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colors3.xml" ContentType="application/vnd.ms-office.chartcolorstyle+xml"/>
  <Override PartName="/ppt/charts/colors4.xml" ContentType="application/vnd.ms-office.chartcolorstyle+xml"/>
  <Override PartName="/ppt/charts/colors5.xml" ContentType="application/vnd.ms-office.chartcolorstyle+xml"/>
  <Override PartName="/ppt/charts/colors6.xml" ContentType="application/vnd.ms-office.chartcolorstyle+xml"/>
  <Override PartName="/ppt/charts/colors7.xml" ContentType="application/vnd.ms-office.chartcolorstyle+xml"/>
  <Override PartName="/ppt/charts/colors8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harts/style3.xml" ContentType="application/vnd.ms-office.chartstyle+xml"/>
  <Override PartName="/ppt/charts/style4.xml" ContentType="application/vnd.ms-office.chartstyle+xml"/>
  <Override PartName="/ppt/charts/style5.xml" ContentType="application/vnd.ms-office.chartstyle+xml"/>
  <Override PartName="/ppt/charts/style6.xml" ContentType="application/vnd.ms-office.chartstyle+xml"/>
  <Override PartName="/ppt/charts/style7.xml" ContentType="application/vnd.ms-office.chartstyle+xml"/>
  <Override PartName="/ppt/charts/style8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51" r:id="rId3"/>
    <p:sldMasterId id="2147483653" r:id="rId4"/>
  </p:sldMasterIdLst>
  <p:notesMasterIdLst>
    <p:notesMasterId r:id="rId9"/>
  </p:notesMasterIdLst>
  <p:handoutMasterIdLst>
    <p:handoutMasterId r:id="rId36"/>
  </p:handoutMasterIdLst>
  <p:sldIdLst>
    <p:sldId id="350" r:id="rId5"/>
    <p:sldId id="351" r:id="rId6"/>
    <p:sldId id="352" r:id="rId7"/>
    <p:sldId id="334" r:id="rId8"/>
    <p:sldId id="330" r:id="rId10"/>
    <p:sldId id="333" r:id="rId11"/>
    <p:sldId id="336" r:id="rId12"/>
    <p:sldId id="335" r:id="rId13"/>
    <p:sldId id="353" r:id="rId14"/>
    <p:sldId id="337" r:id="rId15"/>
    <p:sldId id="340" r:id="rId16"/>
    <p:sldId id="338" r:id="rId17"/>
    <p:sldId id="345" r:id="rId18"/>
    <p:sldId id="341" r:id="rId19"/>
    <p:sldId id="354" r:id="rId20"/>
    <p:sldId id="343" r:id="rId21"/>
    <p:sldId id="339" r:id="rId22"/>
    <p:sldId id="349" r:id="rId23"/>
    <p:sldId id="342" r:id="rId24"/>
    <p:sldId id="346" r:id="rId25"/>
    <p:sldId id="344" r:id="rId26"/>
    <p:sldId id="355" r:id="rId27"/>
    <p:sldId id="347" r:id="rId28"/>
    <p:sldId id="348" r:id="rId29"/>
    <p:sldId id="331" r:id="rId30"/>
    <p:sldId id="332" r:id="rId31"/>
    <p:sldId id="356" r:id="rId32"/>
    <p:sldId id="299" r:id="rId33"/>
    <p:sldId id="300" r:id="rId34"/>
    <p:sldId id="303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0F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 showGuides="1">
      <p:cViewPr>
        <p:scale>
          <a:sx n="80" d="100"/>
          <a:sy n="80" d="100"/>
        </p:scale>
        <p:origin x="828" y="552"/>
      </p:cViewPr>
      <p:guideLst>
        <p:guide orient="horz" pos="209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Workbook7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package" Target="../embeddings/Workbook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Calibri" panose="020F0502020204030204" pitchFamily="34" charset="0"/>
          <a:ea typeface="Microsoft YaHei" panose="020B0503020204020204" charset="-122"/>
          <a:sym typeface="Calibri" panose="020F0502020204030204" pitchFamily="34" charset="0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</c:v>
                </c:pt>
                <c:pt idx="1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Calibri" panose="020F0502020204030204" pitchFamily="34" charset="0"/>
          <a:ea typeface="Microsoft YaHei" panose="020B0503020204020204" charset="-122"/>
          <a:sym typeface="Calibri" panose="020F0502020204030204" pitchFamily="34" charset="0"/>
        </a:defRPr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Calibri" panose="020F0502020204030204" pitchFamily="34" charset="0"/>
          <a:ea typeface="Microsoft YaHei" panose="020B0503020204020204" charset="-122"/>
          <a:sym typeface="Calibri" panose="020F0502020204030204" pitchFamily="34" charset="0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Calibri" panose="020F0502020204030204" pitchFamily="34" charset="0"/>
          <a:ea typeface="Microsoft YaHei" panose="020B0503020204020204" charset="-122"/>
          <a:sym typeface="Calibri" panose="020F0502020204030204" pitchFamily="34" charset="0"/>
        </a:defRPr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xVal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xVal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xVal>
          <c:y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xVal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xVal>
          <c:y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961799168"/>
        <c:axId val="-1954363488"/>
      </c:scatterChart>
      <c:valAx>
        <c:axId val="-19617991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pPr>
          </a:p>
        </c:txPr>
        <c:crossAx val="-1954363488"/>
        <c:crosses val="autoZero"/>
        <c:crossBetween val="midCat"/>
      </c:valAx>
      <c:valAx>
        <c:axId val="-19543634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pPr>
          </a:p>
        </c:txPr>
        <c:crossAx val="-19617991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Calibri" panose="020F0502020204030204" pitchFamily="34" charset="0"/>
          <a:ea typeface="Microsoft YaHei" panose="020B0503020204020204" charset="-122"/>
          <a:sym typeface="Calibri" panose="020F0502020204030204" pitchFamily="34" charset="0"/>
        </a:defRPr>
      </a:pPr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65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65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065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-2050940640"/>
        <c:axId val="-2050584992"/>
      </c:barChart>
      <c:catAx>
        <c:axId val="-20509406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65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pPr>
          </a:p>
        </c:txPr>
        <c:crossAx val="-2050584992"/>
        <c:crosses val="autoZero"/>
        <c:auto val="1"/>
        <c:lblAlgn val="ctr"/>
        <c:lblOffset val="100"/>
        <c:noMultiLvlLbl val="0"/>
      </c:catAx>
      <c:valAx>
        <c:axId val="-20505849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pPr>
          </a:p>
        </c:txPr>
        <c:crossAx val="-20509406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lang="zh-CN">
          <a:latin typeface="Calibri" panose="020F0502020204030204" pitchFamily="34" charset="0"/>
          <a:ea typeface="Microsoft YaHei" panose="020B0503020204020204" charset="-122"/>
          <a:sym typeface="Calibri" panose="020F0502020204030204" pitchFamily="34" charset="0"/>
        </a:defRPr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-2046147600"/>
        <c:axId val="-1951364656"/>
      </c:barChart>
      <c:catAx>
        <c:axId val="-20461476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pPr>
          </a:p>
        </c:txPr>
        <c:crossAx val="-1951364656"/>
        <c:crosses val="autoZero"/>
        <c:auto val="1"/>
        <c:lblAlgn val="ctr"/>
        <c:lblOffset val="100"/>
        <c:noMultiLvlLbl val="0"/>
      </c:catAx>
      <c:valAx>
        <c:axId val="-19513646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pPr>
          </a:p>
        </c:txPr>
        <c:crossAx val="-2046147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Calibri" panose="020F0502020204030204" pitchFamily="34" charset="0"/>
          <a:ea typeface="Microsoft YaHei" panose="020B0503020204020204" charset="-122"/>
          <a:sym typeface="Calibri" panose="020F0502020204030204" pitchFamily="34" charset="0"/>
        </a:defRPr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pPr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Calibri" panose="020F0502020204030204" pitchFamily="34" charset="0"/>
                  </a:defRPr>
                </a:pPr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0"/>
        <c:smooth val="0"/>
        <c:axId val="-2055850704"/>
        <c:axId val="-1961733296"/>
      </c:lineChart>
      <c:catAx>
        <c:axId val="-20558507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pPr>
          </a:p>
        </c:txPr>
        <c:crossAx val="-1961733296"/>
        <c:crosses val="autoZero"/>
        <c:auto val="1"/>
        <c:lblAlgn val="ctr"/>
        <c:lblOffset val="100"/>
        <c:noMultiLvlLbl val="0"/>
      </c:catAx>
      <c:valAx>
        <c:axId val="-19617332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pPr>
          </a:p>
        </c:txPr>
        <c:crossAx val="-2055850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Calibri" panose="020F0502020204030204" pitchFamily="34" charset="0"/>
          <a:ea typeface="Microsoft YaHei" panose="020B0503020204020204" charset="-122"/>
          <a:sym typeface="Calibri" panose="020F0502020204030204" pitchFamily="34" charset="0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5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5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3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5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Calibri" panose="020F050202020403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Calibri" panose="020F0502020204030204" pitchFamily="34" charset="0"/>
              </a:defRPr>
            </a:lvl1pPr>
          </a:lstStyle>
          <a:p>
            <a:fld id="{AD4A3340-C542-46E3-BB6B-1E3F28D53E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Calibri" panose="020F050202020403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Calibri" panose="020F0502020204030204" pitchFamily="34" charset="0"/>
              </a:defRPr>
            </a:lvl1pPr>
          </a:lstStyle>
          <a:p>
            <a:fld id="{93EAA4AF-B0AE-42C7-9AD8-C74E868F580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Calibri" panose="020F050202020403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Calibri" panose="020F050202020403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Calibri" panose="020F050202020403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Calibri" panose="020F050202020403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Calibri" panose="020F050202020403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EAA4AF-B0AE-42C7-9AD8-C74E868F58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EAA4AF-B0AE-42C7-9AD8-C74E868F58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4787946-F38A-442D-8B4B-7C33473CC7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D8A9B0-80EF-A34D-B345-E2DEC5501E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EAA4AF-B0AE-42C7-9AD8-C74E868F58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4787946-F38A-442D-8B4B-7C33473CC7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EAA4AF-B0AE-42C7-9AD8-C74E868F58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EAA4AF-B0AE-42C7-9AD8-C74E868F58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EAA4AF-B0AE-42C7-9AD8-C74E868F58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EAA4AF-B0AE-42C7-9AD8-C74E868F58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EAA4AF-B0AE-42C7-9AD8-C74E868F58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1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D8A9B0-80EF-A34D-B345-E2DEC5501E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EAA4AF-B0AE-42C7-9AD8-C74E868F58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EAA4AF-B0AE-42C7-9AD8-C74E868F58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EAA4AF-B0AE-42C7-9AD8-C74E868F58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EAA4AF-B0AE-42C7-9AD8-C74E868F58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EAA4AF-B0AE-42C7-9AD8-C74E868F58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EAA4AF-B0AE-42C7-9AD8-C74E868F58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EAA4AF-B0AE-42C7-9AD8-C74E868F58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3EAA4AF-B0AE-42C7-9AD8-C74E868F580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" y="4191000"/>
            <a:ext cx="12191999" cy="22288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Placehol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4915844" y="2418889"/>
            <a:ext cx="2399430" cy="20564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254334" y="2418889"/>
            <a:ext cx="2399430" cy="20564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577353" y="2418889"/>
            <a:ext cx="2399430" cy="20564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0" y="0"/>
            <a:ext cx="406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8128000" y="0"/>
            <a:ext cx="406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33"/>
          </p:nvPr>
        </p:nvSpPr>
        <p:spPr>
          <a:xfrm>
            <a:off x="4063999" y="3429000"/>
            <a:ext cx="4064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1"/>
          <p:cNvSpPr>
            <a:spLocks noGrp="1"/>
          </p:cNvSpPr>
          <p:nvPr>
            <p:ph type="pic" sz="quarter" idx="20"/>
          </p:nvPr>
        </p:nvSpPr>
        <p:spPr>
          <a:xfrm>
            <a:off x="3046420" y="2657475"/>
            <a:ext cx="3046420" cy="2895600"/>
          </a:xfrm>
          <a:prstGeom prst="rect">
            <a:avLst/>
          </a:prstGeom>
        </p:spPr>
      </p:sp>
      <p:sp>
        <p:nvSpPr>
          <p:cNvPr id="7" name="Picture Placeholder 22"/>
          <p:cNvSpPr>
            <a:spLocks noGrp="1"/>
          </p:cNvSpPr>
          <p:nvPr>
            <p:ph type="pic" sz="quarter" idx="21"/>
          </p:nvPr>
        </p:nvSpPr>
        <p:spPr>
          <a:xfrm>
            <a:off x="6096000" y="2657475"/>
            <a:ext cx="3046420" cy="2895600"/>
          </a:xfrm>
          <a:prstGeom prst="rect">
            <a:avLst/>
          </a:prstGeom>
        </p:spPr>
      </p:sp>
      <p:sp>
        <p:nvSpPr>
          <p:cNvPr id="8" name="Picture Placeholder 23"/>
          <p:cNvSpPr>
            <a:spLocks noGrp="1"/>
          </p:cNvSpPr>
          <p:nvPr>
            <p:ph type="pic" sz="quarter" idx="22"/>
          </p:nvPr>
        </p:nvSpPr>
        <p:spPr>
          <a:xfrm>
            <a:off x="9142420" y="2657475"/>
            <a:ext cx="3046420" cy="2895600"/>
          </a:xfrm>
          <a:prstGeom prst="rect">
            <a:avLst/>
          </a:prstGeom>
        </p:spPr>
      </p:sp>
      <p:sp>
        <p:nvSpPr>
          <p:cNvPr id="9" name="Picture Placeholder 24"/>
          <p:cNvSpPr>
            <a:spLocks noGrp="1"/>
          </p:cNvSpPr>
          <p:nvPr>
            <p:ph type="pic" sz="quarter" idx="23"/>
          </p:nvPr>
        </p:nvSpPr>
        <p:spPr>
          <a:xfrm>
            <a:off x="0" y="2657475"/>
            <a:ext cx="3046420" cy="2895600"/>
          </a:xfrm>
          <a:prstGeom prst="rect">
            <a:avLst/>
          </a:prstGeom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1402735" y="2766554"/>
            <a:ext cx="4031978" cy="2263140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 marL="0" indent="0" algn="ctr">
              <a:buNone/>
              <a:defRPr sz="900" b="0" i="0">
                <a:solidFill>
                  <a:schemeClr val="bg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7" name="Picture Placeholder 17"/>
          <p:cNvSpPr>
            <a:spLocks noGrp="1"/>
          </p:cNvSpPr>
          <p:nvPr>
            <p:ph type="pic" sz="quarter" idx="16"/>
          </p:nvPr>
        </p:nvSpPr>
        <p:spPr>
          <a:xfrm>
            <a:off x="6731357" y="2766554"/>
            <a:ext cx="4031978" cy="2263140"/>
          </a:xfrm>
          <a:prstGeom prst="rect">
            <a:avLst/>
          </a:prstGeom>
          <a:noFill/>
        </p:spPr>
        <p:txBody>
          <a:bodyPr rtlCol="0">
            <a:normAutofit/>
          </a:bodyPr>
          <a:lstStyle>
            <a:lvl1pPr marL="0" indent="0" algn="ctr">
              <a:buNone/>
              <a:defRPr sz="900" b="0" i="0">
                <a:solidFill>
                  <a:schemeClr val="bg1">
                    <a:lumMod val="75000"/>
                  </a:schemeClr>
                </a:solidFill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lvl="0"/>
            <a:endParaRPr lang="en-US" noProof="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ree Lapto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079339" y="3120250"/>
            <a:ext cx="2007133" cy="26082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sponsive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任意多边形: 形状 24"/>
          <p:cNvSpPr>
            <a:spLocks noGrp="1"/>
          </p:cNvSpPr>
          <p:nvPr>
            <p:ph type="pic" sz="quarter" idx="13"/>
          </p:nvPr>
        </p:nvSpPr>
        <p:spPr>
          <a:xfrm>
            <a:off x="7094411" y="3367314"/>
            <a:ext cx="2106975" cy="1338004"/>
          </a:xfrm>
          <a:custGeom>
            <a:avLst/>
            <a:gdLst>
              <a:gd name="connsiteX0" fmla="*/ 0 w 2106975"/>
              <a:gd name="connsiteY0" fmla="*/ 0 h 1338004"/>
              <a:gd name="connsiteX1" fmla="*/ 2106975 w 2106975"/>
              <a:gd name="connsiteY1" fmla="*/ 0 h 1338004"/>
              <a:gd name="connsiteX2" fmla="*/ 2106975 w 2106975"/>
              <a:gd name="connsiteY2" fmla="*/ 1338004 h 1338004"/>
              <a:gd name="connsiteX3" fmla="*/ 0 w 2106975"/>
              <a:gd name="connsiteY3" fmla="*/ 1338004 h 1338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6975" h="1338004">
                <a:moveTo>
                  <a:pt x="0" y="0"/>
                </a:moveTo>
                <a:lnTo>
                  <a:pt x="2106975" y="0"/>
                </a:lnTo>
                <a:lnTo>
                  <a:pt x="2106975" y="1338004"/>
                </a:lnTo>
                <a:lnTo>
                  <a:pt x="0" y="133800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zh-CN" altLang="en-US"/>
          </a:p>
        </p:txBody>
      </p:sp>
      <p:sp>
        <p:nvSpPr>
          <p:cNvPr id="23" name="任意多边形: 形状 22"/>
          <p:cNvSpPr>
            <a:spLocks noGrp="1"/>
          </p:cNvSpPr>
          <p:nvPr>
            <p:ph type="pic" sz="quarter" idx="12"/>
          </p:nvPr>
        </p:nvSpPr>
        <p:spPr>
          <a:xfrm>
            <a:off x="4224534" y="2060657"/>
            <a:ext cx="3329366" cy="1870006"/>
          </a:xfrm>
          <a:custGeom>
            <a:avLst/>
            <a:gdLst>
              <a:gd name="connsiteX0" fmla="*/ 0 w 3329366"/>
              <a:gd name="connsiteY0" fmla="*/ 0 h 1870006"/>
              <a:gd name="connsiteX1" fmla="*/ 3329366 w 3329366"/>
              <a:gd name="connsiteY1" fmla="*/ 0 h 1870006"/>
              <a:gd name="connsiteX2" fmla="*/ 3329366 w 3329366"/>
              <a:gd name="connsiteY2" fmla="*/ 1870006 h 1870006"/>
              <a:gd name="connsiteX3" fmla="*/ 0 w 3329366"/>
              <a:gd name="connsiteY3" fmla="*/ 1870006 h 1870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9366" h="1870006">
                <a:moveTo>
                  <a:pt x="0" y="0"/>
                </a:moveTo>
                <a:lnTo>
                  <a:pt x="3329366" y="0"/>
                </a:lnTo>
                <a:lnTo>
                  <a:pt x="3329366" y="1870006"/>
                </a:lnTo>
                <a:lnTo>
                  <a:pt x="0" y="187000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zh-CN" altLang="en-US"/>
          </a:p>
        </p:txBody>
      </p:sp>
      <p:sp>
        <p:nvSpPr>
          <p:cNvPr id="21" name="任意多边形: 形状 20"/>
          <p:cNvSpPr>
            <a:spLocks noGrp="1"/>
          </p:cNvSpPr>
          <p:nvPr>
            <p:ph type="pic" sz="quarter" idx="11"/>
          </p:nvPr>
        </p:nvSpPr>
        <p:spPr>
          <a:xfrm>
            <a:off x="3350325" y="3275865"/>
            <a:ext cx="1078446" cy="1442198"/>
          </a:xfrm>
          <a:custGeom>
            <a:avLst/>
            <a:gdLst>
              <a:gd name="connsiteX0" fmla="*/ 0 w 1078446"/>
              <a:gd name="connsiteY0" fmla="*/ 0 h 1442198"/>
              <a:gd name="connsiteX1" fmla="*/ 1078446 w 1078446"/>
              <a:gd name="connsiteY1" fmla="*/ 0 h 1442198"/>
              <a:gd name="connsiteX2" fmla="*/ 1078446 w 1078446"/>
              <a:gd name="connsiteY2" fmla="*/ 1442198 h 1442198"/>
              <a:gd name="connsiteX3" fmla="*/ 0 w 1078446"/>
              <a:gd name="connsiteY3" fmla="*/ 1442198 h 1442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8446" h="1442198">
                <a:moveTo>
                  <a:pt x="0" y="0"/>
                </a:moveTo>
                <a:lnTo>
                  <a:pt x="1078446" y="0"/>
                </a:lnTo>
                <a:lnTo>
                  <a:pt x="1078446" y="1442198"/>
                </a:lnTo>
                <a:lnTo>
                  <a:pt x="0" y="144219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zh-CN" altLang="en-US"/>
          </a:p>
        </p:txBody>
      </p:sp>
      <p:sp>
        <p:nvSpPr>
          <p:cNvPr id="19" name="任意多边形: 形状 18"/>
          <p:cNvSpPr>
            <a:spLocks noGrp="1"/>
          </p:cNvSpPr>
          <p:nvPr>
            <p:ph type="pic" sz="quarter" idx="10"/>
          </p:nvPr>
        </p:nvSpPr>
        <p:spPr>
          <a:xfrm>
            <a:off x="2663953" y="3870203"/>
            <a:ext cx="481433" cy="884991"/>
          </a:xfrm>
          <a:custGeom>
            <a:avLst/>
            <a:gdLst>
              <a:gd name="connsiteX0" fmla="*/ 0 w 481433"/>
              <a:gd name="connsiteY0" fmla="*/ 0 h 884991"/>
              <a:gd name="connsiteX1" fmla="*/ 481433 w 481433"/>
              <a:gd name="connsiteY1" fmla="*/ 0 h 884991"/>
              <a:gd name="connsiteX2" fmla="*/ 481433 w 481433"/>
              <a:gd name="connsiteY2" fmla="*/ 884991 h 884991"/>
              <a:gd name="connsiteX3" fmla="*/ 0 w 481433"/>
              <a:gd name="connsiteY3" fmla="*/ 884991 h 884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433" h="884991">
                <a:moveTo>
                  <a:pt x="0" y="0"/>
                </a:moveTo>
                <a:lnTo>
                  <a:pt x="481433" y="0"/>
                </a:lnTo>
                <a:lnTo>
                  <a:pt x="481433" y="884991"/>
                </a:lnTo>
                <a:lnTo>
                  <a:pt x="0" y="88499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/>
            </a:lvl1pPr>
          </a:lstStyle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31375">
            <a:off x="2057400" y="-529674"/>
            <a:ext cx="8077200" cy="79173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35569">
            <a:off x="1034716" y="1655146"/>
            <a:ext cx="3619338" cy="3547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22488">
            <a:off x="5036060" y="1384206"/>
            <a:ext cx="2100678" cy="205910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3048795" y="2034988"/>
            <a:ext cx="1940142" cy="26314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956213" y="2034988"/>
            <a:ext cx="1940142" cy="26314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5141376" y="2034988"/>
            <a:ext cx="1940142" cy="26314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7233957" y="2034988"/>
            <a:ext cx="1940142" cy="26314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9326539" y="2034988"/>
            <a:ext cx="1940142" cy="26314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102420" y="2571901"/>
            <a:ext cx="1952753" cy="34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0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6" Type="http://schemas.openxmlformats.org/officeDocument/2006/relationships/theme" Target="../theme/theme3.xml"/><Relationship Id="rId15" Type="http://schemas.openxmlformats.org/officeDocument/2006/relationships/image" Target="../media/image4.png"/><Relationship Id="rId14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3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41B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xStyles>
    <p:titleStyle>
      <a:lvl1pPr algn="ctr" defTabSz="2286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Lato Regular"/>
          <a:ea typeface="+mj-ea"/>
          <a:cs typeface="Lato Regular"/>
        </a:defRPr>
      </a:lvl1pPr>
    </p:titleStyle>
    <p:bodyStyle>
      <a:lvl1pPr marL="171450" indent="-171450" algn="l" defTabSz="228600" rtl="0" eaLnBrk="1" latinLnBrk="0" hangingPunct="1">
        <a:spcBef>
          <a:spcPct val="20000"/>
        </a:spcBef>
        <a:buFont typeface="Arial" panose="020B0604020202020204"/>
        <a:buChar char="•"/>
        <a:defRPr sz="1600" kern="1200">
          <a:solidFill>
            <a:schemeClr val="tx1"/>
          </a:solidFill>
          <a:latin typeface="Lato Regular"/>
          <a:ea typeface="+mn-ea"/>
          <a:cs typeface="Lato Regular"/>
        </a:defRPr>
      </a:lvl1pPr>
      <a:lvl2pPr marL="371475" indent="-142875" algn="l" defTabSz="228600" rtl="0" eaLnBrk="1" latinLnBrk="0" hangingPunct="1">
        <a:spcBef>
          <a:spcPct val="20000"/>
        </a:spcBef>
        <a:buFont typeface="Arial" panose="020B0604020202020204"/>
        <a:buChar char="–"/>
        <a:defRPr sz="1400" kern="1200">
          <a:solidFill>
            <a:schemeClr val="tx1"/>
          </a:solidFill>
          <a:latin typeface="Lato Regular"/>
          <a:ea typeface="+mn-ea"/>
          <a:cs typeface="Lato Regular"/>
        </a:defRPr>
      </a:lvl2pPr>
      <a:lvl3pPr marL="571500" indent="-114300" algn="l" defTabSz="228600" rtl="0" eaLnBrk="1" latinLnBrk="0" hangingPunct="1">
        <a:spcBef>
          <a:spcPct val="20000"/>
        </a:spcBef>
        <a:buFont typeface="Arial" panose="020B0604020202020204"/>
        <a:buChar char="•"/>
        <a:defRPr sz="1200" kern="1200">
          <a:solidFill>
            <a:schemeClr val="tx1"/>
          </a:solidFill>
          <a:latin typeface="Lato Regular"/>
          <a:ea typeface="+mn-ea"/>
          <a:cs typeface="Lato Regular"/>
        </a:defRPr>
      </a:lvl3pPr>
      <a:lvl4pPr marL="800100" indent="-114300" algn="l" defTabSz="228600" rtl="0" eaLnBrk="1" latinLnBrk="0" hangingPunct="1">
        <a:spcBef>
          <a:spcPct val="20000"/>
        </a:spcBef>
        <a:buFont typeface="Arial" panose="020B0604020202020204"/>
        <a:buChar char="–"/>
        <a:defRPr sz="1000" kern="1200">
          <a:solidFill>
            <a:schemeClr val="tx1"/>
          </a:solidFill>
          <a:latin typeface="Lato Regular"/>
          <a:ea typeface="+mn-ea"/>
          <a:cs typeface="Lato Regular"/>
        </a:defRPr>
      </a:lvl4pPr>
      <a:lvl5pPr marL="1028700" indent="-114300" algn="l" defTabSz="228600" rtl="0" eaLnBrk="1" latinLnBrk="0" hangingPunct="1">
        <a:spcBef>
          <a:spcPct val="20000"/>
        </a:spcBef>
        <a:buFont typeface="Arial" panose="020B0604020202020204"/>
        <a:buChar char="»"/>
        <a:defRPr sz="1000" kern="1200">
          <a:solidFill>
            <a:schemeClr val="tx1"/>
          </a:solidFill>
          <a:latin typeface="Lato Regular"/>
          <a:ea typeface="+mn-ea"/>
          <a:cs typeface="Lato Regular"/>
        </a:defRPr>
      </a:lvl5pPr>
      <a:lvl6pPr marL="1257300" indent="-114300" algn="l" defTabSz="228600" rtl="0" eaLnBrk="1" latinLnBrk="0" hangingPunct="1">
        <a:spcBef>
          <a:spcPct val="20000"/>
        </a:spcBef>
        <a:buFont typeface="Arial" panose="020B0604020202020204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228600" rtl="0" eaLnBrk="1" latinLnBrk="0" hangingPunct="1">
        <a:spcBef>
          <a:spcPct val="20000"/>
        </a:spcBef>
        <a:buFont typeface="Arial" panose="020B0604020202020204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228600" rtl="0" eaLnBrk="1" latinLnBrk="0" hangingPunct="1">
        <a:spcBef>
          <a:spcPct val="20000"/>
        </a:spcBef>
        <a:buFont typeface="Arial" panose="020B0604020202020204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228600" rtl="0" eaLnBrk="1" latinLnBrk="0" hangingPunct="1">
        <a:spcBef>
          <a:spcPct val="20000"/>
        </a:spcBef>
        <a:buFont typeface="Arial" panose="020B0604020202020204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2286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806873" y="-790904"/>
            <a:ext cx="1613746" cy="158180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385127" y="6067096"/>
            <a:ext cx="1613746" cy="158180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</p:sldLayoutIdLst>
  <p:hf hdr="0" ft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Montserrat Hairline" charset="0"/>
          <a:ea typeface="Montserrat Hairline" charset="0"/>
          <a:cs typeface="Montserrat Hairline" charset="0"/>
        </a:defRPr>
      </a:lvl1pPr>
    </p:titleStyle>
    <p:bodyStyle>
      <a:lvl1pPr marL="0" indent="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24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457200" indent="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2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914400" indent="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1371600" indent="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1828165" indent="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sz="16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25139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1.jpeg"/><Relationship Id="rId3" Type="http://schemas.openxmlformats.org/officeDocument/2006/relationships/image" Target="../media/image14.jpeg"/><Relationship Id="rId2" Type="http://schemas.openxmlformats.org/officeDocument/2006/relationships/image" Target="../media/image12.jpeg"/><Relationship Id="rId1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7.xml"/><Relationship Id="rId4" Type="http://schemas.openxmlformats.org/officeDocument/2006/relationships/chart" Target="../charts/chart4.xml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6.xml"/><Relationship Id="rId2" Type="http://schemas.openxmlformats.org/officeDocument/2006/relationships/image" Target="../media/image15.jpeg"/><Relationship Id="rId1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1.jpeg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5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17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6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1.jpeg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9.jpeg"/><Relationship Id="rId3" Type="http://schemas.openxmlformats.org/officeDocument/2006/relationships/image" Target="../media/image5.jpeg"/><Relationship Id="rId2" Type="http://schemas.openxmlformats.org/officeDocument/2006/relationships/image" Target="../media/image6.jpeg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3821374" y="3563415"/>
            <a:ext cx="454925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Part Two</a:t>
            </a:r>
            <a:endParaRPr lang="en-US" altLang="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  <a:p>
            <a:pPr algn="ctr"/>
            <a:r>
              <a:rPr lang="en-US" altLang="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Logical continuation...</a:t>
            </a:r>
            <a:endParaRPr lang="en-US" altLang="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63880" y="2797952"/>
            <a:ext cx="10657840" cy="7067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4000" b="1" smtClean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lt"/>
              </a:rPr>
              <a:t>Computer Network | Common Network Protocols</a:t>
            </a:r>
            <a:endParaRPr lang="en-US" altLang="zh-CN" sz="4000" b="1" smtClean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lt"/>
            </a:endParaRPr>
          </a:p>
        </p:txBody>
      </p:sp>
      <p:sp>
        <p:nvSpPr>
          <p:cNvPr id="8" name="圆角矩形 64"/>
          <p:cNvSpPr/>
          <p:nvPr/>
        </p:nvSpPr>
        <p:spPr>
          <a:xfrm>
            <a:off x="4124960" y="4271010"/>
            <a:ext cx="3942715" cy="765175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altLang="zh-CN" sz="2000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Reporter</a:t>
            </a:r>
            <a:r>
              <a:rPr lang="zh-CN" altLang="en-US" sz="2000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GB" altLang="zh-CN" sz="2000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Andranik Barseghyan</a:t>
            </a:r>
            <a:endParaRPr lang="en-GB" altLang="zh-CN" sz="1400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GB" altLang="en-US" sz="900" b="1" u="sng" dirty="0" smtClean="0">
                <a:solidFill>
                  <a:schemeClr val="tx1">
                    <a:lumMod val="75000"/>
                  </a:schemeClr>
                </a:solidFill>
                <a:sym typeface="+mn-lt"/>
              </a:rPr>
              <a:t>https://github.com/Andranik93/Presentation</a:t>
            </a:r>
            <a:endParaRPr lang="en-GB" altLang="en-US" sz="1400" b="1" u="sng" dirty="0" smtClean="0">
              <a:solidFill>
                <a:schemeClr val="tx1">
                  <a:lumMod val="20000"/>
                  <a:lumOff val="80000"/>
                </a:schemeClr>
              </a:solidFill>
              <a:sym typeface="+mn-lt"/>
            </a:endParaRPr>
          </a:p>
          <a:p>
            <a:pPr algn="ctr"/>
            <a:endParaRPr lang="en-GB" altLang="zh-CN" sz="1400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占位符 11"/>
          <p:cNvPicPr>
            <a:picLocks noGrp="1" noChangeAspect="1"/>
          </p:cNvPicPr>
          <p:nvPr>
            <p:ph type="pic" sz="quarter" idx="29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3" r="10543"/>
          <a:stretch>
            <a:fillRect/>
          </a:stretch>
        </p:blipFill>
        <p:spPr/>
      </p:pic>
      <p:pic>
        <p:nvPicPr>
          <p:cNvPr id="20" name="图片占位符 19"/>
          <p:cNvPicPr>
            <a:picLocks noGrp="1" noChangeAspect="1"/>
          </p:cNvPicPr>
          <p:nvPr>
            <p:ph type="pic" sz="quarter" idx="3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8" r="12478"/>
          <a:stretch>
            <a:fillRect/>
          </a:stretch>
        </p:blipFill>
        <p:spPr/>
      </p:pic>
      <p:pic>
        <p:nvPicPr>
          <p:cNvPr id="26" name="图片占位符 25"/>
          <p:cNvPicPr>
            <a:picLocks noGrp="1" noChangeAspect="1"/>
          </p:cNvPicPr>
          <p:nvPr>
            <p:ph type="pic" sz="quarter" idx="3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4" r="10494"/>
          <a:stretch>
            <a:fillRect/>
          </a:stretch>
        </p:blipFill>
        <p:spPr/>
      </p:pic>
      <p:sp>
        <p:nvSpPr>
          <p:cNvPr id="13" name="Rectangle 12"/>
          <p:cNvSpPr/>
          <p:nvPr/>
        </p:nvSpPr>
        <p:spPr>
          <a:xfrm>
            <a:off x="1587" y="1"/>
            <a:ext cx="4062942" cy="3429000"/>
          </a:xfrm>
          <a:prstGeom prst="rect">
            <a:avLst/>
          </a:prstGeom>
          <a:solidFill>
            <a:srgbClr val="000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127472" y="0"/>
            <a:ext cx="4062940" cy="3429001"/>
          </a:xfrm>
          <a:prstGeom prst="rect">
            <a:avLst/>
          </a:prstGeom>
          <a:solidFill>
            <a:srgbClr val="000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27473" y="3448050"/>
            <a:ext cx="4062940" cy="340995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64530" y="3429000"/>
            <a:ext cx="4062942" cy="3429000"/>
          </a:xfrm>
          <a:prstGeom prst="rect">
            <a:avLst/>
          </a:prstGeom>
          <a:solidFill>
            <a:srgbClr val="000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588" y="3429000"/>
            <a:ext cx="4062942" cy="3429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064529" y="1"/>
            <a:ext cx="4062942" cy="3429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82138" y="1194657"/>
            <a:ext cx="10743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WRITE</a:t>
            </a:r>
            <a:endParaRPr kumimoji="0" lang="en-US" sz="2000" b="1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5274" y="1713688"/>
            <a:ext cx="2648052" cy="566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6999" y="4680807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SOMETHING</a:t>
            </a:r>
            <a:endParaRPr kumimoji="0" lang="en-US" sz="2000" b="1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5274" y="5199838"/>
            <a:ext cx="2648052" cy="566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72220" y="1194657"/>
            <a:ext cx="933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TITLE</a:t>
            </a:r>
            <a:endParaRPr kumimoji="0" lang="en-US" sz="2000" b="1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714824" y="1713688"/>
            <a:ext cx="2648052" cy="566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39437" y="4680807"/>
            <a:ext cx="1598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AWESOME</a:t>
            </a:r>
            <a:endParaRPr kumimoji="0" lang="en-US" sz="2000" b="1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14824" y="5199838"/>
            <a:ext cx="2648052" cy="566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724690" y="1194657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TEXT</a:t>
            </a:r>
            <a:endParaRPr kumimoji="0" lang="en-US" sz="2000" b="1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829624" y="1713688"/>
            <a:ext cx="2648052" cy="566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619277" y="4680807"/>
            <a:ext cx="10687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GREAT</a:t>
            </a:r>
            <a:endParaRPr kumimoji="0" lang="en-US" sz="2000" b="1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829624" y="5199838"/>
            <a:ext cx="2648052" cy="566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2531250" y="2492924"/>
            <a:ext cx="2559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MEDIA PRODUCTION</a:t>
            </a:r>
            <a:endParaRPr kumimoji="0" lang="en-US" sz="16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31250" y="3036802"/>
            <a:ext cx="1738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ADVERTISING</a:t>
            </a:r>
            <a:endParaRPr kumimoji="0" lang="en-US" sz="16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31250" y="3580679"/>
            <a:ext cx="225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SOCIAL MANAGER</a:t>
            </a:r>
            <a:endParaRPr kumimoji="0" lang="en-US" sz="16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31250" y="4124557"/>
            <a:ext cx="1896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PHOTOGRAPHY</a:t>
            </a:r>
            <a:endParaRPr kumimoji="0" lang="en-US" sz="16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041856" y="2492924"/>
            <a:ext cx="61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$99</a:t>
            </a:r>
            <a:endParaRPr kumimoji="0" lang="en-US" sz="1600" b="0" i="0" u="none" strike="noStrike" kern="1200" cap="none" spc="30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899189" y="3036802"/>
            <a:ext cx="755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$199</a:t>
            </a:r>
            <a:endParaRPr kumimoji="0" lang="en-US" sz="1600" b="0" i="0" u="none" strike="noStrike" kern="1200" cap="none" spc="30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041856" y="3580679"/>
            <a:ext cx="61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$75</a:t>
            </a:r>
            <a:endParaRPr kumimoji="0" lang="en-US" sz="1600" b="0" i="0" u="none" strike="noStrike" kern="1200" cap="none" spc="30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899189" y="4124557"/>
            <a:ext cx="755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$299</a:t>
            </a:r>
            <a:endParaRPr kumimoji="0" lang="en-US" sz="1600" b="0" i="0" u="none" strike="noStrike" kern="1200" cap="none" spc="30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531250" y="4674784"/>
            <a:ext cx="225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SOCIAL MANAGER</a:t>
            </a:r>
            <a:endParaRPr kumimoji="0" lang="en-US" sz="16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31250" y="5225012"/>
            <a:ext cx="1896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PHOTOGRAPHY</a:t>
            </a:r>
            <a:endParaRPr kumimoji="0" lang="en-US" sz="16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041856" y="4674784"/>
            <a:ext cx="61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$75</a:t>
            </a:r>
            <a:endParaRPr kumimoji="0" lang="en-US" sz="1600" b="0" i="0" u="none" strike="noStrike" kern="1200" cap="none" spc="30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899189" y="5225012"/>
            <a:ext cx="755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$299</a:t>
            </a:r>
            <a:endParaRPr kumimoji="0" lang="en-US" sz="1600" b="0" i="0" u="none" strike="noStrike" kern="1200" cap="none" spc="30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2567110" y="2851906"/>
            <a:ext cx="706948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567110" y="3425648"/>
            <a:ext cx="706948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567110" y="3936949"/>
            <a:ext cx="706948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567110" y="4510691"/>
            <a:ext cx="706948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567110" y="5066502"/>
            <a:ext cx="706948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567110" y="5640244"/>
            <a:ext cx="706948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48"/>
          <p:cNvSpPr txBox="1"/>
          <p:nvPr/>
        </p:nvSpPr>
        <p:spPr>
          <a:xfrm>
            <a:off x="2318401" y="1157945"/>
            <a:ext cx="7555198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Entrepreneurship ranges in scale from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0" name="TextBox 17"/>
          <p:cNvSpPr txBox="1"/>
          <p:nvPr/>
        </p:nvSpPr>
        <p:spPr>
          <a:xfrm>
            <a:off x="2852102" y="404308"/>
            <a:ext cx="6487796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Enter title
</a:t>
            </a:r>
            <a:endParaRPr kumimoji="0" lang="en-US" sz="4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5834063" y="1071147"/>
            <a:ext cx="523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48"/>
          <p:cNvSpPr txBox="1"/>
          <p:nvPr/>
        </p:nvSpPr>
        <p:spPr>
          <a:xfrm>
            <a:off x="2318401" y="1157945"/>
            <a:ext cx="7555198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Entrepreneurship ranges in scale from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2" name="TextBox 17"/>
          <p:cNvSpPr txBox="1"/>
          <p:nvPr/>
        </p:nvSpPr>
        <p:spPr>
          <a:xfrm>
            <a:off x="2852102" y="404308"/>
            <a:ext cx="6487796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Enter title
</a:t>
            </a:r>
            <a:endParaRPr kumimoji="0" lang="en-US" sz="4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5834063" y="1071147"/>
            <a:ext cx="523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占位符 9"/>
          <p:cNvPicPr>
            <a:picLocks noGrp="1" noChangeAspect="1"/>
          </p:cNvPicPr>
          <p:nvPr>
            <p:ph type="pic" sz="quarter" idx="2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9" r="14919"/>
          <a:stretch>
            <a:fillRect/>
          </a:stretch>
        </p:blipFill>
        <p:spPr/>
      </p:pic>
      <p:pic>
        <p:nvPicPr>
          <p:cNvPr id="14" name="图片占位符 13"/>
          <p:cNvPicPr>
            <a:picLocks noGrp="1" noChangeAspect="1"/>
          </p:cNvPicPr>
          <p:nvPr>
            <p:ph type="pic" sz="quarter" idx="2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1" r="14931"/>
          <a:stretch>
            <a:fillRect/>
          </a:stretch>
        </p:blipFill>
        <p:spPr/>
      </p:pic>
      <p:pic>
        <p:nvPicPr>
          <p:cNvPr id="16" name="图片占位符 15"/>
          <p:cNvPicPr>
            <a:picLocks noGrp="1" noChangeAspect="1"/>
          </p:cNvPicPr>
          <p:nvPr>
            <p:ph type="pic" sz="quarter" idx="2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1" r="14931"/>
          <a:stretch>
            <a:fillRect/>
          </a:stretch>
        </p:blipFill>
        <p:spPr/>
      </p:pic>
      <p:pic>
        <p:nvPicPr>
          <p:cNvPr id="7" name="图片占位符 6"/>
          <p:cNvPicPr>
            <a:picLocks noGrp="1" noChangeAspect="1"/>
          </p:cNvPicPr>
          <p:nvPr>
            <p:ph type="pic" sz="quarter" idx="2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2" r="16692"/>
          <a:stretch>
            <a:fillRect/>
          </a:stretch>
        </p:blipFill>
        <p:spPr/>
      </p:pic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/>
        </p:nvGraphicFramePr>
        <p:xfrm>
          <a:off x="1189270" y="2555637"/>
          <a:ext cx="2268690" cy="18738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7" name="Oval 6"/>
          <p:cNvSpPr/>
          <p:nvPr/>
        </p:nvSpPr>
        <p:spPr>
          <a:xfrm>
            <a:off x="1612344" y="2781300"/>
            <a:ext cx="1422540" cy="142254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88203" y="3203432"/>
            <a:ext cx="14220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000" b="0" i="0" u="none" strike="noStrike" kern="1200" cap="none" spc="1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70</a:t>
            </a:r>
            <a:endParaRPr kumimoji="0" lang="en-US" sz="4000" b="0" i="0" u="none" strike="noStrike" kern="1200" cap="none" spc="15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graphicFrame>
        <p:nvGraphicFramePr>
          <p:cNvPr id="24" name="Chart 23"/>
          <p:cNvGraphicFramePr/>
          <p:nvPr/>
        </p:nvGraphicFramePr>
        <p:xfrm>
          <a:off x="3792204" y="2555637"/>
          <a:ext cx="2268690" cy="18738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5" name="Oval 24"/>
          <p:cNvSpPr/>
          <p:nvPr/>
        </p:nvSpPr>
        <p:spPr>
          <a:xfrm>
            <a:off x="4215278" y="2781300"/>
            <a:ext cx="1422540" cy="142254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191137" y="3203432"/>
            <a:ext cx="14220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000" b="0" i="0" u="none" strike="noStrike" kern="1200" cap="none" spc="1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90</a:t>
            </a:r>
            <a:endParaRPr kumimoji="0" lang="en-US" sz="4000" b="0" i="0" u="none" strike="noStrike" kern="1200" cap="none" spc="15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graphicFrame>
        <p:nvGraphicFramePr>
          <p:cNvPr id="28" name="Chart 27"/>
          <p:cNvGraphicFramePr/>
          <p:nvPr/>
        </p:nvGraphicFramePr>
        <p:xfrm>
          <a:off x="6395138" y="2555637"/>
          <a:ext cx="2268690" cy="18738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9" name="Oval 28"/>
          <p:cNvSpPr/>
          <p:nvPr/>
        </p:nvSpPr>
        <p:spPr>
          <a:xfrm>
            <a:off x="6818212" y="2781300"/>
            <a:ext cx="1422540" cy="142254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94071" y="3203432"/>
            <a:ext cx="14220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000" b="0" i="0" u="none" strike="noStrike" kern="1200" cap="none" spc="1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50</a:t>
            </a:r>
            <a:endParaRPr kumimoji="0" lang="en-US" sz="4000" b="0" i="0" u="none" strike="noStrike" kern="1200" cap="none" spc="15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graphicFrame>
        <p:nvGraphicFramePr>
          <p:cNvPr id="38" name="Chart 37"/>
          <p:cNvGraphicFramePr/>
          <p:nvPr/>
        </p:nvGraphicFramePr>
        <p:xfrm>
          <a:off x="8728516" y="2555637"/>
          <a:ext cx="2268690" cy="18738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9" name="Oval 38"/>
          <p:cNvSpPr/>
          <p:nvPr/>
        </p:nvSpPr>
        <p:spPr>
          <a:xfrm>
            <a:off x="9151591" y="2781300"/>
            <a:ext cx="1422540" cy="142254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127450" y="3203432"/>
            <a:ext cx="14220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000" b="0" i="0" u="none" strike="noStrike" kern="1200" cap="none" spc="1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30</a:t>
            </a:r>
            <a:endParaRPr kumimoji="0" lang="en-US" sz="4000" b="0" i="0" u="none" strike="noStrike" kern="1200" cap="none" spc="15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15119" y="4836107"/>
            <a:ext cx="2751460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YOUR TITLE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550818" y="4807224"/>
            <a:ext cx="2751460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SOMETHING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153752" y="4807224"/>
            <a:ext cx="2751460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AWESOME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492170" y="4807224"/>
            <a:ext cx="2751460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DEPARTMENT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3" name="TextBox 48"/>
          <p:cNvSpPr txBox="1"/>
          <p:nvPr/>
        </p:nvSpPr>
        <p:spPr>
          <a:xfrm>
            <a:off x="2318401" y="1157945"/>
            <a:ext cx="7555198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Entrepreneurship ranges in scale from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7" name="TextBox 17"/>
          <p:cNvSpPr txBox="1"/>
          <p:nvPr/>
        </p:nvSpPr>
        <p:spPr>
          <a:xfrm>
            <a:off x="2852102" y="404308"/>
            <a:ext cx="6487796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Enter title
</a:t>
            </a:r>
            <a:endParaRPr kumimoji="0" lang="en-US" sz="4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5834063" y="1071147"/>
            <a:ext cx="523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占位符 27"/>
          <p:cNvPicPr>
            <a:picLocks noGrp="1" noChangeAspect="1"/>
          </p:cNvPicPr>
          <p:nvPr>
            <p:ph type="pic" sz="quarter" idx="26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8" r="21858"/>
          <a:stretch>
            <a:fillRect/>
          </a:stretch>
        </p:blipFill>
        <p:spPr/>
      </p:pic>
      <p:pic>
        <p:nvPicPr>
          <p:cNvPr id="26" name="图片占位符 25"/>
          <p:cNvPicPr>
            <a:picLocks noGrp="1" noChangeAspect="1"/>
          </p:cNvPicPr>
          <p:nvPr>
            <p:ph type="pic" sz="quarter" idx="2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0" r="20360"/>
          <a:stretch>
            <a:fillRect/>
          </a:stretch>
        </p:blipFill>
        <p:spPr/>
      </p:pic>
      <p:sp>
        <p:nvSpPr>
          <p:cNvPr id="12" name="Rectangle 11"/>
          <p:cNvSpPr/>
          <p:nvPr/>
        </p:nvSpPr>
        <p:spPr>
          <a:xfrm>
            <a:off x="6096000" y="0"/>
            <a:ext cx="6094414" cy="6858000"/>
          </a:xfrm>
          <a:prstGeom prst="rect">
            <a:avLst/>
          </a:prstGeom>
          <a:solidFill>
            <a:srgbClr val="000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87" y="0"/>
            <a:ext cx="6094414" cy="6858000"/>
          </a:xfrm>
          <a:prstGeom prst="rect">
            <a:avLst/>
          </a:prstGeom>
          <a:solidFill>
            <a:srgbClr val="0000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32321" y="2967038"/>
            <a:ext cx="3204143" cy="809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14114" y="2502171"/>
            <a:ext cx="1840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SOMETHING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89636" y="3975858"/>
            <a:ext cx="1924040" cy="406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28170" y="4038538"/>
            <a:ext cx="1608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6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LEARN</a:t>
            </a:r>
            <a:endParaRPr kumimoji="0" lang="en-US" sz="1400" b="0" i="0" u="none" strike="noStrike" kern="1200" cap="none" spc="6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41135" y="2967038"/>
            <a:ext cx="3204143" cy="809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38687" y="2502171"/>
            <a:ext cx="1576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AWESOME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78325" y="3975858"/>
            <a:ext cx="1924526" cy="406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341246" y="4038538"/>
            <a:ext cx="1608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60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LEARN</a:t>
            </a:r>
            <a:endParaRPr kumimoji="0" lang="en-US" sz="1400" b="0" i="0" u="none" strike="noStrike" kern="1200" cap="none" spc="6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17"/>
          <p:cNvSpPr/>
          <p:nvPr/>
        </p:nvSpPr>
        <p:spPr>
          <a:xfrm>
            <a:off x="5600775" y="1918534"/>
            <a:ext cx="990448" cy="99044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03</a:t>
            </a:r>
            <a:endParaRPr lang="zh-CN" altLang="en-US" sz="4000" b="1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86682" y="3599982"/>
            <a:ext cx="181864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Enter title
</a:t>
            </a:r>
            <a:endParaRPr lang="zh-CN" altLang="en-US" sz="3200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矩形 6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3704857" y="4265363"/>
            <a:ext cx="47822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Lorem ipsum dolor sit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amet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,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consectetur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adipiscing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elit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.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Ut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efficitur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ipsum vitae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tortor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accumsan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, a</a:t>
            </a:r>
            <a:endParaRPr lang="zh-CN" alt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947866" y="4238960"/>
            <a:ext cx="29626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Freeform 5"/>
          <p:cNvSpPr/>
          <p:nvPr/>
        </p:nvSpPr>
        <p:spPr bwMode="auto">
          <a:xfrm>
            <a:off x="6546233" y="2566224"/>
            <a:ext cx="4410903" cy="2666484"/>
          </a:xfrm>
          <a:custGeom>
            <a:avLst/>
            <a:gdLst>
              <a:gd name="T0" fmla="*/ 2537 w 2537"/>
              <a:gd name="T1" fmla="*/ 1533 h 1533"/>
              <a:gd name="T2" fmla="*/ 2537 w 2537"/>
              <a:gd name="T3" fmla="*/ 71 h 1533"/>
              <a:gd name="T4" fmla="*/ 2467 w 2537"/>
              <a:gd name="T5" fmla="*/ 0 h 1533"/>
              <a:gd name="T6" fmla="*/ 71 w 2537"/>
              <a:gd name="T7" fmla="*/ 0 h 1533"/>
              <a:gd name="T8" fmla="*/ 0 w 2537"/>
              <a:gd name="T9" fmla="*/ 71 h 1533"/>
              <a:gd name="T10" fmla="*/ 0 w 2537"/>
              <a:gd name="T11" fmla="*/ 1533 h 1533"/>
              <a:gd name="T12" fmla="*/ 2537 w 2537"/>
              <a:gd name="T13" fmla="*/ 1533 h 1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37" h="1533">
                <a:moveTo>
                  <a:pt x="2537" y="1533"/>
                </a:moveTo>
                <a:cubicBezTo>
                  <a:pt x="2537" y="71"/>
                  <a:pt x="2537" y="71"/>
                  <a:pt x="2537" y="71"/>
                </a:cubicBezTo>
                <a:cubicBezTo>
                  <a:pt x="2537" y="32"/>
                  <a:pt x="2506" y="0"/>
                  <a:pt x="2467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32" y="0"/>
                  <a:pt x="0" y="32"/>
                  <a:pt x="0" y="71"/>
                </a:cubicBezTo>
                <a:cubicBezTo>
                  <a:pt x="0" y="1533"/>
                  <a:pt x="0" y="1533"/>
                  <a:pt x="0" y="1533"/>
                </a:cubicBezTo>
                <a:lnTo>
                  <a:pt x="2537" y="1533"/>
                </a:lnTo>
                <a:close/>
              </a:path>
            </a:pathLst>
          </a:custGeom>
          <a:solidFill>
            <a:srgbClr val="181818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7" name="Freeform 6"/>
          <p:cNvSpPr>
            <a:spLocks noEditPoints="1"/>
          </p:cNvSpPr>
          <p:nvPr/>
        </p:nvSpPr>
        <p:spPr bwMode="auto">
          <a:xfrm>
            <a:off x="6717909" y="2747631"/>
            <a:ext cx="4067551" cy="2301720"/>
          </a:xfrm>
          <a:custGeom>
            <a:avLst/>
            <a:gdLst>
              <a:gd name="T0" fmla="*/ 2075 w 2085"/>
              <a:gd name="T1" fmla="*/ 10 h 1180"/>
              <a:gd name="T2" fmla="*/ 2075 w 2085"/>
              <a:gd name="T3" fmla="*/ 1170 h 1180"/>
              <a:gd name="T4" fmla="*/ 10 w 2085"/>
              <a:gd name="T5" fmla="*/ 1170 h 1180"/>
              <a:gd name="T6" fmla="*/ 10 w 2085"/>
              <a:gd name="T7" fmla="*/ 10 h 1180"/>
              <a:gd name="T8" fmla="*/ 2075 w 2085"/>
              <a:gd name="T9" fmla="*/ 10 h 1180"/>
              <a:gd name="T10" fmla="*/ 2085 w 2085"/>
              <a:gd name="T11" fmla="*/ 0 h 1180"/>
              <a:gd name="T12" fmla="*/ 2075 w 2085"/>
              <a:gd name="T13" fmla="*/ 0 h 1180"/>
              <a:gd name="T14" fmla="*/ 10 w 2085"/>
              <a:gd name="T15" fmla="*/ 0 h 1180"/>
              <a:gd name="T16" fmla="*/ 0 w 2085"/>
              <a:gd name="T17" fmla="*/ 0 h 1180"/>
              <a:gd name="T18" fmla="*/ 0 w 2085"/>
              <a:gd name="T19" fmla="*/ 10 h 1180"/>
              <a:gd name="T20" fmla="*/ 0 w 2085"/>
              <a:gd name="T21" fmla="*/ 1170 h 1180"/>
              <a:gd name="T22" fmla="*/ 0 w 2085"/>
              <a:gd name="T23" fmla="*/ 1180 h 1180"/>
              <a:gd name="T24" fmla="*/ 10 w 2085"/>
              <a:gd name="T25" fmla="*/ 1180 h 1180"/>
              <a:gd name="T26" fmla="*/ 2075 w 2085"/>
              <a:gd name="T27" fmla="*/ 1180 h 1180"/>
              <a:gd name="T28" fmla="*/ 2085 w 2085"/>
              <a:gd name="T29" fmla="*/ 1180 h 1180"/>
              <a:gd name="T30" fmla="*/ 2085 w 2085"/>
              <a:gd name="T31" fmla="*/ 1170 h 1180"/>
              <a:gd name="T32" fmla="*/ 2085 w 2085"/>
              <a:gd name="T33" fmla="*/ 10 h 1180"/>
              <a:gd name="T34" fmla="*/ 2085 w 2085"/>
              <a:gd name="T35" fmla="*/ 0 h 1180"/>
              <a:gd name="T36" fmla="*/ 2085 w 2085"/>
              <a:gd name="T37" fmla="*/ 0 h 1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085" h="1180">
                <a:moveTo>
                  <a:pt x="2075" y="10"/>
                </a:moveTo>
                <a:lnTo>
                  <a:pt x="2075" y="1170"/>
                </a:lnTo>
                <a:lnTo>
                  <a:pt x="10" y="1170"/>
                </a:lnTo>
                <a:lnTo>
                  <a:pt x="10" y="10"/>
                </a:lnTo>
                <a:lnTo>
                  <a:pt x="2075" y="10"/>
                </a:lnTo>
                <a:close/>
                <a:moveTo>
                  <a:pt x="2085" y="0"/>
                </a:moveTo>
                <a:lnTo>
                  <a:pt x="2075" y="0"/>
                </a:lnTo>
                <a:lnTo>
                  <a:pt x="10" y="0"/>
                </a:lnTo>
                <a:lnTo>
                  <a:pt x="0" y="0"/>
                </a:lnTo>
                <a:lnTo>
                  <a:pt x="0" y="10"/>
                </a:lnTo>
                <a:lnTo>
                  <a:pt x="0" y="1170"/>
                </a:lnTo>
                <a:lnTo>
                  <a:pt x="0" y="1180"/>
                </a:lnTo>
                <a:lnTo>
                  <a:pt x="10" y="1180"/>
                </a:lnTo>
                <a:lnTo>
                  <a:pt x="2075" y="1180"/>
                </a:lnTo>
                <a:lnTo>
                  <a:pt x="2085" y="1180"/>
                </a:lnTo>
                <a:lnTo>
                  <a:pt x="2085" y="1170"/>
                </a:lnTo>
                <a:lnTo>
                  <a:pt x="2085" y="10"/>
                </a:lnTo>
                <a:lnTo>
                  <a:pt x="2085" y="0"/>
                </a:lnTo>
                <a:lnTo>
                  <a:pt x="2085" y="0"/>
                </a:lnTo>
                <a:close/>
              </a:path>
            </a:pathLst>
          </a:custGeom>
          <a:solidFill>
            <a:srgbClr val="0C0D11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8" name="Freeform 7"/>
          <p:cNvSpPr>
            <a:spLocks noEditPoints="1"/>
          </p:cNvSpPr>
          <p:nvPr/>
        </p:nvSpPr>
        <p:spPr bwMode="auto">
          <a:xfrm>
            <a:off x="6717909" y="2747631"/>
            <a:ext cx="4067551" cy="2301720"/>
          </a:xfrm>
          <a:custGeom>
            <a:avLst/>
            <a:gdLst>
              <a:gd name="T0" fmla="*/ 2075 w 2085"/>
              <a:gd name="T1" fmla="*/ 10 h 1180"/>
              <a:gd name="T2" fmla="*/ 2075 w 2085"/>
              <a:gd name="T3" fmla="*/ 1170 h 1180"/>
              <a:gd name="T4" fmla="*/ 10 w 2085"/>
              <a:gd name="T5" fmla="*/ 1170 h 1180"/>
              <a:gd name="T6" fmla="*/ 10 w 2085"/>
              <a:gd name="T7" fmla="*/ 10 h 1180"/>
              <a:gd name="T8" fmla="*/ 2075 w 2085"/>
              <a:gd name="T9" fmla="*/ 10 h 1180"/>
              <a:gd name="T10" fmla="*/ 2085 w 2085"/>
              <a:gd name="T11" fmla="*/ 0 h 1180"/>
              <a:gd name="T12" fmla="*/ 2075 w 2085"/>
              <a:gd name="T13" fmla="*/ 0 h 1180"/>
              <a:gd name="T14" fmla="*/ 10 w 2085"/>
              <a:gd name="T15" fmla="*/ 0 h 1180"/>
              <a:gd name="T16" fmla="*/ 0 w 2085"/>
              <a:gd name="T17" fmla="*/ 0 h 1180"/>
              <a:gd name="T18" fmla="*/ 0 w 2085"/>
              <a:gd name="T19" fmla="*/ 10 h 1180"/>
              <a:gd name="T20" fmla="*/ 0 w 2085"/>
              <a:gd name="T21" fmla="*/ 1170 h 1180"/>
              <a:gd name="T22" fmla="*/ 0 w 2085"/>
              <a:gd name="T23" fmla="*/ 1180 h 1180"/>
              <a:gd name="T24" fmla="*/ 10 w 2085"/>
              <a:gd name="T25" fmla="*/ 1180 h 1180"/>
              <a:gd name="T26" fmla="*/ 2075 w 2085"/>
              <a:gd name="T27" fmla="*/ 1180 h 1180"/>
              <a:gd name="T28" fmla="*/ 2085 w 2085"/>
              <a:gd name="T29" fmla="*/ 1180 h 1180"/>
              <a:gd name="T30" fmla="*/ 2085 w 2085"/>
              <a:gd name="T31" fmla="*/ 1170 h 1180"/>
              <a:gd name="T32" fmla="*/ 2085 w 2085"/>
              <a:gd name="T33" fmla="*/ 10 h 1180"/>
              <a:gd name="T34" fmla="*/ 2085 w 2085"/>
              <a:gd name="T35" fmla="*/ 0 h 1180"/>
              <a:gd name="T36" fmla="*/ 2085 w 2085"/>
              <a:gd name="T37" fmla="*/ 0 h 1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085" h="1180">
                <a:moveTo>
                  <a:pt x="2075" y="10"/>
                </a:moveTo>
                <a:lnTo>
                  <a:pt x="2075" y="1170"/>
                </a:lnTo>
                <a:lnTo>
                  <a:pt x="10" y="1170"/>
                </a:lnTo>
                <a:lnTo>
                  <a:pt x="10" y="10"/>
                </a:lnTo>
                <a:lnTo>
                  <a:pt x="2075" y="10"/>
                </a:lnTo>
                <a:moveTo>
                  <a:pt x="2085" y="0"/>
                </a:moveTo>
                <a:lnTo>
                  <a:pt x="2075" y="0"/>
                </a:lnTo>
                <a:lnTo>
                  <a:pt x="10" y="0"/>
                </a:lnTo>
                <a:lnTo>
                  <a:pt x="0" y="0"/>
                </a:lnTo>
                <a:lnTo>
                  <a:pt x="0" y="10"/>
                </a:lnTo>
                <a:lnTo>
                  <a:pt x="0" y="1170"/>
                </a:lnTo>
                <a:lnTo>
                  <a:pt x="0" y="1180"/>
                </a:lnTo>
                <a:lnTo>
                  <a:pt x="10" y="1180"/>
                </a:lnTo>
                <a:lnTo>
                  <a:pt x="2075" y="1180"/>
                </a:lnTo>
                <a:lnTo>
                  <a:pt x="2085" y="1180"/>
                </a:lnTo>
                <a:lnTo>
                  <a:pt x="2085" y="1170"/>
                </a:lnTo>
                <a:lnTo>
                  <a:pt x="2085" y="10"/>
                </a:lnTo>
                <a:lnTo>
                  <a:pt x="2085" y="0"/>
                </a:lnTo>
                <a:lnTo>
                  <a:pt x="2085" y="0"/>
                </a:lnTo>
              </a:path>
            </a:pathLst>
          </a:custGeom>
          <a:noFill/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90" name="Freeform 9"/>
          <p:cNvSpPr/>
          <p:nvPr/>
        </p:nvSpPr>
        <p:spPr bwMode="auto">
          <a:xfrm>
            <a:off x="8001577" y="6057815"/>
            <a:ext cx="1484608" cy="60470"/>
          </a:xfrm>
          <a:custGeom>
            <a:avLst/>
            <a:gdLst>
              <a:gd name="T0" fmla="*/ 852 w 854"/>
              <a:gd name="T1" fmla="*/ 24 h 35"/>
              <a:gd name="T2" fmla="*/ 478 w 854"/>
              <a:gd name="T3" fmla="*/ 5 h 35"/>
              <a:gd name="T4" fmla="*/ 478 w 854"/>
              <a:gd name="T5" fmla="*/ 0 h 35"/>
              <a:gd name="T6" fmla="*/ 427 w 854"/>
              <a:gd name="T7" fmla="*/ 3 h 35"/>
              <a:gd name="T8" fmla="*/ 375 w 854"/>
              <a:gd name="T9" fmla="*/ 0 h 35"/>
              <a:gd name="T10" fmla="*/ 375 w 854"/>
              <a:gd name="T11" fmla="*/ 5 h 35"/>
              <a:gd name="T12" fmla="*/ 1 w 854"/>
              <a:gd name="T13" fmla="*/ 24 h 35"/>
              <a:gd name="T14" fmla="*/ 24 w 854"/>
              <a:gd name="T15" fmla="*/ 35 h 35"/>
              <a:gd name="T16" fmla="*/ 375 w 854"/>
              <a:gd name="T17" fmla="*/ 35 h 35"/>
              <a:gd name="T18" fmla="*/ 478 w 854"/>
              <a:gd name="T19" fmla="*/ 35 h 35"/>
              <a:gd name="T20" fmla="*/ 829 w 854"/>
              <a:gd name="T21" fmla="*/ 35 h 35"/>
              <a:gd name="T22" fmla="*/ 852 w 854"/>
              <a:gd name="T23" fmla="*/ 24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54" h="35">
                <a:moveTo>
                  <a:pt x="852" y="24"/>
                </a:moveTo>
                <a:cubicBezTo>
                  <a:pt x="478" y="5"/>
                  <a:pt x="478" y="5"/>
                  <a:pt x="478" y="5"/>
                </a:cubicBezTo>
                <a:cubicBezTo>
                  <a:pt x="478" y="0"/>
                  <a:pt x="478" y="0"/>
                  <a:pt x="478" y="0"/>
                </a:cubicBezTo>
                <a:cubicBezTo>
                  <a:pt x="427" y="3"/>
                  <a:pt x="427" y="3"/>
                  <a:pt x="427" y="3"/>
                </a:cubicBezTo>
                <a:cubicBezTo>
                  <a:pt x="375" y="0"/>
                  <a:pt x="375" y="0"/>
                  <a:pt x="375" y="0"/>
                </a:cubicBezTo>
                <a:cubicBezTo>
                  <a:pt x="375" y="5"/>
                  <a:pt x="375" y="5"/>
                  <a:pt x="375" y="5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0" y="35"/>
                  <a:pt x="24" y="35"/>
                </a:cubicBezTo>
                <a:cubicBezTo>
                  <a:pt x="41" y="35"/>
                  <a:pt x="247" y="35"/>
                  <a:pt x="375" y="35"/>
                </a:cubicBezTo>
                <a:cubicBezTo>
                  <a:pt x="435" y="35"/>
                  <a:pt x="478" y="35"/>
                  <a:pt x="478" y="35"/>
                </a:cubicBezTo>
                <a:cubicBezTo>
                  <a:pt x="606" y="35"/>
                  <a:pt x="812" y="35"/>
                  <a:pt x="829" y="35"/>
                </a:cubicBezTo>
                <a:cubicBezTo>
                  <a:pt x="854" y="35"/>
                  <a:pt x="852" y="24"/>
                  <a:pt x="852" y="24"/>
                </a:cubicBezTo>
                <a:close/>
              </a:path>
            </a:pathLst>
          </a:custGeom>
          <a:solidFill>
            <a:srgbClr val="181818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91" name="Freeform 10"/>
          <p:cNvSpPr/>
          <p:nvPr/>
        </p:nvSpPr>
        <p:spPr bwMode="auto">
          <a:xfrm>
            <a:off x="7993774" y="5591620"/>
            <a:ext cx="1498263" cy="513011"/>
          </a:xfrm>
          <a:custGeom>
            <a:avLst/>
            <a:gdLst>
              <a:gd name="T0" fmla="*/ 790 w 861"/>
              <a:gd name="T1" fmla="*/ 274 h 295"/>
              <a:gd name="T2" fmla="*/ 738 w 861"/>
              <a:gd name="T3" fmla="*/ 224 h 295"/>
              <a:gd name="T4" fmla="*/ 714 w 861"/>
              <a:gd name="T5" fmla="*/ 0 h 295"/>
              <a:gd name="T6" fmla="*/ 431 w 861"/>
              <a:gd name="T7" fmla="*/ 4 h 295"/>
              <a:gd name="T8" fmla="*/ 147 w 861"/>
              <a:gd name="T9" fmla="*/ 0 h 295"/>
              <a:gd name="T10" fmla="*/ 124 w 861"/>
              <a:gd name="T11" fmla="*/ 224 h 295"/>
              <a:gd name="T12" fmla="*/ 72 w 861"/>
              <a:gd name="T13" fmla="*/ 274 h 295"/>
              <a:gd name="T14" fmla="*/ 0 w 861"/>
              <a:gd name="T15" fmla="*/ 291 h 295"/>
              <a:gd name="T16" fmla="*/ 0 w 861"/>
              <a:gd name="T17" fmla="*/ 295 h 295"/>
              <a:gd name="T18" fmla="*/ 379 w 861"/>
              <a:gd name="T19" fmla="*/ 295 h 295"/>
              <a:gd name="T20" fmla="*/ 482 w 861"/>
              <a:gd name="T21" fmla="*/ 295 h 295"/>
              <a:gd name="T22" fmla="*/ 861 w 861"/>
              <a:gd name="T23" fmla="*/ 295 h 295"/>
              <a:gd name="T24" fmla="*/ 861 w 861"/>
              <a:gd name="T25" fmla="*/ 291 h 295"/>
              <a:gd name="T26" fmla="*/ 790 w 861"/>
              <a:gd name="T27" fmla="*/ 274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61" h="295">
                <a:moveTo>
                  <a:pt x="790" y="274"/>
                </a:moveTo>
                <a:cubicBezTo>
                  <a:pt x="760" y="268"/>
                  <a:pt x="744" y="271"/>
                  <a:pt x="738" y="224"/>
                </a:cubicBezTo>
                <a:cubicBezTo>
                  <a:pt x="731" y="177"/>
                  <a:pt x="714" y="0"/>
                  <a:pt x="714" y="0"/>
                </a:cubicBezTo>
                <a:cubicBezTo>
                  <a:pt x="431" y="4"/>
                  <a:pt x="431" y="4"/>
                  <a:pt x="431" y="4"/>
                </a:cubicBezTo>
                <a:cubicBezTo>
                  <a:pt x="147" y="0"/>
                  <a:pt x="147" y="0"/>
                  <a:pt x="147" y="0"/>
                </a:cubicBezTo>
                <a:cubicBezTo>
                  <a:pt x="147" y="0"/>
                  <a:pt x="130" y="177"/>
                  <a:pt x="124" y="224"/>
                </a:cubicBezTo>
                <a:cubicBezTo>
                  <a:pt x="117" y="271"/>
                  <a:pt x="102" y="268"/>
                  <a:pt x="72" y="274"/>
                </a:cubicBezTo>
                <a:cubicBezTo>
                  <a:pt x="42" y="280"/>
                  <a:pt x="0" y="287"/>
                  <a:pt x="0" y="291"/>
                </a:cubicBezTo>
                <a:cubicBezTo>
                  <a:pt x="0" y="295"/>
                  <a:pt x="0" y="295"/>
                  <a:pt x="0" y="295"/>
                </a:cubicBezTo>
                <a:cubicBezTo>
                  <a:pt x="379" y="295"/>
                  <a:pt x="379" y="295"/>
                  <a:pt x="379" y="295"/>
                </a:cubicBezTo>
                <a:cubicBezTo>
                  <a:pt x="482" y="295"/>
                  <a:pt x="482" y="295"/>
                  <a:pt x="482" y="295"/>
                </a:cubicBezTo>
                <a:cubicBezTo>
                  <a:pt x="861" y="295"/>
                  <a:pt x="861" y="295"/>
                  <a:pt x="861" y="295"/>
                </a:cubicBezTo>
                <a:cubicBezTo>
                  <a:pt x="861" y="295"/>
                  <a:pt x="861" y="295"/>
                  <a:pt x="861" y="291"/>
                </a:cubicBezTo>
                <a:cubicBezTo>
                  <a:pt x="861" y="287"/>
                  <a:pt x="820" y="280"/>
                  <a:pt x="790" y="274"/>
                </a:cubicBezTo>
                <a:close/>
              </a:path>
            </a:pathLst>
          </a:custGeom>
          <a:solidFill>
            <a:srgbClr val="D2D3D5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92" name="Oval 11"/>
          <p:cNvSpPr>
            <a:spLocks noChangeArrowheads="1"/>
          </p:cNvSpPr>
          <p:nvPr/>
        </p:nvSpPr>
        <p:spPr bwMode="auto">
          <a:xfrm>
            <a:off x="8721446" y="2640347"/>
            <a:ext cx="60477" cy="60470"/>
          </a:xfrm>
          <a:prstGeom prst="ellipse">
            <a:avLst/>
          </a:prstGeom>
          <a:solidFill>
            <a:srgbClr val="2C2C2C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93" name="Oval 12"/>
          <p:cNvSpPr>
            <a:spLocks noChangeArrowheads="1"/>
          </p:cNvSpPr>
          <p:nvPr/>
        </p:nvSpPr>
        <p:spPr bwMode="auto">
          <a:xfrm>
            <a:off x="8721446" y="2636446"/>
            <a:ext cx="60477" cy="60470"/>
          </a:xfrm>
          <a:prstGeom prst="ellipse">
            <a:avLst/>
          </a:prstGeom>
          <a:solidFill>
            <a:srgbClr val="0A0A0A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94" name="Oval 13"/>
          <p:cNvSpPr>
            <a:spLocks noChangeArrowheads="1"/>
          </p:cNvSpPr>
          <p:nvPr/>
        </p:nvSpPr>
        <p:spPr bwMode="auto">
          <a:xfrm>
            <a:off x="8731200" y="2646200"/>
            <a:ext cx="40969" cy="39012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95" name="Oval 14"/>
          <p:cNvSpPr>
            <a:spLocks noChangeArrowheads="1"/>
          </p:cNvSpPr>
          <p:nvPr/>
        </p:nvSpPr>
        <p:spPr bwMode="auto">
          <a:xfrm>
            <a:off x="8742905" y="2654002"/>
            <a:ext cx="19509" cy="23407"/>
          </a:xfrm>
          <a:prstGeom prst="ellipse">
            <a:avLst/>
          </a:prstGeom>
          <a:solidFill>
            <a:srgbClr val="2C99B4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96" name="Oval 15"/>
          <p:cNvSpPr>
            <a:spLocks noChangeArrowheads="1"/>
          </p:cNvSpPr>
          <p:nvPr/>
        </p:nvSpPr>
        <p:spPr bwMode="auto">
          <a:xfrm>
            <a:off x="8748759" y="2663754"/>
            <a:ext cx="5853" cy="585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97" name="Freeform 16"/>
          <p:cNvSpPr/>
          <p:nvPr/>
        </p:nvSpPr>
        <p:spPr bwMode="auto">
          <a:xfrm>
            <a:off x="7993774" y="5591620"/>
            <a:ext cx="1211487" cy="513011"/>
          </a:xfrm>
          <a:custGeom>
            <a:avLst/>
            <a:gdLst>
              <a:gd name="T0" fmla="*/ 696 w 696"/>
              <a:gd name="T1" fmla="*/ 10 h 295"/>
              <a:gd name="T2" fmla="*/ 573 w 696"/>
              <a:gd name="T3" fmla="*/ 2 h 295"/>
              <a:gd name="T4" fmla="*/ 431 w 696"/>
              <a:gd name="T5" fmla="*/ 4 h 295"/>
              <a:gd name="T6" fmla="*/ 147 w 696"/>
              <a:gd name="T7" fmla="*/ 0 h 295"/>
              <a:gd name="T8" fmla="*/ 124 w 696"/>
              <a:gd name="T9" fmla="*/ 224 h 295"/>
              <a:gd name="T10" fmla="*/ 72 w 696"/>
              <a:gd name="T11" fmla="*/ 274 h 295"/>
              <a:gd name="T12" fmla="*/ 0 w 696"/>
              <a:gd name="T13" fmla="*/ 291 h 295"/>
              <a:gd name="T14" fmla="*/ 0 w 696"/>
              <a:gd name="T15" fmla="*/ 295 h 295"/>
              <a:gd name="T16" fmla="*/ 379 w 696"/>
              <a:gd name="T17" fmla="*/ 295 h 295"/>
              <a:gd name="T18" fmla="*/ 432 w 696"/>
              <a:gd name="T19" fmla="*/ 295 h 295"/>
              <a:gd name="T20" fmla="*/ 696 w 696"/>
              <a:gd name="T21" fmla="*/ 10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6" h="295">
                <a:moveTo>
                  <a:pt x="696" y="10"/>
                </a:moveTo>
                <a:cubicBezTo>
                  <a:pt x="573" y="2"/>
                  <a:pt x="573" y="2"/>
                  <a:pt x="573" y="2"/>
                </a:cubicBezTo>
                <a:cubicBezTo>
                  <a:pt x="431" y="4"/>
                  <a:pt x="431" y="4"/>
                  <a:pt x="431" y="4"/>
                </a:cubicBezTo>
                <a:cubicBezTo>
                  <a:pt x="147" y="0"/>
                  <a:pt x="147" y="0"/>
                  <a:pt x="147" y="0"/>
                </a:cubicBezTo>
                <a:cubicBezTo>
                  <a:pt x="147" y="0"/>
                  <a:pt x="130" y="177"/>
                  <a:pt x="124" y="224"/>
                </a:cubicBezTo>
                <a:cubicBezTo>
                  <a:pt x="117" y="271"/>
                  <a:pt x="102" y="268"/>
                  <a:pt x="72" y="274"/>
                </a:cubicBezTo>
                <a:cubicBezTo>
                  <a:pt x="42" y="280"/>
                  <a:pt x="0" y="287"/>
                  <a:pt x="0" y="291"/>
                </a:cubicBezTo>
                <a:cubicBezTo>
                  <a:pt x="0" y="295"/>
                  <a:pt x="0" y="295"/>
                  <a:pt x="0" y="295"/>
                </a:cubicBezTo>
                <a:cubicBezTo>
                  <a:pt x="379" y="295"/>
                  <a:pt x="379" y="295"/>
                  <a:pt x="379" y="295"/>
                </a:cubicBezTo>
                <a:cubicBezTo>
                  <a:pt x="432" y="295"/>
                  <a:pt x="432" y="295"/>
                  <a:pt x="432" y="295"/>
                </a:cubicBezTo>
                <a:lnTo>
                  <a:pt x="696" y="10"/>
                </a:lnTo>
                <a:close/>
              </a:path>
            </a:pathLst>
          </a:custGeom>
          <a:solidFill>
            <a:srgbClr val="A8A9AA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98" name="Freeform 17"/>
          <p:cNvSpPr/>
          <p:nvPr/>
        </p:nvSpPr>
        <p:spPr bwMode="auto">
          <a:xfrm>
            <a:off x="6546233" y="5232708"/>
            <a:ext cx="4410903" cy="419382"/>
          </a:xfrm>
          <a:custGeom>
            <a:avLst/>
            <a:gdLst>
              <a:gd name="T0" fmla="*/ 0 w 2537"/>
              <a:gd name="T1" fmla="*/ 0 h 241"/>
              <a:gd name="T2" fmla="*/ 0 w 2537"/>
              <a:gd name="T3" fmla="*/ 170 h 241"/>
              <a:gd name="T4" fmla="*/ 71 w 2537"/>
              <a:gd name="T5" fmla="*/ 241 h 241"/>
              <a:gd name="T6" fmla="*/ 2467 w 2537"/>
              <a:gd name="T7" fmla="*/ 241 h 241"/>
              <a:gd name="T8" fmla="*/ 2537 w 2537"/>
              <a:gd name="T9" fmla="*/ 170 h 241"/>
              <a:gd name="T10" fmla="*/ 2537 w 2537"/>
              <a:gd name="T11" fmla="*/ 0 h 241"/>
              <a:gd name="T12" fmla="*/ 0 w 2537"/>
              <a:gd name="T13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37" h="241">
                <a:moveTo>
                  <a:pt x="0" y="0"/>
                </a:moveTo>
                <a:cubicBezTo>
                  <a:pt x="0" y="170"/>
                  <a:pt x="0" y="170"/>
                  <a:pt x="0" y="170"/>
                </a:cubicBezTo>
                <a:cubicBezTo>
                  <a:pt x="0" y="209"/>
                  <a:pt x="32" y="241"/>
                  <a:pt x="71" y="241"/>
                </a:cubicBezTo>
                <a:cubicBezTo>
                  <a:pt x="2467" y="241"/>
                  <a:pt x="2467" y="241"/>
                  <a:pt x="2467" y="241"/>
                </a:cubicBezTo>
                <a:cubicBezTo>
                  <a:pt x="2506" y="241"/>
                  <a:pt x="2537" y="209"/>
                  <a:pt x="2537" y="170"/>
                </a:cubicBezTo>
                <a:cubicBezTo>
                  <a:pt x="2537" y="0"/>
                  <a:pt x="2537" y="0"/>
                  <a:pt x="2537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2D3D5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89" name="Freeform 5"/>
          <p:cNvSpPr/>
          <p:nvPr/>
        </p:nvSpPr>
        <p:spPr bwMode="auto">
          <a:xfrm>
            <a:off x="1219554" y="2566224"/>
            <a:ext cx="4360630" cy="2666484"/>
          </a:xfrm>
          <a:custGeom>
            <a:avLst/>
            <a:gdLst>
              <a:gd name="T0" fmla="*/ 2537 w 2537"/>
              <a:gd name="T1" fmla="*/ 1533 h 1533"/>
              <a:gd name="T2" fmla="*/ 2537 w 2537"/>
              <a:gd name="T3" fmla="*/ 71 h 1533"/>
              <a:gd name="T4" fmla="*/ 2467 w 2537"/>
              <a:gd name="T5" fmla="*/ 0 h 1533"/>
              <a:gd name="T6" fmla="*/ 71 w 2537"/>
              <a:gd name="T7" fmla="*/ 0 h 1533"/>
              <a:gd name="T8" fmla="*/ 0 w 2537"/>
              <a:gd name="T9" fmla="*/ 71 h 1533"/>
              <a:gd name="T10" fmla="*/ 0 w 2537"/>
              <a:gd name="T11" fmla="*/ 1533 h 1533"/>
              <a:gd name="T12" fmla="*/ 2537 w 2537"/>
              <a:gd name="T13" fmla="*/ 1533 h 1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37" h="1533">
                <a:moveTo>
                  <a:pt x="2537" y="1533"/>
                </a:moveTo>
                <a:cubicBezTo>
                  <a:pt x="2537" y="71"/>
                  <a:pt x="2537" y="71"/>
                  <a:pt x="2537" y="71"/>
                </a:cubicBezTo>
                <a:cubicBezTo>
                  <a:pt x="2537" y="32"/>
                  <a:pt x="2506" y="0"/>
                  <a:pt x="2467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32" y="0"/>
                  <a:pt x="0" y="32"/>
                  <a:pt x="0" y="71"/>
                </a:cubicBezTo>
                <a:cubicBezTo>
                  <a:pt x="0" y="1533"/>
                  <a:pt x="0" y="1533"/>
                  <a:pt x="0" y="1533"/>
                </a:cubicBezTo>
                <a:lnTo>
                  <a:pt x="2537" y="1533"/>
                </a:lnTo>
                <a:close/>
              </a:path>
            </a:pathLst>
          </a:custGeom>
          <a:solidFill>
            <a:srgbClr val="181818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90" name="Freeform 6"/>
          <p:cNvSpPr>
            <a:spLocks noEditPoints="1"/>
          </p:cNvSpPr>
          <p:nvPr/>
        </p:nvSpPr>
        <p:spPr bwMode="auto">
          <a:xfrm>
            <a:off x="1389273" y="2747631"/>
            <a:ext cx="4021191" cy="2301720"/>
          </a:xfrm>
          <a:custGeom>
            <a:avLst/>
            <a:gdLst>
              <a:gd name="T0" fmla="*/ 2075 w 2085"/>
              <a:gd name="T1" fmla="*/ 10 h 1180"/>
              <a:gd name="T2" fmla="*/ 2075 w 2085"/>
              <a:gd name="T3" fmla="*/ 1170 h 1180"/>
              <a:gd name="T4" fmla="*/ 10 w 2085"/>
              <a:gd name="T5" fmla="*/ 1170 h 1180"/>
              <a:gd name="T6" fmla="*/ 10 w 2085"/>
              <a:gd name="T7" fmla="*/ 10 h 1180"/>
              <a:gd name="T8" fmla="*/ 2075 w 2085"/>
              <a:gd name="T9" fmla="*/ 10 h 1180"/>
              <a:gd name="T10" fmla="*/ 2085 w 2085"/>
              <a:gd name="T11" fmla="*/ 0 h 1180"/>
              <a:gd name="T12" fmla="*/ 2075 w 2085"/>
              <a:gd name="T13" fmla="*/ 0 h 1180"/>
              <a:gd name="T14" fmla="*/ 10 w 2085"/>
              <a:gd name="T15" fmla="*/ 0 h 1180"/>
              <a:gd name="T16" fmla="*/ 0 w 2085"/>
              <a:gd name="T17" fmla="*/ 0 h 1180"/>
              <a:gd name="T18" fmla="*/ 0 w 2085"/>
              <a:gd name="T19" fmla="*/ 10 h 1180"/>
              <a:gd name="T20" fmla="*/ 0 w 2085"/>
              <a:gd name="T21" fmla="*/ 1170 h 1180"/>
              <a:gd name="T22" fmla="*/ 0 w 2085"/>
              <a:gd name="T23" fmla="*/ 1180 h 1180"/>
              <a:gd name="T24" fmla="*/ 10 w 2085"/>
              <a:gd name="T25" fmla="*/ 1180 h 1180"/>
              <a:gd name="T26" fmla="*/ 2075 w 2085"/>
              <a:gd name="T27" fmla="*/ 1180 h 1180"/>
              <a:gd name="T28" fmla="*/ 2085 w 2085"/>
              <a:gd name="T29" fmla="*/ 1180 h 1180"/>
              <a:gd name="T30" fmla="*/ 2085 w 2085"/>
              <a:gd name="T31" fmla="*/ 1170 h 1180"/>
              <a:gd name="T32" fmla="*/ 2085 w 2085"/>
              <a:gd name="T33" fmla="*/ 10 h 1180"/>
              <a:gd name="T34" fmla="*/ 2085 w 2085"/>
              <a:gd name="T35" fmla="*/ 0 h 1180"/>
              <a:gd name="T36" fmla="*/ 2085 w 2085"/>
              <a:gd name="T37" fmla="*/ 0 h 1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085" h="1180">
                <a:moveTo>
                  <a:pt x="2075" y="10"/>
                </a:moveTo>
                <a:lnTo>
                  <a:pt x="2075" y="1170"/>
                </a:lnTo>
                <a:lnTo>
                  <a:pt x="10" y="1170"/>
                </a:lnTo>
                <a:lnTo>
                  <a:pt x="10" y="10"/>
                </a:lnTo>
                <a:lnTo>
                  <a:pt x="2075" y="10"/>
                </a:lnTo>
                <a:close/>
                <a:moveTo>
                  <a:pt x="2085" y="0"/>
                </a:moveTo>
                <a:lnTo>
                  <a:pt x="2075" y="0"/>
                </a:lnTo>
                <a:lnTo>
                  <a:pt x="10" y="0"/>
                </a:lnTo>
                <a:lnTo>
                  <a:pt x="0" y="0"/>
                </a:lnTo>
                <a:lnTo>
                  <a:pt x="0" y="10"/>
                </a:lnTo>
                <a:lnTo>
                  <a:pt x="0" y="1170"/>
                </a:lnTo>
                <a:lnTo>
                  <a:pt x="0" y="1180"/>
                </a:lnTo>
                <a:lnTo>
                  <a:pt x="10" y="1180"/>
                </a:lnTo>
                <a:lnTo>
                  <a:pt x="2075" y="1180"/>
                </a:lnTo>
                <a:lnTo>
                  <a:pt x="2085" y="1180"/>
                </a:lnTo>
                <a:lnTo>
                  <a:pt x="2085" y="1170"/>
                </a:lnTo>
                <a:lnTo>
                  <a:pt x="2085" y="10"/>
                </a:lnTo>
                <a:lnTo>
                  <a:pt x="2085" y="0"/>
                </a:lnTo>
                <a:lnTo>
                  <a:pt x="2085" y="0"/>
                </a:lnTo>
                <a:close/>
              </a:path>
            </a:pathLst>
          </a:custGeom>
          <a:solidFill>
            <a:srgbClr val="0C0D11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91" name="Freeform 7"/>
          <p:cNvSpPr>
            <a:spLocks noEditPoints="1"/>
          </p:cNvSpPr>
          <p:nvPr/>
        </p:nvSpPr>
        <p:spPr bwMode="auto">
          <a:xfrm>
            <a:off x="1389273" y="2747631"/>
            <a:ext cx="4021191" cy="2301720"/>
          </a:xfrm>
          <a:custGeom>
            <a:avLst/>
            <a:gdLst>
              <a:gd name="T0" fmla="*/ 2075 w 2085"/>
              <a:gd name="T1" fmla="*/ 10 h 1180"/>
              <a:gd name="T2" fmla="*/ 2075 w 2085"/>
              <a:gd name="T3" fmla="*/ 1170 h 1180"/>
              <a:gd name="T4" fmla="*/ 10 w 2085"/>
              <a:gd name="T5" fmla="*/ 1170 h 1180"/>
              <a:gd name="T6" fmla="*/ 10 w 2085"/>
              <a:gd name="T7" fmla="*/ 10 h 1180"/>
              <a:gd name="T8" fmla="*/ 2075 w 2085"/>
              <a:gd name="T9" fmla="*/ 10 h 1180"/>
              <a:gd name="T10" fmla="*/ 2085 w 2085"/>
              <a:gd name="T11" fmla="*/ 0 h 1180"/>
              <a:gd name="T12" fmla="*/ 2075 w 2085"/>
              <a:gd name="T13" fmla="*/ 0 h 1180"/>
              <a:gd name="T14" fmla="*/ 10 w 2085"/>
              <a:gd name="T15" fmla="*/ 0 h 1180"/>
              <a:gd name="T16" fmla="*/ 0 w 2085"/>
              <a:gd name="T17" fmla="*/ 0 h 1180"/>
              <a:gd name="T18" fmla="*/ 0 w 2085"/>
              <a:gd name="T19" fmla="*/ 10 h 1180"/>
              <a:gd name="T20" fmla="*/ 0 w 2085"/>
              <a:gd name="T21" fmla="*/ 1170 h 1180"/>
              <a:gd name="T22" fmla="*/ 0 w 2085"/>
              <a:gd name="T23" fmla="*/ 1180 h 1180"/>
              <a:gd name="T24" fmla="*/ 10 w 2085"/>
              <a:gd name="T25" fmla="*/ 1180 h 1180"/>
              <a:gd name="T26" fmla="*/ 2075 w 2085"/>
              <a:gd name="T27" fmla="*/ 1180 h 1180"/>
              <a:gd name="T28" fmla="*/ 2085 w 2085"/>
              <a:gd name="T29" fmla="*/ 1180 h 1180"/>
              <a:gd name="T30" fmla="*/ 2085 w 2085"/>
              <a:gd name="T31" fmla="*/ 1170 h 1180"/>
              <a:gd name="T32" fmla="*/ 2085 w 2085"/>
              <a:gd name="T33" fmla="*/ 10 h 1180"/>
              <a:gd name="T34" fmla="*/ 2085 w 2085"/>
              <a:gd name="T35" fmla="*/ 0 h 1180"/>
              <a:gd name="T36" fmla="*/ 2085 w 2085"/>
              <a:gd name="T37" fmla="*/ 0 h 1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085" h="1180">
                <a:moveTo>
                  <a:pt x="2075" y="10"/>
                </a:moveTo>
                <a:lnTo>
                  <a:pt x="2075" y="1170"/>
                </a:lnTo>
                <a:lnTo>
                  <a:pt x="10" y="1170"/>
                </a:lnTo>
                <a:lnTo>
                  <a:pt x="10" y="10"/>
                </a:lnTo>
                <a:lnTo>
                  <a:pt x="2075" y="10"/>
                </a:lnTo>
                <a:moveTo>
                  <a:pt x="2085" y="0"/>
                </a:moveTo>
                <a:lnTo>
                  <a:pt x="2075" y="0"/>
                </a:lnTo>
                <a:lnTo>
                  <a:pt x="10" y="0"/>
                </a:lnTo>
                <a:lnTo>
                  <a:pt x="0" y="0"/>
                </a:lnTo>
                <a:lnTo>
                  <a:pt x="0" y="10"/>
                </a:lnTo>
                <a:lnTo>
                  <a:pt x="0" y="1170"/>
                </a:lnTo>
                <a:lnTo>
                  <a:pt x="0" y="1180"/>
                </a:lnTo>
                <a:lnTo>
                  <a:pt x="10" y="1180"/>
                </a:lnTo>
                <a:lnTo>
                  <a:pt x="2075" y="1180"/>
                </a:lnTo>
                <a:lnTo>
                  <a:pt x="2085" y="1180"/>
                </a:lnTo>
                <a:lnTo>
                  <a:pt x="2085" y="1170"/>
                </a:lnTo>
                <a:lnTo>
                  <a:pt x="2085" y="10"/>
                </a:lnTo>
                <a:lnTo>
                  <a:pt x="2085" y="0"/>
                </a:lnTo>
                <a:lnTo>
                  <a:pt x="2085" y="0"/>
                </a:lnTo>
              </a:path>
            </a:pathLst>
          </a:custGeom>
          <a:noFill/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93" name="Freeform 9"/>
          <p:cNvSpPr/>
          <p:nvPr/>
        </p:nvSpPr>
        <p:spPr bwMode="auto">
          <a:xfrm>
            <a:off x="2658311" y="6057815"/>
            <a:ext cx="1467687" cy="60470"/>
          </a:xfrm>
          <a:custGeom>
            <a:avLst/>
            <a:gdLst>
              <a:gd name="T0" fmla="*/ 852 w 854"/>
              <a:gd name="T1" fmla="*/ 24 h 35"/>
              <a:gd name="T2" fmla="*/ 478 w 854"/>
              <a:gd name="T3" fmla="*/ 5 h 35"/>
              <a:gd name="T4" fmla="*/ 478 w 854"/>
              <a:gd name="T5" fmla="*/ 0 h 35"/>
              <a:gd name="T6" fmla="*/ 427 w 854"/>
              <a:gd name="T7" fmla="*/ 3 h 35"/>
              <a:gd name="T8" fmla="*/ 375 w 854"/>
              <a:gd name="T9" fmla="*/ 0 h 35"/>
              <a:gd name="T10" fmla="*/ 375 w 854"/>
              <a:gd name="T11" fmla="*/ 5 h 35"/>
              <a:gd name="T12" fmla="*/ 1 w 854"/>
              <a:gd name="T13" fmla="*/ 24 h 35"/>
              <a:gd name="T14" fmla="*/ 24 w 854"/>
              <a:gd name="T15" fmla="*/ 35 h 35"/>
              <a:gd name="T16" fmla="*/ 375 w 854"/>
              <a:gd name="T17" fmla="*/ 35 h 35"/>
              <a:gd name="T18" fmla="*/ 478 w 854"/>
              <a:gd name="T19" fmla="*/ 35 h 35"/>
              <a:gd name="T20" fmla="*/ 829 w 854"/>
              <a:gd name="T21" fmla="*/ 35 h 35"/>
              <a:gd name="T22" fmla="*/ 852 w 854"/>
              <a:gd name="T23" fmla="*/ 24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54" h="35">
                <a:moveTo>
                  <a:pt x="852" y="24"/>
                </a:moveTo>
                <a:cubicBezTo>
                  <a:pt x="478" y="5"/>
                  <a:pt x="478" y="5"/>
                  <a:pt x="478" y="5"/>
                </a:cubicBezTo>
                <a:cubicBezTo>
                  <a:pt x="478" y="0"/>
                  <a:pt x="478" y="0"/>
                  <a:pt x="478" y="0"/>
                </a:cubicBezTo>
                <a:cubicBezTo>
                  <a:pt x="427" y="3"/>
                  <a:pt x="427" y="3"/>
                  <a:pt x="427" y="3"/>
                </a:cubicBezTo>
                <a:cubicBezTo>
                  <a:pt x="375" y="0"/>
                  <a:pt x="375" y="0"/>
                  <a:pt x="375" y="0"/>
                </a:cubicBezTo>
                <a:cubicBezTo>
                  <a:pt x="375" y="5"/>
                  <a:pt x="375" y="5"/>
                  <a:pt x="375" y="5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0" y="35"/>
                  <a:pt x="24" y="35"/>
                </a:cubicBezTo>
                <a:cubicBezTo>
                  <a:pt x="41" y="35"/>
                  <a:pt x="247" y="35"/>
                  <a:pt x="375" y="35"/>
                </a:cubicBezTo>
                <a:cubicBezTo>
                  <a:pt x="435" y="35"/>
                  <a:pt x="478" y="35"/>
                  <a:pt x="478" y="35"/>
                </a:cubicBezTo>
                <a:cubicBezTo>
                  <a:pt x="606" y="35"/>
                  <a:pt x="812" y="35"/>
                  <a:pt x="829" y="35"/>
                </a:cubicBezTo>
                <a:cubicBezTo>
                  <a:pt x="854" y="35"/>
                  <a:pt x="852" y="24"/>
                  <a:pt x="852" y="24"/>
                </a:cubicBezTo>
                <a:close/>
              </a:path>
            </a:pathLst>
          </a:custGeom>
          <a:solidFill>
            <a:srgbClr val="181818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94" name="Freeform 10"/>
          <p:cNvSpPr/>
          <p:nvPr/>
        </p:nvSpPr>
        <p:spPr bwMode="auto">
          <a:xfrm>
            <a:off x="2650596" y="5591620"/>
            <a:ext cx="1481187" cy="513011"/>
          </a:xfrm>
          <a:custGeom>
            <a:avLst/>
            <a:gdLst>
              <a:gd name="T0" fmla="*/ 790 w 861"/>
              <a:gd name="T1" fmla="*/ 274 h 295"/>
              <a:gd name="T2" fmla="*/ 738 w 861"/>
              <a:gd name="T3" fmla="*/ 224 h 295"/>
              <a:gd name="T4" fmla="*/ 714 w 861"/>
              <a:gd name="T5" fmla="*/ 0 h 295"/>
              <a:gd name="T6" fmla="*/ 431 w 861"/>
              <a:gd name="T7" fmla="*/ 4 h 295"/>
              <a:gd name="T8" fmla="*/ 147 w 861"/>
              <a:gd name="T9" fmla="*/ 0 h 295"/>
              <a:gd name="T10" fmla="*/ 124 w 861"/>
              <a:gd name="T11" fmla="*/ 224 h 295"/>
              <a:gd name="T12" fmla="*/ 72 w 861"/>
              <a:gd name="T13" fmla="*/ 274 h 295"/>
              <a:gd name="T14" fmla="*/ 0 w 861"/>
              <a:gd name="T15" fmla="*/ 291 h 295"/>
              <a:gd name="T16" fmla="*/ 0 w 861"/>
              <a:gd name="T17" fmla="*/ 295 h 295"/>
              <a:gd name="T18" fmla="*/ 379 w 861"/>
              <a:gd name="T19" fmla="*/ 295 h 295"/>
              <a:gd name="T20" fmla="*/ 482 w 861"/>
              <a:gd name="T21" fmla="*/ 295 h 295"/>
              <a:gd name="T22" fmla="*/ 861 w 861"/>
              <a:gd name="T23" fmla="*/ 295 h 295"/>
              <a:gd name="T24" fmla="*/ 861 w 861"/>
              <a:gd name="T25" fmla="*/ 291 h 295"/>
              <a:gd name="T26" fmla="*/ 790 w 861"/>
              <a:gd name="T27" fmla="*/ 274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61" h="295">
                <a:moveTo>
                  <a:pt x="790" y="274"/>
                </a:moveTo>
                <a:cubicBezTo>
                  <a:pt x="760" y="268"/>
                  <a:pt x="744" y="271"/>
                  <a:pt x="738" y="224"/>
                </a:cubicBezTo>
                <a:cubicBezTo>
                  <a:pt x="731" y="177"/>
                  <a:pt x="714" y="0"/>
                  <a:pt x="714" y="0"/>
                </a:cubicBezTo>
                <a:cubicBezTo>
                  <a:pt x="431" y="4"/>
                  <a:pt x="431" y="4"/>
                  <a:pt x="431" y="4"/>
                </a:cubicBezTo>
                <a:cubicBezTo>
                  <a:pt x="147" y="0"/>
                  <a:pt x="147" y="0"/>
                  <a:pt x="147" y="0"/>
                </a:cubicBezTo>
                <a:cubicBezTo>
                  <a:pt x="147" y="0"/>
                  <a:pt x="130" y="177"/>
                  <a:pt x="124" y="224"/>
                </a:cubicBezTo>
                <a:cubicBezTo>
                  <a:pt x="117" y="271"/>
                  <a:pt x="102" y="268"/>
                  <a:pt x="72" y="274"/>
                </a:cubicBezTo>
                <a:cubicBezTo>
                  <a:pt x="42" y="280"/>
                  <a:pt x="0" y="287"/>
                  <a:pt x="0" y="291"/>
                </a:cubicBezTo>
                <a:cubicBezTo>
                  <a:pt x="0" y="295"/>
                  <a:pt x="0" y="295"/>
                  <a:pt x="0" y="295"/>
                </a:cubicBezTo>
                <a:cubicBezTo>
                  <a:pt x="379" y="295"/>
                  <a:pt x="379" y="295"/>
                  <a:pt x="379" y="295"/>
                </a:cubicBezTo>
                <a:cubicBezTo>
                  <a:pt x="482" y="295"/>
                  <a:pt x="482" y="295"/>
                  <a:pt x="482" y="295"/>
                </a:cubicBezTo>
                <a:cubicBezTo>
                  <a:pt x="861" y="295"/>
                  <a:pt x="861" y="295"/>
                  <a:pt x="861" y="295"/>
                </a:cubicBezTo>
                <a:cubicBezTo>
                  <a:pt x="861" y="295"/>
                  <a:pt x="861" y="295"/>
                  <a:pt x="861" y="291"/>
                </a:cubicBezTo>
                <a:cubicBezTo>
                  <a:pt x="861" y="287"/>
                  <a:pt x="820" y="280"/>
                  <a:pt x="790" y="274"/>
                </a:cubicBezTo>
                <a:close/>
              </a:path>
            </a:pathLst>
          </a:custGeom>
          <a:solidFill>
            <a:srgbClr val="D2D3D5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95" name="Oval 11"/>
          <p:cNvSpPr>
            <a:spLocks noChangeArrowheads="1"/>
          </p:cNvSpPr>
          <p:nvPr/>
        </p:nvSpPr>
        <p:spPr bwMode="auto">
          <a:xfrm>
            <a:off x="3369976" y="2640347"/>
            <a:ext cx="59788" cy="60470"/>
          </a:xfrm>
          <a:prstGeom prst="ellipse">
            <a:avLst/>
          </a:prstGeom>
          <a:solidFill>
            <a:srgbClr val="2C2C2C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99" name="Oval 12"/>
          <p:cNvSpPr>
            <a:spLocks noChangeArrowheads="1"/>
          </p:cNvSpPr>
          <p:nvPr/>
        </p:nvSpPr>
        <p:spPr bwMode="auto">
          <a:xfrm>
            <a:off x="3369976" y="2636446"/>
            <a:ext cx="59788" cy="60470"/>
          </a:xfrm>
          <a:prstGeom prst="ellipse">
            <a:avLst/>
          </a:prstGeom>
          <a:solidFill>
            <a:srgbClr val="0A0A0A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2" name="Oval 13"/>
          <p:cNvSpPr>
            <a:spLocks noChangeArrowheads="1"/>
          </p:cNvSpPr>
          <p:nvPr/>
        </p:nvSpPr>
        <p:spPr bwMode="auto">
          <a:xfrm>
            <a:off x="3379618" y="2646200"/>
            <a:ext cx="40502" cy="39012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3" name="Oval 14"/>
          <p:cNvSpPr>
            <a:spLocks noChangeArrowheads="1"/>
          </p:cNvSpPr>
          <p:nvPr/>
        </p:nvSpPr>
        <p:spPr bwMode="auto">
          <a:xfrm>
            <a:off x="3391190" y="2654002"/>
            <a:ext cx="19286" cy="23407"/>
          </a:xfrm>
          <a:prstGeom prst="ellipse">
            <a:avLst/>
          </a:prstGeom>
          <a:solidFill>
            <a:srgbClr val="2C99B4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" name="Oval 15"/>
          <p:cNvSpPr>
            <a:spLocks noChangeArrowheads="1"/>
          </p:cNvSpPr>
          <p:nvPr/>
        </p:nvSpPr>
        <p:spPr bwMode="auto">
          <a:xfrm>
            <a:off x="3396976" y="2663754"/>
            <a:ext cx="5786" cy="585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5" name="Freeform 16"/>
          <p:cNvSpPr/>
          <p:nvPr/>
        </p:nvSpPr>
        <p:spPr bwMode="auto">
          <a:xfrm>
            <a:off x="2650596" y="5591620"/>
            <a:ext cx="1197679" cy="513011"/>
          </a:xfrm>
          <a:custGeom>
            <a:avLst/>
            <a:gdLst>
              <a:gd name="T0" fmla="*/ 696 w 696"/>
              <a:gd name="T1" fmla="*/ 10 h 295"/>
              <a:gd name="T2" fmla="*/ 573 w 696"/>
              <a:gd name="T3" fmla="*/ 2 h 295"/>
              <a:gd name="T4" fmla="*/ 431 w 696"/>
              <a:gd name="T5" fmla="*/ 4 h 295"/>
              <a:gd name="T6" fmla="*/ 147 w 696"/>
              <a:gd name="T7" fmla="*/ 0 h 295"/>
              <a:gd name="T8" fmla="*/ 124 w 696"/>
              <a:gd name="T9" fmla="*/ 224 h 295"/>
              <a:gd name="T10" fmla="*/ 72 w 696"/>
              <a:gd name="T11" fmla="*/ 274 h 295"/>
              <a:gd name="T12" fmla="*/ 0 w 696"/>
              <a:gd name="T13" fmla="*/ 291 h 295"/>
              <a:gd name="T14" fmla="*/ 0 w 696"/>
              <a:gd name="T15" fmla="*/ 295 h 295"/>
              <a:gd name="T16" fmla="*/ 379 w 696"/>
              <a:gd name="T17" fmla="*/ 295 h 295"/>
              <a:gd name="T18" fmla="*/ 432 w 696"/>
              <a:gd name="T19" fmla="*/ 295 h 295"/>
              <a:gd name="T20" fmla="*/ 696 w 696"/>
              <a:gd name="T21" fmla="*/ 10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96" h="295">
                <a:moveTo>
                  <a:pt x="696" y="10"/>
                </a:moveTo>
                <a:cubicBezTo>
                  <a:pt x="573" y="2"/>
                  <a:pt x="573" y="2"/>
                  <a:pt x="573" y="2"/>
                </a:cubicBezTo>
                <a:cubicBezTo>
                  <a:pt x="431" y="4"/>
                  <a:pt x="431" y="4"/>
                  <a:pt x="431" y="4"/>
                </a:cubicBezTo>
                <a:cubicBezTo>
                  <a:pt x="147" y="0"/>
                  <a:pt x="147" y="0"/>
                  <a:pt x="147" y="0"/>
                </a:cubicBezTo>
                <a:cubicBezTo>
                  <a:pt x="147" y="0"/>
                  <a:pt x="130" y="177"/>
                  <a:pt x="124" y="224"/>
                </a:cubicBezTo>
                <a:cubicBezTo>
                  <a:pt x="117" y="271"/>
                  <a:pt x="102" y="268"/>
                  <a:pt x="72" y="274"/>
                </a:cubicBezTo>
                <a:cubicBezTo>
                  <a:pt x="42" y="280"/>
                  <a:pt x="0" y="287"/>
                  <a:pt x="0" y="291"/>
                </a:cubicBezTo>
                <a:cubicBezTo>
                  <a:pt x="0" y="295"/>
                  <a:pt x="0" y="295"/>
                  <a:pt x="0" y="295"/>
                </a:cubicBezTo>
                <a:cubicBezTo>
                  <a:pt x="379" y="295"/>
                  <a:pt x="379" y="295"/>
                  <a:pt x="379" y="295"/>
                </a:cubicBezTo>
                <a:cubicBezTo>
                  <a:pt x="432" y="295"/>
                  <a:pt x="432" y="295"/>
                  <a:pt x="432" y="295"/>
                </a:cubicBezTo>
                <a:lnTo>
                  <a:pt x="696" y="10"/>
                </a:lnTo>
                <a:close/>
              </a:path>
            </a:pathLst>
          </a:custGeom>
          <a:solidFill>
            <a:srgbClr val="A8A9AA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6" name="Freeform 17"/>
          <p:cNvSpPr/>
          <p:nvPr/>
        </p:nvSpPr>
        <p:spPr bwMode="auto">
          <a:xfrm>
            <a:off x="1219554" y="5232708"/>
            <a:ext cx="4347004" cy="419382"/>
          </a:xfrm>
          <a:custGeom>
            <a:avLst/>
            <a:gdLst>
              <a:gd name="T0" fmla="*/ 0 w 2537"/>
              <a:gd name="T1" fmla="*/ 0 h 241"/>
              <a:gd name="T2" fmla="*/ 0 w 2537"/>
              <a:gd name="T3" fmla="*/ 170 h 241"/>
              <a:gd name="T4" fmla="*/ 71 w 2537"/>
              <a:gd name="T5" fmla="*/ 241 h 241"/>
              <a:gd name="T6" fmla="*/ 2467 w 2537"/>
              <a:gd name="T7" fmla="*/ 241 h 241"/>
              <a:gd name="T8" fmla="*/ 2537 w 2537"/>
              <a:gd name="T9" fmla="*/ 170 h 241"/>
              <a:gd name="T10" fmla="*/ 2537 w 2537"/>
              <a:gd name="T11" fmla="*/ 0 h 241"/>
              <a:gd name="T12" fmla="*/ 0 w 2537"/>
              <a:gd name="T13" fmla="*/ 0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37" h="241">
                <a:moveTo>
                  <a:pt x="0" y="0"/>
                </a:moveTo>
                <a:cubicBezTo>
                  <a:pt x="0" y="170"/>
                  <a:pt x="0" y="170"/>
                  <a:pt x="0" y="170"/>
                </a:cubicBezTo>
                <a:cubicBezTo>
                  <a:pt x="0" y="209"/>
                  <a:pt x="32" y="241"/>
                  <a:pt x="71" y="241"/>
                </a:cubicBezTo>
                <a:cubicBezTo>
                  <a:pt x="2467" y="241"/>
                  <a:pt x="2467" y="241"/>
                  <a:pt x="2467" y="241"/>
                </a:cubicBezTo>
                <a:cubicBezTo>
                  <a:pt x="2506" y="241"/>
                  <a:pt x="2537" y="209"/>
                  <a:pt x="2537" y="170"/>
                </a:cubicBezTo>
                <a:cubicBezTo>
                  <a:pt x="2537" y="0"/>
                  <a:pt x="2537" y="0"/>
                  <a:pt x="2537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D2D3D5"/>
          </a:solidFill>
          <a:ln>
            <a:noFill/>
          </a:ln>
        </p:spPr>
        <p:txBody>
          <a:bodyPr vert="horz" wrap="square" lIns="45702" tIns="22851" rIns="45702" bIns="22851" numCol="1" anchor="t" anchorCtr="0" compatLnSpc="1"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3" name="TextBox 48"/>
          <p:cNvSpPr txBox="1"/>
          <p:nvPr/>
        </p:nvSpPr>
        <p:spPr>
          <a:xfrm>
            <a:off x="2318401" y="1157945"/>
            <a:ext cx="7555198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Entrepreneurship ranges in scale from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7" name="TextBox 17"/>
          <p:cNvSpPr txBox="1"/>
          <p:nvPr/>
        </p:nvSpPr>
        <p:spPr>
          <a:xfrm>
            <a:off x="2852102" y="404308"/>
            <a:ext cx="6487796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Enter title
</a:t>
            </a:r>
            <a:endParaRPr kumimoji="0" lang="en-US" sz="4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5834063" y="1071147"/>
            <a:ext cx="523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占位符 4"/>
          <p:cNvPicPr>
            <a:picLocks noGrp="1" noChangeAspect="1"/>
          </p:cNvPicPr>
          <p:nvPr>
            <p:ph type="pic" sz="quarter" idx="14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4" r="4064"/>
          <a:stretch>
            <a:fillRect/>
          </a:stretch>
        </p:blipFill>
        <p:spPr/>
      </p:pic>
      <p:pic>
        <p:nvPicPr>
          <p:cNvPr id="7" name="图片占位符 6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8" r="6398"/>
          <a:stretch>
            <a:fillRect/>
          </a:stretch>
        </p:blipFill>
        <p:spPr/>
      </p:pic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2397130" y="2571901"/>
            <a:ext cx="657901" cy="657900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2386490" y="4450244"/>
            <a:ext cx="657901" cy="657900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9154397" y="2571901"/>
            <a:ext cx="657901" cy="657900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9143757" y="4450244"/>
            <a:ext cx="657901" cy="657900"/>
          </a:xfrm>
          <a:prstGeom prst="ellipse">
            <a:avLst/>
          </a:prstGeom>
          <a:solidFill>
            <a:srgbClr val="000000"/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pic>
        <p:nvPicPr>
          <p:cNvPr id="47" name="Picture 46" descr="iPhone6_mockup_front_white.png"/>
          <p:cNvPicPr/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056" y="1748902"/>
            <a:ext cx="3278124" cy="514841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102679" y="2571917"/>
            <a:ext cx="1952244" cy="34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78350" y="3355423"/>
            <a:ext cx="14741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6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FEATURE</a:t>
            </a:r>
            <a:endParaRPr kumimoji="0" lang="en-US" sz="1600" b="1" i="0" u="none" strike="noStrike" kern="1200" cap="none" spc="6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87986" y="3726188"/>
            <a:ext cx="1654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99919" y="5287820"/>
            <a:ext cx="1031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6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NAME</a:t>
            </a:r>
            <a:endParaRPr kumimoji="0" lang="en-US" sz="1600" b="1" i="0" u="none" strike="noStrike" kern="1200" cap="none" spc="6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87986" y="5658585"/>
            <a:ext cx="1654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966804" y="3355423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6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TITLE</a:t>
            </a:r>
            <a:endParaRPr kumimoji="0" lang="en-US" sz="1600" b="1" i="0" u="none" strike="noStrike" kern="1200" cap="none" spc="6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645253" y="3726188"/>
            <a:ext cx="1654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911149" y="5287820"/>
            <a:ext cx="1123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6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GREAT</a:t>
            </a:r>
            <a:endParaRPr kumimoji="0" lang="en-US" sz="1600" b="1" i="0" u="none" strike="noStrike" kern="1200" cap="none" spc="6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645253" y="5658585"/>
            <a:ext cx="1654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6" name="Shape 2641"/>
          <p:cNvSpPr/>
          <p:nvPr/>
        </p:nvSpPr>
        <p:spPr>
          <a:xfrm>
            <a:off x="2570862" y="2779408"/>
            <a:ext cx="381678" cy="2428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7" name="Shape 2677"/>
          <p:cNvSpPr/>
          <p:nvPr/>
        </p:nvSpPr>
        <p:spPr>
          <a:xfrm>
            <a:off x="2565281" y="4606367"/>
            <a:ext cx="346980" cy="381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60" y="7855"/>
                </a:moveTo>
                <a:cubicBezTo>
                  <a:pt x="15362" y="7855"/>
                  <a:pt x="15120" y="8075"/>
                  <a:pt x="15120" y="8345"/>
                </a:cubicBezTo>
                <a:cubicBezTo>
                  <a:pt x="15120" y="8617"/>
                  <a:pt x="15362" y="8836"/>
                  <a:pt x="15660" y="8836"/>
                </a:cubicBezTo>
                <a:cubicBezTo>
                  <a:pt x="16555" y="8836"/>
                  <a:pt x="17280" y="9716"/>
                  <a:pt x="17280" y="10800"/>
                </a:cubicBezTo>
                <a:cubicBezTo>
                  <a:pt x="17280" y="11884"/>
                  <a:pt x="16555" y="12764"/>
                  <a:pt x="15660" y="12764"/>
                </a:cubicBezTo>
                <a:cubicBezTo>
                  <a:pt x="15362" y="12764"/>
                  <a:pt x="15120" y="12984"/>
                  <a:pt x="15120" y="13255"/>
                </a:cubicBezTo>
                <a:cubicBezTo>
                  <a:pt x="15120" y="13526"/>
                  <a:pt x="15362" y="13745"/>
                  <a:pt x="15660" y="13745"/>
                </a:cubicBezTo>
                <a:cubicBezTo>
                  <a:pt x="17151" y="13745"/>
                  <a:pt x="18360" y="12427"/>
                  <a:pt x="18360" y="10800"/>
                </a:cubicBezTo>
                <a:cubicBezTo>
                  <a:pt x="18360" y="9174"/>
                  <a:pt x="17151" y="7855"/>
                  <a:pt x="15660" y="7855"/>
                </a:cubicBezTo>
                <a:moveTo>
                  <a:pt x="18472" y="5611"/>
                </a:moveTo>
                <a:lnTo>
                  <a:pt x="18463" y="5625"/>
                </a:lnTo>
                <a:cubicBezTo>
                  <a:pt x="18383" y="5584"/>
                  <a:pt x="18296" y="5554"/>
                  <a:pt x="18198" y="5554"/>
                </a:cubicBezTo>
                <a:cubicBezTo>
                  <a:pt x="17900" y="5554"/>
                  <a:pt x="17660" y="5774"/>
                  <a:pt x="17660" y="6044"/>
                </a:cubicBezTo>
                <a:cubicBezTo>
                  <a:pt x="17660" y="6216"/>
                  <a:pt x="17763" y="6361"/>
                  <a:pt x="17910" y="6449"/>
                </a:cubicBezTo>
                <a:lnTo>
                  <a:pt x="17909" y="6451"/>
                </a:lnTo>
                <a:cubicBezTo>
                  <a:pt x="19460" y="7271"/>
                  <a:pt x="20520" y="8909"/>
                  <a:pt x="20520" y="10800"/>
                </a:cubicBezTo>
                <a:cubicBezTo>
                  <a:pt x="20520" y="12689"/>
                  <a:pt x="19463" y="14325"/>
                  <a:pt x="17915" y="15147"/>
                </a:cubicBezTo>
                <a:lnTo>
                  <a:pt x="17919" y="15152"/>
                </a:lnTo>
                <a:cubicBezTo>
                  <a:pt x="17771" y="15239"/>
                  <a:pt x="17668" y="15384"/>
                  <a:pt x="17668" y="15556"/>
                </a:cubicBezTo>
                <a:cubicBezTo>
                  <a:pt x="17668" y="15827"/>
                  <a:pt x="17910" y="16046"/>
                  <a:pt x="18208" y="16046"/>
                </a:cubicBezTo>
                <a:cubicBezTo>
                  <a:pt x="18306" y="16046"/>
                  <a:pt x="18393" y="16016"/>
                  <a:pt x="18473" y="15975"/>
                </a:cubicBezTo>
                <a:lnTo>
                  <a:pt x="18480" y="15985"/>
                </a:lnTo>
                <a:cubicBezTo>
                  <a:pt x="20338" y="14990"/>
                  <a:pt x="21600" y="13041"/>
                  <a:pt x="21600" y="10800"/>
                </a:cubicBezTo>
                <a:cubicBezTo>
                  <a:pt x="21600" y="8556"/>
                  <a:pt x="20334" y="6606"/>
                  <a:pt x="18472" y="5611"/>
                </a:cubicBezTo>
                <a:moveTo>
                  <a:pt x="11880" y="20121"/>
                </a:moveTo>
                <a:cubicBezTo>
                  <a:pt x="11880" y="20393"/>
                  <a:pt x="11637" y="20612"/>
                  <a:pt x="11337" y="20612"/>
                </a:cubicBezTo>
                <a:cubicBezTo>
                  <a:pt x="11181" y="20612"/>
                  <a:pt x="11043" y="20552"/>
                  <a:pt x="10944" y="20457"/>
                </a:cubicBezTo>
                <a:lnTo>
                  <a:pt x="10942" y="20459"/>
                </a:lnTo>
                <a:lnTo>
                  <a:pt x="10800" y="20342"/>
                </a:lnTo>
                <a:lnTo>
                  <a:pt x="10800" y="1256"/>
                </a:lnTo>
                <a:lnTo>
                  <a:pt x="10958" y="1126"/>
                </a:lnTo>
                <a:lnTo>
                  <a:pt x="10960" y="1127"/>
                </a:lnTo>
                <a:cubicBezTo>
                  <a:pt x="11058" y="1042"/>
                  <a:pt x="11190" y="988"/>
                  <a:pt x="11337" y="988"/>
                </a:cubicBezTo>
                <a:cubicBezTo>
                  <a:pt x="11637" y="988"/>
                  <a:pt x="11880" y="1208"/>
                  <a:pt x="11880" y="1480"/>
                </a:cubicBezTo>
                <a:cubicBezTo>
                  <a:pt x="11880" y="1480"/>
                  <a:pt x="11880" y="20121"/>
                  <a:pt x="11880" y="20121"/>
                </a:cubicBezTo>
                <a:close/>
                <a:moveTo>
                  <a:pt x="9720" y="19448"/>
                </a:moveTo>
                <a:lnTo>
                  <a:pt x="4320" y="14979"/>
                </a:lnTo>
                <a:lnTo>
                  <a:pt x="4320" y="6607"/>
                </a:lnTo>
                <a:lnTo>
                  <a:pt x="4561" y="6407"/>
                </a:lnTo>
                <a:lnTo>
                  <a:pt x="4560" y="6406"/>
                </a:lnTo>
                <a:lnTo>
                  <a:pt x="9720" y="2147"/>
                </a:lnTo>
                <a:cubicBezTo>
                  <a:pt x="9720" y="2147"/>
                  <a:pt x="9720" y="19448"/>
                  <a:pt x="9720" y="19448"/>
                </a:cubicBezTo>
                <a:close/>
                <a:moveTo>
                  <a:pt x="3240" y="14649"/>
                </a:moveTo>
                <a:cubicBezTo>
                  <a:pt x="2008" y="14285"/>
                  <a:pt x="1080" y="12700"/>
                  <a:pt x="1080" y="10800"/>
                </a:cubicBezTo>
                <a:cubicBezTo>
                  <a:pt x="1080" y="8900"/>
                  <a:pt x="2008" y="7316"/>
                  <a:pt x="3240" y="6952"/>
                </a:cubicBezTo>
                <a:cubicBezTo>
                  <a:pt x="3240" y="6952"/>
                  <a:pt x="3240" y="14649"/>
                  <a:pt x="3240" y="14649"/>
                </a:cubicBezTo>
                <a:close/>
                <a:moveTo>
                  <a:pt x="12966" y="1472"/>
                </a:moveTo>
                <a:cubicBezTo>
                  <a:pt x="12966" y="659"/>
                  <a:pt x="12238" y="0"/>
                  <a:pt x="11339" y="0"/>
                </a:cubicBezTo>
                <a:cubicBezTo>
                  <a:pt x="10879" y="0"/>
                  <a:pt x="10466" y="175"/>
                  <a:pt x="10170" y="451"/>
                </a:cubicBezTo>
                <a:lnTo>
                  <a:pt x="3565" y="5905"/>
                </a:lnTo>
                <a:cubicBezTo>
                  <a:pt x="1578" y="6051"/>
                  <a:pt x="0" y="8183"/>
                  <a:pt x="0" y="10800"/>
                </a:cubicBezTo>
                <a:cubicBezTo>
                  <a:pt x="0" y="13426"/>
                  <a:pt x="1588" y="15564"/>
                  <a:pt x="3585" y="15697"/>
                </a:cubicBezTo>
                <a:lnTo>
                  <a:pt x="10170" y="21148"/>
                </a:lnTo>
                <a:cubicBezTo>
                  <a:pt x="10466" y="21426"/>
                  <a:pt x="10879" y="21600"/>
                  <a:pt x="11339" y="21600"/>
                </a:cubicBezTo>
                <a:cubicBezTo>
                  <a:pt x="12238" y="21600"/>
                  <a:pt x="12966" y="20941"/>
                  <a:pt x="12966" y="20129"/>
                </a:cubicBezTo>
                <a:cubicBezTo>
                  <a:pt x="12966" y="20110"/>
                  <a:pt x="12961" y="20093"/>
                  <a:pt x="12960" y="20074"/>
                </a:cubicBezTo>
                <a:lnTo>
                  <a:pt x="12960" y="1527"/>
                </a:lnTo>
                <a:cubicBezTo>
                  <a:pt x="12961" y="1508"/>
                  <a:pt x="12966" y="1490"/>
                  <a:pt x="12966" y="147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8" name="Shape 2686"/>
          <p:cNvSpPr/>
          <p:nvPr/>
        </p:nvSpPr>
        <p:spPr>
          <a:xfrm>
            <a:off x="9281868" y="4575655"/>
            <a:ext cx="381678" cy="381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36" y="14727"/>
                </a:lnTo>
                <a:cubicBezTo>
                  <a:pt x="20178" y="14727"/>
                  <a:pt x="20618" y="15167"/>
                  <a:pt x="20618" y="15709"/>
                </a:cubicBez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8655" y="19145"/>
                </a:moveTo>
                <a:cubicBezTo>
                  <a:pt x="18655" y="19959"/>
                  <a:pt x="17995" y="20618"/>
                  <a:pt x="17182" y="20618"/>
                </a:cubicBezTo>
                <a:cubicBezTo>
                  <a:pt x="16368" y="20618"/>
                  <a:pt x="15709" y="19959"/>
                  <a:pt x="15709" y="19145"/>
                </a:cubicBezTo>
                <a:lnTo>
                  <a:pt x="15709" y="14236"/>
                </a:lnTo>
                <a:cubicBezTo>
                  <a:pt x="15709" y="13424"/>
                  <a:pt x="16368" y="12764"/>
                  <a:pt x="17182" y="12764"/>
                </a:cubicBezTo>
                <a:cubicBezTo>
                  <a:pt x="17995" y="12764"/>
                  <a:pt x="18655" y="13424"/>
                  <a:pt x="18655" y="14236"/>
                </a:cubicBezTo>
                <a:cubicBezTo>
                  <a:pt x="18655" y="14236"/>
                  <a:pt x="18655" y="19145"/>
                  <a:pt x="18655" y="19145"/>
                </a:cubicBezTo>
                <a:close/>
                <a:moveTo>
                  <a:pt x="4418" y="12764"/>
                </a:moveTo>
                <a:cubicBezTo>
                  <a:pt x="5231" y="12764"/>
                  <a:pt x="5891" y="13424"/>
                  <a:pt x="5891" y="14236"/>
                </a:cubicBezTo>
                <a:lnTo>
                  <a:pt x="5891" y="19145"/>
                </a:lnTo>
                <a:cubicBezTo>
                  <a:pt x="5891" y="19959"/>
                  <a:pt x="5231" y="20618"/>
                  <a:pt x="4418" y="20618"/>
                </a:cubicBezTo>
                <a:cubicBezTo>
                  <a:pt x="3605" y="20618"/>
                  <a:pt x="2945" y="19959"/>
                  <a:pt x="2945" y="19145"/>
                </a:cubicBezTo>
                <a:lnTo>
                  <a:pt x="2945" y="14236"/>
                </a:lnTo>
                <a:cubicBezTo>
                  <a:pt x="2945" y="13424"/>
                  <a:pt x="3605" y="12764"/>
                  <a:pt x="4418" y="12764"/>
                </a:cubicBezTo>
                <a:moveTo>
                  <a:pt x="1964" y="18655"/>
                </a:moveTo>
                <a:cubicBezTo>
                  <a:pt x="1422" y="18655"/>
                  <a:pt x="982" y="18215"/>
                  <a:pt x="982" y="17673"/>
                </a:cubicBezTo>
                <a:lnTo>
                  <a:pt x="982" y="15709"/>
                </a:lnTo>
                <a:cubicBezTo>
                  <a:pt x="982" y="15167"/>
                  <a:pt x="1422" y="14727"/>
                  <a:pt x="1964" y="14727"/>
                </a:cubicBezTo>
                <a:cubicBezTo>
                  <a:pt x="1964" y="14727"/>
                  <a:pt x="1964" y="18655"/>
                  <a:pt x="1964" y="18655"/>
                </a:cubicBezTo>
                <a:close/>
                <a:moveTo>
                  <a:pt x="19636" y="13745"/>
                </a:moveTo>
                <a:lnTo>
                  <a:pt x="19636" y="5891"/>
                </a:lnTo>
                <a:cubicBezTo>
                  <a:pt x="19636" y="2638"/>
                  <a:pt x="16999" y="0"/>
                  <a:pt x="13745" y="0"/>
                </a:cubicBezTo>
                <a:lnTo>
                  <a:pt x="7855" y="0"/>
                </a:lnTo>
                <a:cubicBezTo>
                  <a:pt x="4601" y="0"/>
                  <a:pt x="1964" y="2638"/>
                  <a:pt x="1964" y="5891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3" y="11782"/>
                  <a:pt x="3357" y="11973"/>
                  <a:pt x="2945" y="12284"/>
                </a:cubicBezTo>
                <a:lnTo>
                  <a:pt x="2945" y="5891"/>
                </a:lnTo>
                <a:cubicBezTo>
                  <a:pt x="2945" y="3180"/>
                  <a:pt x="5144" y="982"/>
                  <a:pt x="7855" y="982"/>
                </a:cubicBezTo>
                <a:lnTo>
                  <a:pt x="13745" y="982"/>
                </a:lnTo>
                <a:cubicBezTo>
                  <a:pt x="16456" y="982"/>
                  <a:pt x="18655" y="3180"/>
                  <a:pt x="18655" y="5891"/>
                </a:cubicBezTo>
                <a:lnTo>
                  <a:pt x="18655" y="12284"/>
                </a:lnTo>
                <a:cubicBezTo>
                  <a:pt x="18243" y="11973"/>
                  <a:pt x="17737" y="11782"/>
                  <a:pt x="17182" y="11782"/>
                </a:cubicBezTo>
                <a:cubicBezTo>
                  <a:pt x="15826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6" y="21600"/>
                  <a:pt x="17182" y="21600"/>
                </a:cubicBezTo>
                <a:cubicBezTo>
                  <a:pt x="18369" y="21600"/>
                  <a:pt x="19359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9" name="Shape 2691"/>
          <p:cNvSpPr/>
          <p:nvPr/>
        </p:nvSpPr>
        <p:spPr>
          <a:xfrm>
            <a:off x="9368613" y="2724472"/>
            <a:ext cx="208189" cy="381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00" y="19924"/>
                </a:moveTo>
                <a:lnTo>
                  <a:pt x="12600" y="12476"/>
                </a:lnTo>
                <a:lnTo>
                  <a:pt x="19427" y="16200"/>
                </a:lnTo>
                <a:cubicBezTo>
                  <a:pt x="19427" y="16200"/>
                  <a:pt x="12600" y="19924"/>
                  <a:pt x="12600" y="19924"/>
                </a:cubicBezTo>
                <a:close/>
                <a:moveTo>
                  <a:pt x="12600" y="1676"/>
                </a:moveTo>
                <a:lnTo>
                  <a:pt x="19427" y="5400"/>
                </a:lnTo>
                <a:lnTo>
                  <a:pt x="12600" y="9124"/>
                </a:lnTo>
                <a:cubicBezTo>
                  <a:pt x="12600" y="9124"/>
                  <a:pt x="12600" y="1676"/>
                  <a:pt x="12600" y="1676"/>
                </a:cubicBezTo>
                <a:close/>
                <a:moveTo>
                  <a:pt x="21352" y="15862"/>
                </a:moveTo>
                <a:lnTo>
                  <a:pt x="21337" y="15854"/>
                </a:lnTo>
                <a:cubicBezTo>
                  <a:pt x="21336" y="15853"/>
                  <a:pt x="21335" y="15853"/>
                  <a:pt x="21335" y="15852"/>
                </a:cubicBezTo>
                <a:lnTo>
                  <a:pt x="12600" y="11088"/>
                </a:lnTo>
                <a:lnTo>
                  <a:pt x="12600" y="10512"/>
                </a:lnTo>
                <a:lnTo>
                  <a:pt x="21335" y="5748"/>
                </a:lnTo>
                <a:lnTo>
                  <a:pt x="21336" y="5747"/>
                </a:lnTo>
                <a:lnTo>
                  <a:pt x="21352" y="5739"/>
                </a:lnTo>
                <a:lnTo>
                  <a:pt x="21349" y="5738"/>
                </a:lnTo>
                <a:cubicBezTo>
                  <a:pt x="21503" y="5649"/>
                  <a:pt x="21600" y="5532"/>
                  <a:pt x="21600" y="5400"/>
                </a:cubicBezTo>
                <a:cubicBezTo>
                  <a:pt x="21600" y="5265"/>
                  <a:pt x="21499" y="5142"/>
                  <a:pt x="21336" y="5053"/>
                </a:cubicBezTo>
                <a:lnTo>
                  <a:pt x="12336" y="144"/>
                </a:lnTo>
                <a:cubicBezTo>
                  <a:pt x="12173" y="55"/>
                  <a:pt x="11948" y="0"/>
                  <a:pt x="11700" y="0"/>
                </a:cubicBezTo>
                <a:cubicBezTo>
                  <a:pt x="11203" y="0"/>
                  <a:pt x="10800" y="220"/>
                  <a:pt x="10800" y="491"/>
                </a:cubicBezTo>
                <a:lnTo>
                  <a:pt x="10800" y="10106"/>
                </a:lnTo>
                <a:lnTo>
                  <a:pt x="1552" y="5062"/>
                </a:lnTo>
                <a:lnTo>
                  <a:pt x="1549" y="5063"/>
                </a:lnTo>
                <a:cubicBezTo>
                  <a:pt x="1385" y="4969"/>
                  <a:pt x="1157" y="4909"/>
                  <a:pt x="900" y="4909"/>
                </a:cubicBezTo>
                <a:cubicBezTo>
                  <a:pt x="403" y="4909"/>
                  <a:pt x="0" y="5129"/>
                  <a:pt x="0" y="5400"/>
                </a:cubicBezTo>
                <a:cubicBezTo>
                  <a:pt x="0" y="5532"/>
                  <a:pt x="97" y="5649"/>
                  <a:pt x="251" y="5738"/>
                </a:cubicBezTo>
                <a:lnTo>
                  <a:pt x="248" y="5739"/>
                </a:lnTo>
                <a:lnTo>
                  <a:pt x="264" y="5747"/>
                </a:lnTo>
                <a:lnTo>
                  <a:pt x="264" y="5748"/>
                </a:lnTo>
                <a:lnTo>
                  <a:pt x="9527" y="10800"/>
                </a:lnTo>
                <a:lnTo>
                  <a:pt x="265" y="15852"/>
                </a:lnTo>
                <a:cubicBezTo>
                  <a:pt x="265" y="15853"/>
                  <a:pt x="264" y="15853"/>
                  <a:pt x="263" y="15854"/>
                </a:cubicBezTo>
                <a:lnTo>
                  <a:pt x="248" y="15862"/>
                </a:lnTo>
                <a:lnTo>
                  <a:pt x="251" y="15863"/>
                </a:lnTo>
                <a:cubicBezTo>
                  <a:pt x="97" y="15951"/>
                  <a:pt x="0" y="16069"/>
                  <a:pt x="0" y="16200"/>
                </a:cubicBezTo>
                <a:cubicBezTo>
                  <a:pt x="0" y="16471"/>
                  <a:pt x="403" y="16691"/>
                  <a:pt x="900" y="16691"/>
                </a:cubicBezTo>
                <a:cubicBezTo>
                  <a:pt x="1157" y="16691"/>
                  <a:pt x="1385" y="16631"/>
                  <a:pt x="1549" y="16537"/>
                </a:cubicBezTo>
                <a:lnTo>
                  <a:pt x="1552" y="16539"/>
                </a:lnTo>
                <a:lnTo>
                  <a:pt x="10800" y="11494"/>
                </a:lnTo>
                <a:lnTo>
                  <a:pt x="10800" y="21109"/>
                </a:lnTo>
                <a:cubicBezTo>
                  <a:pt x="10800" y="21380"/>
                  <a:pt x="11203" y="21600"/>
                  <a:pt x="11700" y="21600"/>
                </a:cubicBezTo>
                <a:cubicBezTo>
                  <a:pt x="11948" y="21600"/>
                  <a:pt x="12173" y="21546"/>
                  <a:pt x="12336" y="21456"/>
                </a:cubicBezTo>
                <a:lnTo>
                  <a:pt x="21336" y="16547"/>
                </a:lnTo>
                <a:cubicBezTo>
                  <a:pt x="21499" y="16458"/>
                  <a:pt x="21600" y="16336"/>
                  <a:pt x="21600" y="16200"/>
                </a:cubicBezTo>
                <a:cubicBezTo>
                  <a:pt x="21600" y="16069"/>
                  <a:pt x="21503" y="15951"/>
                  <a:pt x="21349" y="15863"/>
                </a:cubicBezTo>
                <a:cubicBezTo>
                  <a:pt x="21349" y="15863"/>
                  <a:pt x="21352" y="15862"/>
                  <a:pt x="21352" y="15862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pic>
        <p:nvPicPr>
          <p:cNvPr id="5" name="图片占位符 4"/>
          <p:cNvPicPr>
            <a:picLocks noGrp="1" noChangeAspect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7" r="32267"/>
          <a:stretch>
            <a:fillRect/>
          </a:stretch>
        </p:blipFill>
        <p:spPr/>
      </p:pic>
      <p:sp>
        <p:nvSpPr>
          <p:cNvPr id="40" name="TextBox 48"/>
          <p:cNvSpPr txBox="1"/>
          <p:nvPr/>
        </p:nvSpPr>
        <p:spPr>
          <a:xfrm>
            <a:off x="2318401" y="1157945"/>
            <a:ext cx="7555198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Entrepreneurship ranges in scale from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1" name="TextBox 17"/>
          <p:cNvSpPr txBox="1"/>
          <p:nvPr/>
        </p:nvSpPr>
        <p:spPr>
          <a:xfrm>
            <a:off x="2852102" y="404308"/>
            <a:ext cx="6487796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Enter title
</a:t>
            </a:r>
            <a:endParaRPr kumimoji="0" lang="en-US" sz="4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5834063" y="1071147"/>
            <a:ext cx="523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/>
        </p:nvGraphicFramePr>
        <p:xfrm>
          <a:off x="1152298" y="1762994"/>
          <a:ext cx="9887404" cy="38464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3007194" y="5419660"/>
            <a:ext cx="1907707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YOUR TITLE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42893" y="5415396"/>
            <a:ext cx="1907707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SOMETHING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223128" y="5417898"/>
            <a:ext cx="1907707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AWESOME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43609" y="5539158"/>
            <a:ext cx="130335" cy="1303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381662" y="5534964"/>
            <a:ext cx="130335" cy="1303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049763" y="5534964"/>
            <a:ext cx="130335" cy="1303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2" name="TextBox 48"/>
          <p:cNvSpPr txBox="1"/>
          <p:nvPr/>
        </p:nvSpPr>
        <p:spPr>
          <a:xfrm>
            <a:off x="2318401" y="1157945"/>
            <a:ext cx="7555198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Entrepreneurship ranges in scale from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3" name="TextBox 17"/>
          <p:cNvSpPr txBox="1"/>
          <p:nvPr/>
        </p:nvSpPr>
        <p:spPr>
          <a:xfrm>
            <a:off x="2852102" y="404308"/>
            <a:ext cx="6487796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Enter title
</a:t>
            </a:r>
            <a:endParaRPr kumimoji="0" lang="en-US" sz="4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5834063" y="1071147"/>
            <a:ext cx="523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组合 230"/>
          <p:cNvGrpSpPr/>
          <p:nvPr/>
        </p:nvGrpSpPr>
        <p:grpSpPr>
          <a:xfrm>
            <a:off x="6722875" y="3252025"/>
            <a:ext cx="2822703" cy="1640029"/>
            <a:chOff x="6722875" y="3252025"/>
            <a:chExt cx="2822703" cy="1640029"/>
          </a:xfrm>
        </p:grpSpPr>
        <p:sp>
          <p:nvSpPr>
            <p:cNvPr id="200" name="Freeform 45"/>
            <p:cNvSpPr/>
            <p:nvPr/>
          </p:nvSpPr>
          <p:spPr bwMode="auto">
            <a:xfrm>
              <a:off x="6722875" y="4828726"/>
              <a:ext cx="1421806" cy="63328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01" name="Freeform 46"/>
            <p:cNvSpPr/>
            <p:nvPr/>
          </p:nvSpPr>
          <p:spPr bwMode="auto">
            <a:xfrm>
              <a:off x="8123771" y="4828726"/>
              <a:ext cx="1421806" cy="63328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02" name="Freeform 47"/>
            <p:cNvSpPr/>
            <p:nvPr/>
          </p:nvSpPr>
          <p:spPr bwMode="auto">
            <a:xfrm>
              <a:off x="7001124" y="3252025"/>
              <a:ext cx="2287113" cy="1581573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03" name="Freeform 48"/>
            <p:cNvSpPr/>
            <p:nvPr/>
          </p:nvSpPr>
          <p:spPr bwMode="auto">
            <a:xfrm>
              <a:off x="7009166" y="3260143"/>
              <a:ext cx="2272638" cy="1565335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04" name="Freeform 49"/>
            <p:cNvSpPr/>
            <p:nvPr/>
          </p:nvSpPr>
          <p:spPr bwMode="auto">
            <a:xfrm>
              <a:off x="7009166" y="4758903"/>
              <a:ext cx="2272638" cy="66576"/>
            </a:xfrm>
            <a:custGeom>
              <a:avLst/>
              <a:gdLst>
                <a:gd name="T0" fmla="*/ 1414 w 1414"/>
                <a:gd name="T1" fmla="*/ 0 h 41"/>
                <a:gd name="T2" fmla="*/ 1396 w 1414"/>
                <a:gd name="T3" fmla="*/ 9 h 41"/>
                <a:gd name="T4" fmla="*/ 18 w 1414"/>
                <a:gd name="T5" fmla="*/ 9 h 41"/>
                <a:gd name="T6" fmla="*/ 0 w 1414"/>
                <a:gd name="T7" fmla="*/ 0 h 41"/>
                <a:gd name="T8" fmla="*/ 0 w 1414"/>
                <a:gd name="T9" fmla="*/ 1 h 41"/>
                <a:gd name="T10" fmla="*/ 40 w 1414"/>
                <a:gd name="T11" fmla="*/ 41 h 41"/>
                <a:gd name="T12" fmla="*/ 1373 w 1414"/>
                <a:gd name="T13" fmla="*/ 41 h 41"/>
                <a:gd name="T14" fmla="*/ 1414 w 1414"/>
                <a:gd name="T15" fmla="*/ 1 h 41"/>
                <a:gd name="T16" fmla="*/ 1414 w 1414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41">
                  <a:moveTo>
                    <a:pt x="1414" y="0"/>
                  </a:moveTo>
                  <a:cubicBezTo>
                    <a:pt x="1409" y="6"/>
                    <a:pt x="1403" y="9"/>
                    <a:pt x="1396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0" y="9"/>
                    <a:pt x="4" y="6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3"/>
                    <a:pt x="18" y="41"/>
                    <a:pt x="40" y="41"/>
                  </a:cubicBezTo>
                  <a:cubicBezTo>
                    <a:pt x="1373" y="41"/>
                    <a:pt x="1373" y="41"/>
                    <a:pt x="1373" y="41"/>
                  </a:cubicBezTo>
                  <a:cubicBezTo>
                    <a:pt x="1396" y="41"/>
                    <a:pt x="1414" y="23"/>
                    <a:pt x="1414" y="1"/>
                  </a:cubicBezTo>
                  <a:lnTo>
                    <a:pt x="1414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05" name="Rectangle 50"/>
            <p:cNvSpPr>
              <a:spLocks noChangeArrowheads="1"/>
            </p:cNvSpPr>
            <p:nvPr/>
          </p:nvSpPr>
          <p:spPr bwMode="auto">
            <a:xfrm>
              <a:off x="6722875" y="4802745"/>
              <a:ext cx="2822703" cy="51961"/>
            </a:xfrm>
            <a:prstGeom prst="rect">
              <a:avLst/>
            </a:prstGeom>
            <a:solidFill>
              <a:srgbClr val="D2D6D7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06" name="Freeform 51"/>
            <p:cNvSpPr/>
            <p:nvPr/>
          </p:nvSpPr>
          <p:spPr bwMode="auto">
            <a:xfrm>
              <a:off x="7930766" y="4802745"/>
              <a:ext cx="405311" cy="29228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09" name="Oval 54"/>
            <p:cNvSpPr>
              <a:spLocks noChangeArrowheads="1"/>
            </p:cNvSpPr>
            <p:nvPr/>
          </p:nvSpPr>
          <p:spPr bwMode="auto">
            <a:xfrm>
              <a:off x="8131814" y="3302362"/>
              <a:ext cx="24126" cy="24357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10" name="Oval 55"/>
            <p:cNvSpPr>
              <a:spLocks noChangeArrowheads="1"/>
            </p:cNvSpPr>
            <p:nvPr/>
          </p:nvSpPr>
          <p:spPr bwMode="auto">
            <a:xfrm>
              <a:off x="8131814" y="3300739"/>
              <a:ext cx="24126" cy="2273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11" name="Oval 56"/>
            <p:cNvSpPr>
              <a:spLocks noChangeArrowheads="1"/>
            </p:cNvSpPr>
            <p:nvPr/>
          </p:nvSpPr>
          <p:spPr bwMode="auto">
            <a:xfrm>
              <a:off x="8136638" y="3303986"/>
              <a:ext cx="14476" cy="1623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12" name="Oval 57"/>
            <p:cNvSpPr>
              <a:spLocks noChangeArrowheads="1"/>
            </p:cNvSpPr>
            <p:nvPr/>
          </p:nvSpPr>
          <p:spPr bwMode="auto">
            <a:xfrm>
              <a:off x="8139855" y="3308857"/>
              <a:ext cx="8042" cy="8119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13" name="Freeform 58"/>
            <p:cNvSpPr/>
            <p:nvPr/>
          </p:nvSpPr>
          <p:spPr bwMode="auto">
            <a:xfrm>
              <a:off x="8143072" y="3310481"/>
              <a:ext cx="1609" cy="3248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2168870" y="5486321"/>
            <a:ext cx="7867758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creativity. Entrepreneurial activities differ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4" name="TextBox 48"/>
          <p:cNvSpPr txBox="1"/>
          <p:nvPr/>
        </p:nvSpPr>
        <p:spPr>
          <a:xfrm>
            <a:off x="2318401" y="1157945"/>
            <a:ext cx="7555198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Entrepreneurship ranges in scale from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5" name="TextBox 17"/>
          <p:cNvSpPr txBox="1"/>
          <p:nvPr/>
        </p:nvSpPr>
        <p:spPr>
          <a:xfrm>
            <a:off x="2852102" y="404308"/>
            <a:ext cx="6487796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Enter title
</a:t>
            </a:r>
            <a:endParaRPr kumimoji="0" lang="en-US" sz="4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56" name="直接连接符 55"/>
          <p:cNvCxnSpPr/>
          <p:nvPr/>
        </p:nvCxnSpPr>
        <p:spPr>
          <a:xfrm>
            <a:off x="5834063" y="1071147"/>
            <a:ext cx="523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8" name="图片占位符 237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0" r="31890"/>
          <a:stretch>
            <a:fillRect/>
          </a:stretch>
        </p:blipFill>
        <p:spPr/>
      </p:pic>
      <p:pic>
        <p:nvPicPr>
          <p:cNvPr id="244" name="图片占位符 243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" r="164"/>
          <a:stretch>
            <a:fillRect/>
          </a:stretch>
        </p:blipFill>
        <p:spPr/>
      </p:pic>
      <p:grpSp>
        <p:nvGrpSpPr>
          <p:cNvPr id="232" name="组合 231"/>
          <p:cNvGrpSpPr/>
          <p:nvPr/>
        </p:nvGrpSpPr>
        <p:grpSpPr>
          <a:xfrm>
            <a:off x="4066530" y="1894613"/>
            <a:ext cx="3645374" cy="2935587"/>
            <a:chOff x="4066530" y="1894613"/>
            <a:chExt cx="3645374" cy="2935587"/>
          </a:xfrm>
        </p:grpSpPr>
        <p:sp>
          <p:nvSpPr>
            <p:cNvPr id="186" name="Freeform 5"/>
            <p:cNvSpPr/>
            <p:nvPr/>
          </p:nvSpPr>
          <p:spPr bwMode="auto">
            <a:xfrm>
              <a:off x="4066530" y="1894613"/>
              <a:ext cx="3645374" cy="2203705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87" name="Freeform 6"/>
            <p:cNvSpPr>
              <a:spLocks noEditPoints="1"/>
            </p:cNvSpPr>
            <p:nvPr/>
          </p:nvSpPr>
          <p:spPr bwMode="auto">
            <a:xfrm>
              <a:off x="4208411" y="2044536"/>
              <a:ext cx="3361612" cy="1902247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close/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88" name="Freeform 7"/>
            <p:cNvSpPr>
              <a:spLocks noEditPoints="1"/>
            </p:cNvSpPr>
            <p:nvPr/>
          </p:nvSpPr>
          <p:spPr bwMode="auto">
            <a:xfrm>
              <a:off x="4208411" y="2044536"/>
              <a:ext cx="3361612" cy="1902247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0" name="Freeform 9"/>
            <p:cNvSpPr/>
            <p:nvPr/>
          </p:nvSpPr>
          <p:spPr bwMode="auto">
            <a:xfrm>
              <a:off x="5269294" y="4780225"/>
              <a:ext cx="1226948" cy="49975"/>
            </a:xfrm>
            <a:custGeom>
              <a:avLst/>
              <a:gdLst>
                <a:gd name="T0" fmla="*/ 852 w 854"/>
                <a:gd name="T1" fmla="*/ 24 h 35"/>
                <a:gd name="T2" fmla="*/ 478 w 854"/>
                <a:gd name="T3" fmla="*/ 5 h 35"/>
                <a:gd name="T4" fmla="*/ 478 w 854"/>
                <a:gd name="T5" fmla="*/ 0 h 35"/>
                <a:gd name="T6" fmla="*/ 427 w 854"/>
                <a:gd name="T7" fmla="*/ 3 h 35"/>
                <a:gd name="T8" fmla="*/ 375 w 854"/>
                <a:gd name="T9" fmla="*/ 0 h 35"/>
                <a:gd name="T10" fmla="*/ 375 w 854"/>
                <a:gd name="T11" fmla="*/ 5 h 35"/>
                <a:gd name="T12" fmla="*/ 1 w 854"/>
                <a:gd name="T13" fmla="*/ 24 h 35"/>
                <a:gd name="T14" fmla="*/ 24 w 854"/>
                <a:gd name="T15" fmla="*/ 35 h 35"/>
                <a:gd name="T16" fmla="*/ 375 w 854"/>
                <a:gd name="T17" fmla="*/ 35 h 35"/>
                <a:gd name="T18" fmla="*/ 478 w 854"/>
                <a:gd name="T19" fmla="*/ 35 h 35"/>
                <a:gd name="T20" fmla="*/ 829 w 854"/>
                <a:gd name="T21" fmla="*/ 35 h 35"/>
                <a:gd name="T22" fmla="*/ 852 w 854"/>
                <a:gd name="T23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4" h="35">
                  <a:moveTo>
                    <a:pt x="852" y="24"/>
                  </a:moveTo>
                  <a:cubicBezTo>
                    <a:pt x="478" y="5"/>
                    <a:pt x="478" y="5"/>
                    <a:pt x="478" y="5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27" y="3"/>
                    <a:pt x="427" y="3"/>
                    <a:pt x="427" y="3"/>
                  </a:cubicBezTo>
                  <a:cubicBezTo>
                    <a:pt x="375" y="0"/>
                    <a:pt x="375" y="0"/>
                    <a:pt x="375" y="0"/>
                  </a:cubicBezTo>
                  <a:cubicBezTo>
                    <a:pt x="375" y="5"/>
                    <a:pt x="375" y="5"/>
                    <a:pt x="375" y="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0" y="35"/>
                    <a:pt x="24" y="35"/>
                  </a:cubicBezTo>
                  <a:cubicBezTo>
                    <a:pt x="41" y="35"/>
                    <a:pt x="247" y="35"/>
                    <a:pt x="375" y="35"/>
                  </a:cubicBezTo>
                  <a:cubicBezTo>
                    <a:pt x="435" y="35"/>
                    <a:pt x="478" y="35"/>
                    <a:pt x="478" y="35"/>
                  </a:cubicBezTo>
                  <a:cubicBezTo>
                    <a:pt x="606" y="35"/>
                    <a:pt x="812" y="35"/>
                    <a:pt x="829" y="35"/>
                  </a:cubicBezTo>
                  <a:cubicBezTo>
                    <a:pt x="854" y="35"/>
                    <a:pt x="852" y="24"/>
                    <a:pt x="852" y="24"/>
                  </a:cubicBez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1" name="Freeform 10"/>
            <p:cNvSpPr/>
            <p:nvPr/>
          </p:nvSpPr>
          <p:spPr bwMode="auto">
            <a:xfrm>
              <a:off x="5262845" y="4394940"/>
              <a:ext cx="1238234" cy="423976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2" name="Oval 11"/>
            <p:cNvSpPr>
              <a:spLocks noChangeArrowheads="1"/>
            </p:cNvSpPr>
            <p:nvPr/>
          </p:nvSpPr>
          <p:spPr bwMode="auto">
            <a:xfrm>
              <a:off x="5864227" y="1955872"/>
              <a:ext cx="49981" cy="49975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3" name="Oval 12"/>
            <p:cNvSpPr>
              <a:spLocks noChangeArrowheads="1"/>
            </p:cNvSpPr>
            <p:nvPr/>
          </p:nvSpPr>
          <p:spPr bwMode="auto">
            <a:xfrm>
              <a:off x="5864227" y="1952648"/>
              <a:ext cx="49981" cy="49975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4" name="Oval 13"/>
            <p:cNvSpPr>
              <a:spLocks noChangeArrowheads="1"/>
            </p:cNvSpPr>
            <p:nvPr/>
          </p:nvSpPr>
          <p:spPr bwMode="auto">
            <a:xfrm>
              <a:off x="5872288" y="1960709"/>
              <a:ext cx="33858" cy="3224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5" name="Oval 14"/>
            <p:cNvSpPr>
              <a:spLocks noChangeArrowheads="1"/>
            </p:cNvSpPr>
            <p:nvPr/>
          </p:nvSpPr>
          <p:spPr bwMode="auto">
            <a:xfrm>
              <a:off x="5881961" y="1967157"/>
              <a:ext cx="16123" cy="1934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6" name="Oval 15"/>
            <p:cNvSpPr>
              <a:spLocks noChangeArrowheads="1"/>
            </p:cNvSpPr>
            <p:nvPr/>
          </p:nvSpPr>
          <p:spPr bwMode="auto">
            <a:xfrm>
              <a:off x="5886799" y="1975217"/>
              <a:ext cx="4837" cy="483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7" name="Freeform 16"/>
            <p:cNvSpPr/>
            <p:nvPr/>
          </p:nvSpPr>
          <p:spPr bwMode="auto">
            <a:xfrm>
              <a:off x="5262845" y="4394940"/>
              <a:ext cx="1001229" cy="423976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8" name="Freeform 17"/>
            <p:cNvSpPr/>
            <p:nvPr/>
          </p:nvSpPr>
          <p:spPr bwMode="auto">
            <a:xfrm>
              <a:off x="4066530" y="4098318"/>
              <a:ext cx="3645374" cy="346596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pic>
        <p:nvPicPr>
          <p:cNvPr id="242" name="图片占位符 241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5" r="6455"/>
          <a:stretch>
            <a:fillRect/>
          </a:stretch>
        </p:blipFill>
        <p:spPr/>
      </p:pic>
      <p:grpSp>
        <p:nvGrpSpPr>
          <p:cNvPr id="230" name="组合 229"/>
          <p:cNvGrpSpPr/>
          <p:nvPr/>
        </p:nvGrpSpPr>
        <p:grpSpPr>
          <a:xfrm>
            <a:off x="2504054" y="3122882"/>
            <a:ext cx="2003447" cy="1884275"/>
            <a:chOff x="2504054" y="3122882"/>
            <a:chExt cx="2003447" cy="1884275"/>
          </a:xfrm>
        </p:grpSpPr>
        <p:pic>
          <p:nvPicPr>
            <p:cNvPr id="88" name="Picture 87" descr="iPhone6_mockup_front_black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4054" y="3630242"/>
              <a:ext cx="786617" cy="1376915"/>
            </a:xfrm>
            <a:prstGeom prst="rect">
              <a:avLst/>
            </a:prstGeom>
          </p:spPr>
        </p:pic>
        <p:sp>
          <p:nvSpPr>
            <p:cNvPr id="215" name="Freeform 33"/>
            <p:cNvSpPr/>
            <p:nvPr/>
          </p:nvSpPr>
          <p:spPr bwMode="auto">
            <a:xfrm>
              <a:off x="3270110" y="3122882"/>
              <a:ext cx="1237391" cy="1757075"/>
            </a:xfrm>
            <a:custGeom>
              <a:avLst/>
              <a:gdLst>
                <a:gd name="T0" fmla="*/ 834 w 834"/>
                <a:gd name="T1" fmla="*/ 1133 h 1183"/>
                <a:gd name="T2" fmla="*/ 785 w 834"/>
                <a:gd name="T3" fmla="*/ 1183 h 1183"/>
                <a:gd name="T4" fmla="*/ 50 w 834"/>
                <a:gd name="T5" fmla="*/ 1183 h 1183"/>
                <a:gd name="T6" fmla="*/ 0 w 834"/>
                <a:gd name="T7" fmla="*/ 1133 h 1183"/>
                <a:gd name="T8" fmla="*/ 0 w 834"/>
                <a:gd name="T9" fmla="*/ 49 h 1183"/>
                <a:gd name="T10" fmla="*/ 50 w 834"/>
                <a:gd name="T11" fmla="*/ 0 h 1183"/>
                <a:gd name="T12" fmla="*/ 785 w 834"/>
                <a:gd name="T13" fmla="*/ 0 h 1183"/>
                <a:gd name="T14" fmla="*/ 834 w 834"/>
                <a:gd name="T15" fmla="*/ 49 h 1183"/>
                <a:gd name="T16" fmla="*/ 834 w 834"/>
                <a:gd name="T17" fmla="*/ 1133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4" h="1183">
                  <a:moveTo>
                    <a:pt x="834" y="1133"/>
                  </a:moveTo>
                  <a:cubicBezTo>
                    <a:pt x="834" y="1160"/>
                    <a:pt x="812" y="1183"/>
                    <a:pt x="785" y="1183"/>
                  </a:cubicBezTo>
                  <a:cubicBezTo>
                    <a:pt x="50" y="1183"/>
                    <a:pt x="50" y="1183"/>
                    <a:pt x="50" y="1183"/>
                  </a:cubicBezTo>
                  <a:cubicBezTo>
                    <a:pt x="22" y="1183"/>
                    <a:pt x="0" y="1160"/>
                    <a:pt x="0" y="1133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2" y="0"/>
                    <a:pt x="50" y="0"/>
                  </a:cubicBezTo>
                  <a:cubicBezTo>
                    <a:pt x="785" y="0"/>
                    <a:pt x="785" y="0"/>
                    <a:pt x="785" y="0"/>
                  </a:cubicBezTo>
                  <a:cubicBezTo>
                    <a:pt x="812" y="0"/>
                    <a:pt x="834" y="22"/>
                    <a:pt x="834" y="49"/>
                  </a:cubicBezTo>
                  <a:cubicBezTo>
                    <a:pt x="834" y="1133"/>
                    <a:pt x="834" y="1133"/>
                    <a:pt x="834" y="1133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16" name="Freeform 34"/>
            <p:cNvSpPr/>
            <p:nvPr/>
          </p:nvSpPr>
          <p:spPr bwMode="auto">
            <a:xfrm>
              <a:off x="3277538" y="3128823"/>
              <a:ext cx="1224021" cy="1743707"/>
            </a:xfrm>
            <a:custGeom>
              <a:avLst/>
              <a:gdLst>
                <a:gd name="T0" fmla="*/ 45 w 825"/>
                <a:gd name="T1" fmla="*/ 1174 h 1174"/>
                <a:gd name="T2" fmla="*/ 0 w 825"/>
                <a:gd name="T3" fmla="*/ 1129 h 1174"/>
                <a:gd name="T4" fmla="*/ 0 w 825"/>
                <a:gd name="T5" fmla="*/ 45 h 1174"/>
                <a:gd name="T6" fmla="*/ 45 w 825"/>
                <a:gd name="T7" fmla="*/ 0 h 1174"/>
                <a:gd name="T8" fmla="*/ 780 w 825"/>
                <a:gd name="T9" fmla="*/ 0 h 1174"/>
                <a:gd name="T10" fmla="*/ 825 w 825"/>
                <a:gd name="T11" fmla="*/ 45 h 1174"/>
                <a:gd name="T12" fmla="*/ 825 w 825"/>
                <a:gd name="T13" fmla="*/ 1129 h 1174"/>
                <a:gd name="T14" fmla="*/ 780 w 825"/>
                <a:gd name="T15" fmla="*/ 1174 h 1174"/>
                <a:gd name="T16" fmla="*/ 45 w 825"/>
                <a:gd name="T17" fmla="*/ 1174 h 1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5" h="1174">
                  <a:moveTo>
                    <a:pt x="45" y="1174"/>
                  </a:moveTo>
                  <a:cubicBezTo>
                    <a:pt x="20" y="1174"/>
                    <a:pt x="0" y="1154"/>
                    <a:pt x="0" y="112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1"/>
                    <a:pt x="20" y="0"/>
                    <a:pt x="45" y="0"/>
                  </a:cubicBezTo>
                  <a:cubicBezTo>
                    <a:pt x="780" y="0"/>
                    <a:pt x="780" y="0"/>
                    <a:pt x="780" y="0"/>
                  </a:cubicBezTo>
                  <a:cubicBezTo>
                    <a:pt x="805" y="0"/>
                    <a:pt x="825" y="21"/>
                    <a:pt x="825" y="45"/>
                  </a:cubicBezTo>
                  <a:cubicBezTo>
                    <a:pt x="825" y="1129"/>
                    <a:pt x="825" y="1129"/>
                    <a:pt x="825" y="1129"/>
                  </a:cubicBezTo>
                  <a:cubicBezTo>
                    <a:pt x="825" y="1154"/>
                    <a:pt x="805" y="1174"/>
                    <a:pt x="780" y="1174"/>
                  </a:cubicBezTo>
                  <a:cubicBezTo>
                    <a:pt x="45" y="1174"/>
                    <a:pt x="45" y="1174"/>
                    <a:pt x="45" y="1174"/>
                  </a:cubicBezTo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17" name="Oval 35"/>
            <p:cNvSpPr>
              <a:spLocks noChangeArrowheads="1"/>
            </p:cNvSpPr>
            <p:nvPr/>
          </p:nvSpPr>
          <p:spPr bwMode="auto">
            <a:xfrm>
              <a:off x="3877665" y="3194175"/>
              <a:ext cx="22282" cy="22280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18" name="Oval 36"/>
            <p:cNvSpPr>
              <a:spLocks noChangeArrowheads="1"/>
            </p:cNvSpPr>
            <p:nvPr/>
          </p:nvSpPr>
          <p:spPr bwMode="auto">
            <a:xfrm>
              <a:off x="3877665" y="3192690"/>
              <a:ext cx="22282" cy="22280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19" name="Oval 37"/>
            <p:cNvSpPr>
              <a:spLocks noChangeArrowheads="1"/>
            </p:cNvSpPr>
            <p:nvPr/>
          </p:nvSpPr>
          <p:spPr bwMode="auto">
            <a:xfrm>
              <a:off x="3882121" y="3197146"/>
              <a:ext cx="13370" cy="1336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20" name="Oval 38"/>
            <p:cNvSpPr>
              <a:spLocks noChangeArrowheads="1"/>
            </p:cNvSpPr>
            <p:nvPr/>
          </p:nvSpPr>
          <p:spPr bwMode="auto">
            <a:xfrm>
              <a:off x="3885092" y="3200116"/>
              <a:ext cx="7428" cy="7427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21" name="Freeform 39"/>
            <p:cNvSpPr/>
            <p:nvPr/>
          </p:nvSpPr>
          <p:spPr bwMode="auto">
            <a:xfrm>
              <a:off x="3888063" y="3203087"/>
              <a:ext cx="1486" cy="1486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lnTo>
                    <a:pt x="1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22" name="Rectangle 40"/>
            <p:cNvSpPr>
              <a:spLocks noChangeArrowheads="1"/>
            </p:cNvSpPr>
            <p:nvPr/>
          </p:nvSpPr>
          <p:spPr bwMode="auto">
            <a:xfrm>
              <a:off x="3853897" y="3200116"/>
              <a:ext cx="10399" cy="10397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23" name="Rectangle 41"/>
            <p:cNvSpPr>
              <a:spLocks noChangeArrowheads="1"/>
            </p:cNvSpPr>
            <p:nvPr/>
          </p:nvSpPr>
          <p:spPr bwMode="auto">
            <a:xfrm>
              <a:off x="3344383" y="3269924"/>
              <a:ext cx="1090330" cy="1454080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25" name="Oval 43"/>
            <p:cNvSpPr>
              <a:spLocks noChangeArrowheads="1"/>
            </p:cNvSpPr>
            <p:nvPr/>
          </p:nvSpPr>
          <p:spPr bwMode="auto">
            <a:xfrm>
              <a:off x="3843499" y="4755194"/>
              <a:ext cx="92099" cy="9357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26" name="Freeform 44"/>
            <p:cNvSpPr/>
            <p:nvPr/>
          </p:nvSpPr>
          <p:spPr bwMode="auto">
            <a:xfrm>
              <a:off x="3865781" y="4777473"/>
              <a:ext cx="47535" cy="47529"/>
            </a:xfrm>
            <a:custGeom>
              <a:avLst/>
              <a:gdLst>
                <a:gd name="T0" fmla="*/ 30 w 32"/>
                <a:gd name="T1" fmla="*/ 21 h 32"/>
                <a:gd name="T2" fmla="*/ 28 w 32"/>
                <a:gd name="T3" fmla="*/ 21 h 32"/>
                <a:gd name="T4" fmla="*/ 21 w 32"/>
                <a:gd name="T5" fmla="*/ 28 h 32"/>
                <a:gd name="T6" fmla="*/ 11 w 32"/>
                <a:gd name="T7" fmla="*/ 28 h 32"/>
                <a:gd name="T8" fmla="*/ 4 w 32"/>
                <a:gd name="T9" fmla="*/ 21 h 32"/>
                <a:gd name="T10" fmla="*/ 4 w 32"/>
                <a:gd name="T11" fmla="*/ 11 h 32"/>
                <a:gd name="T12" fmla="*/ 11 w 32"/>
                <a:gd name="T13" fmla="*/ 4 h 32"/>
                <a:gd name="T14" fmla="*/ 21 w 32"/>
                <a:gd name="T15" fmla="*/ 4 h 32"/>
                <a:gd name="T16" fmla="*/ 28 w 32"/>
                <a:gd name="T17" fmla="*/ 11 h 32"/>
                <a:gd name="T18" fmla="*/ 28 w 32"/>
                <a:gd name="T19" fmla="*/ 21 h 32"/>
                <a:gd name="T20" fmla="*/ 30 w 32"/>
                <a:gd name="T21" fmla="*/ 21 h 32"/>
                <a:gd name="T22" fmla="*/ 32 w 32"/>
                <a:gd name="T23" fmla="*/ 21 h 32"/>
                <a:gd name="T24" fmla="*/ 32 w 32"/>
                <a:gd name="T25" fmla="*/ 11 h 32"/>
                <a:gd name="T26" fmla="*/ 21 w 32"/>
                <a:gd name="T27" fmla="*/ 0 h 32"/>
                <a:gd name="T28" fmla="*/ 11 w 32"/>
                <a:gd name="T29" fmla="*/ 0 h 32"/>
                <a:gd name="T30" fmla="*/ 0 w 32"/>
                <a:gd name="T31" fmla="*/ 11 h 32"/>
                <a:gd name="T32" fmla="*/ 0 w 32"/>
                <a:gd name="T33" fmla="*/ 21 h 32"/>
                <a:gd name="T34" fmla="*/ 11 w 32"/>
                <a:gd name="T35" fmla="*/ 32 h 32"/>
                <a:gd name="T36" fmla="*/ 21 w 32"/>
                <a:gd name="T37" fmla="*/ 32 h 32"/>
                <a:gd name="T38" fmla="*/ 32 w 32"/>
                <a:gd name="T39" fmla="*/ 21 h 32"/>
                <a:gd name="T40" fmla="*/ 30 w 32"/>
                <a:gd name="T41" fmla="*/ 2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32">
                  <a:moveTo>
                    <a:pt x="30" y="21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8" y="25"/>
                    <a:pt x="25" y="28"/>
                    <a:pt x="2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7" y="28"/>
                    <a:pt x="4" y="25"/>
                    <a:pt x="4" y="2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5" y="4"/>
                    <a:pt x="28" y="7"/>
                    <a:pt x="28" y="1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5"/>
                    <a:pt x="28" y="0"/>
                    <a:pt x="2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8"/>
                    <a:pt x="5" y="32"/>
                    <a:pt x="11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8" y="32"/>
                    <a:pt x="32" y="28"/>
                    <a:pt x="32" y="21"/>
                  </a:cubicBezTo>
                  <a:lnTo>
                    <a:pt x="30" y="21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</p:spPr>
          <p:txBody>
            <a:bodyPr vert="horz" wrap="square" lIns="45702" tIns="22851" rIns="45702" bIns="22851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pic>
        <p:nvPicPr>
          <p:cNvPr id="240" name="图片占位符 239"/>
          <p:cNvPicPr>
            <a:picLocks noGrp="1" noChangeAspect="1"/>
          </p:cNvPicPr>
          <p:nvPr>
            <p:ph type="pic" sz="quarter" idx="1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2" r="30692"/>
          <a:stretch>
            <a:fillRect/>
          </a:stretch>
        </p:blipFill>
        <p:spPr/>
      </p:pic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5518786" y="123075"/>
            <a:ext cx="794343" cy="79434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sz="2400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403975" y="123190"/>
            <a:ext cx="36048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Internet Protocol (IP)</a:t>
            </a:r>
            <a:endParaRPr lang="en-US" altLang="zh-CN" sz="2000" b="1" dirty="0">
              <a:solidFill>
                <a:schemeClr val="tx2"/>
              </a:solidFill>
              <a:latin typeface="Comic Sans MS" panose="030F0702030302020204" charset="0"/>
              <a:ea typeface="Calibri" panose="020F0502020204030204" pitchFamily="34" charset="0"/>
              <a:cs typeface="Comic Sans MS" panose="030F0702030302020204" charset="0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518786" y="1219720"/>
            <a:ext cx="794343" cy="79434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sz="2400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313215" y="1219699"/>
            <a:ext cx="47701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HyperText Transfer Protocol </a:t>
            </a:r>
            <a:r>
              <a:rPr lang="en-US" altLang="zh-CN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(HTTP)</a:t>
            </a:r>
            <a:r>
              <a:rPr lang="zh-CN" altLang="en-US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 </a:t>
            </a:r>
            <a:endParaRPr lang="zh-CN" altLang="en-US" sz="2000" b="1" dirty="0">
              <a:solidFill>
                <a:schemeClr val="tx2"/>
              </a:solidFill>
              <a:latin typeface="Comic Sans MS" panose="030F0702030302020204" charset="0"/>
              <a:ea typeface="Calibri" panose="020F0502020204030204" pitchFamily="34" charset="0"/>
              <a:cs typeface="Comic Sans MS" panose="030F0702030302020204" charset="0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5518785" y="5071745"/>
            <a:ext cx="794385" cy="81915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zh-CN" altLang="en-US" sz="2400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404020" y="1618479"/>
            <a:ext cx="445770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T</a:t>
            </a:r>
            <a:r>
              <a:rPr lang="zh-CN" altLang="en-US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ransport </a:t>
            </a:r>
            <a:r>
              <a:rPr lang="en-US" altLang="zh-CN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L</a:t>
            </a:r>
            <a:r>
              <a:rPr lang="zh-CN" altLang="en-US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ayer </a:t>
            </a:r>
            <a:r>
              <a:rPr lang="en-US" altLang="zh-CN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S</a:t>
            </a:r>
            <a:r>
              <a:rPr lang="zh-CN" altLang="en-US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ecurity </a:t>
            </a:r>
            <a:r>
              <a:rPr lang="en-US" altLang="zh-CN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(TLS)</a:t>
            </a:r>
            <a:r>
              <a:rPr lang="zh-CN" altLang="en-US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 </a:t>
            </a:r>
            <a:endParaRPr lang="zh-CN" altLang="en-US" sz="2000" b="1" dirty="0">
              <a:solidFill>
                <a:schemeClr val="tx2"/>
              </a:solidFill>
              <a:latin typeface="Comic Sans MS" panose="030F0702030302020204" charset="0"/>
              <a:ea typeface="Calibri" panose="020F0502020204030204" pitchFamily="34" charset="0"/>
              <a:cs typeface="Comic Sans MS" panose="030F070203030202020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Secure Sockets Layer </a:t>
            </a:r>
            <a:r>
              <a:rPr lang="en-US" altLang="zh-CN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(SSL)</a:t>
            </a:r>
            <a:endParaRPr lang="en-US" altLang="zh-CN" sz="2000" b="1" dirty="0">
              <a:solidFill>
                <a:schemeClr val="tx2"/>
              </a:solidFill>
              <a:latin typeface="Comic Sans MS" panose="030F0702030302020204" charset="0"/>
              <a:ea typeface="Calibri" panose="020F0502020204030204" pitchFamily="34" charset="0"/>
              <a:cs typeface="Comic Sans MS" panose="030F0702030302020204" charset="0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5518785" y="3155315"/>
            <a:ext cx="794385" cy="76962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  <a:endParaRPr lang="zh-CN" altLang="en-US" sz="2400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403975" y="3144520"/>
            <a:ext cx="60979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Simple Mail Transfer Protocol  </a:t>
            </a:r>
            <a:r>
              <a:rPr lang="en-US" altLang="zh-CN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(SMTP)</a:t>
            </a:r>
            <a:endParaRPr lang="en-US" altLang="zh-CN" sz="2000" b="1" dirty="0">
              <a:solidFill>
                <a:schemeClr val="tx2"/>
              </a:solidFill>
              <a:latin typeface="Comic Sans MS" panose="030F0702030302020204" charset="0"/>
              <a:ea typeface="Calibri" panose="020F0502020204030204" pitchFamily="34" charset="0"/>
              <a:cs typeface="Comic Sans MS" panose="030F0702030302020204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696251" y="3925185"/>
            <a:ext cx="29626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1464945" y="3144520"/>
            <a:ext cx="275907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2800" b="1" dirty="0"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rial Black" panose="020B0A04020102020204" charset="0"/>
                <a:ea typeface="Calibri" panose="020F0502020204030204" pitchFamily="34" charset="0"/>
                <a:cs typeface="Arial Black" panose="020B0A04020102020204" charset="0"/>
              </a:rPr>
              <a:t>CONTNETS</a:t>
            </a:r>
            <a:endParaRPr lang="en-US" altLang="zh-CN" sz="2800" b="1" dirty="0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rial Black" panose="020B0A04020102020204" charset="0"/>
              <a:ea typeface="Calibri" panose="020F0502020204030204" pitchFamily="34" charset="0"/>
              <a:cs typeface="Arial Black" panose="020B0A04020102020204" charset="0"/>
            </a:endParaRPr>
          </a:p>
        </p:txBody>
      </p:sp>
      <p:sp>
        <p:nvSpPr>
          <p:cNvPr id="2" name="文本框 42"/>
          <p:cNvSpPr txBox="1"/>
          <p:nvPr/>
        </p:nvSpPr>
        <p:spPr>
          <a:xfrm>
            <a:off x="6404020" y="2520814"/>
            <a:ext cx="37090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Domain Name System </a:t>
            </a:r>
            <a:r>
              <a:rPr lang="en-US" altLang="zh-CN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(DNS)</a:t>
            </a:r>
            <a:endParaRPr lang="en-US" altLang="zh-CN" sz="2000" b="1" dirty="0">
              <a:solidFill>
                <a:schemeClr val="tx2"/>
              </a:solidFill>
              <a:latin typeface="Comic Sans MS" panose="030F0702030302020204" charset="0"/>
              <a:ea typeface="Calibri" panose="020F0502020204030204" pitchFamily="34" charset="0"/>
              <a:cs typeface="Comic Sans MS" panose="030F0702030302020204" charset="0"/>
            </a:endParaRPr>
          </a:p>
        </p:txBody>
      </p:sp>
      <p:sp>
        <p:nvSpPr>
          <p:cNvPr id="4" name="文本框 42"/>
          <p:cNvSpPr txBox="1"/>
          <p:nvPr/>
        </p:nvSpPr>
        <p:spPr>
          <a:xfrm>
            <a:off x="6481445" y="4994275"/>
            <a:ext cx="488505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Routing</a:t>
            </a:r>
            <a:endParaRPr lang="en-US" altLang="zh-CN" sz="2000" b="1" dirty="0">
              <a:solidFill>
                <a:schemeClr val="tx2"/>
              </a:solidFill>
              <a:latin typeface="Comic Sans MS" panose="030F0702030302020204" charset="0"/>
              <a:ea typeface="Calibri" panose="020F0502020204030204" pitchFamily="34" charset="0"/>
              <a:cs typeface="Comic Sans MS" panose="030F070203030202020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Border Gateway Protocol (BGP)</a:t>
            </a:r>
            <a:endParaRPr lang="en-US" altLang="zh-CN" sz="2000" b="1" dirty="0">
              <a:solidFill>
                <a:schemeClr val="tx2"/>
              </a:solidFill>
              <a:latin typeface="Comic Sans MS" panose="030F0702030302020204" charset="0"/>
              <a:ea typeface="Calibri" panose="020F0502020204030204" pitchFamily="34" charset="0"/>
              <a:cs typeface="Comic Sans MS" panose="030F070203030202020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Routing Information Protocol (RIP)</a:t>
            </a:r>
            <a:endParaRPr lang="en-US" altLang="zh-CN" sz="2000" b="1" dirty="0">
              <a:solidFill>
                <a:schemeClr val="tx2"/>
              </a:solidFill>
              <a:latin typeface="Comic Sans MS" panose="030F0702030302020204" charset="0"/>
              <a:ea typeface="Calibri" panose="020F0502020204030204" pitchFamily="34" charset="0"/>
              <a:cs typeface="Comic Sans MS" panose="030F070203030202020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Open Shortest Path First (OSPF)</a:t>
            </a:r>
            <a:endParaRPr lang="en-US" altLang="zh-CN" sz="2000" b="1" dirty="0">
              <a:solidFill>
                <a:schemeClr val="tx2"/>
              </a:solidFill>
              <a:latin typeface="Comic Sans MS" panose="030F0702030302020204" charset="0"/>
              <a:ea typeface="Calibri" panose="020F0502020204030204" pitchFamily="34" charset="0"/>
              <a:cs typeface="Comic Sans MS" panose="030F0702030302020204" charset="0"/>
            </a:endParaRPr>
          </a:p>
        </p:txBody>
      </p:sp>
      <p:sp>
        <p:nvSpPr>
          <p:cNvPr id="6" name="文本框 42"/>
          <p:cNvSpPr txBox="1"/>
          <p:nvPr/>
        </p:nvSpPr>
        <p:spPr>
          <a:xfrm>
            <a:off x="6404020" y="512944"/>
            <a:ext cx="577659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IPv4</a:t>
            </a:r>
            <a:endParaRPr lang="en-US" altLang="zh-CN" sz="2000" b="1" dirty="0">
              <a:solidFill>
                <a:schemeClr val="tx2"/>
              </a:solidFill>
              <a:latin typeface="Comic Sans MS" panose="030F0702030302020204" charset="0"/>
              <a:ea typeface="Calibri" panose="020F0502020204030204" pitchFamily="34" charset="0"/>
              <a:cs typeface="Comic Sans MS" panose="030F070203030202020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IPv6, Network Address Translation (NAT)</a:t>
            </a:r>
            <a:endParaRPr lang="en-US" altLang="zh-CN" sz="2000" b="1" dirty="0">
              <a:solidFill>
                <a:schemeClr val="tx2"/>
              </a:solidFill>
              <a:latin typeface="Comic Sans MS" panose="030F0702030302020204" charset="0"/>
              <a:ea typeface="Calibri" panose="020F0502020204030204" pitchFamily="34" charset="0"/>
              <a:cs typeface="Comic Sans MS" panose="030F0702030302020204" charset="0"/>
            </a:endParaRPr>
          </a:p>
        </p:txBody>
      </p:sp>
      <p:sp>
        <p:nvSpPr>
          <p:cNvPr id="7" name="文本框 42"/>
          <p:cNvSpPr txBox="1"/>
          <p:nvPr/>
        </p:nvSpPr>
        <p:spPr>
          <a:xfrm>
            <a:off x="6404020" y="3543164"/>
            <a:ext cx="572960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Post Office Protocol </a:t>
            </a:r>
            <a:r>
              <a:rPr lang="en-US" altLang="zh-CN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(POP)</a:t>
            </a:r>
            <a:endParaRPr lang="en-US" altLang="zh-CN" sz="2000" b="1" dirty="0">
              <a:solidFill>
                <a:schemeClr val="tx2"/>
              </a:solidFill>
              <a:latin typeface="Comic Sans MS" panose="030F0702030302020204" charset="0"/>
              <a:ea typeface="Calibri" panose="020F0502020204030204" pitchFamily="34" charset="0"/>
              <a:cs typeface="Comic Sans MS" panose="030F070203030202020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Internet Message Access Protocol (IMAP)</a:t>
            </a:r>
            <a:endParaRPr lang="en-US" altLang="zh-CN" sz="2000" b="1" dirty="0">
              <a:solidFill>
                <a:schemeClr val="tx2"/>
              </a:solidFill>
              <a:latin typeface="Comic Sans MS" panose="030F0702030302020204" charset="0"/>
              <a:ea typeface="Calibri" panose="020F0502020204030204" pitchFamily="34" charset="0"/>
              <a:cs typeface="Comic Sans MS" panose="030F0702030302020204" charset="0"/>
            </a:endParaRPr>
          </a:p>
        </p:txBody>
      </p:sp>
      <p:sp>
        <p:nvSpPr>
          <p:cNvPr id="11" name="椭圆 30"/>
          <p:cNvSpPr/>
          <p:nvPr/>
        </p:nvSpPr>
        <p:spPr>
          <a:xfrm>
            <a:off x="5518785" y="2310765"/>
            <a:ext cx="794385" cy="81915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sz="2400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椭圆 30"/>
          <p:cNvSpPr/>
          <p:nvPr/>
        </p:nvSpPr>
        <p:spPr>
          <a:xfrm>
            <a:off x="5518785" y="4175125"/>
            <a:ext cx="794385" cy="81915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zh-CN" altLang="en-US" sz="2400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文本框 42"/>
          <p:cNvSpPr txBox="1"/>
          <p:nvPr/>
        </p:nvSpPr>
        <p:spPr>
          <a:xfrm>
            <a:off x="6404020" y="4385174"/>
            <a:ext cx="434340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WebSocket </a:t>
            </a:r>
            <a:r>
              <a:rPr lang="en-US" altLang="zh-CN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/ Secure</a:t>
            </a:r>
            <a:r>
              <a:rPr lang="zh-CN" altLang="en-US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 </a:t>
            </a:r>
            <a:r>
              <a:rPr lang="en-US" altLang="zh-CN" sz="2000" b="1" dirty="0">
                <a:solidFill>
                  <a:schemeClr val="tx2"/>
                </a:solidFill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(WS, WSS)</a:t>
            </a:r>
            <a:endParaRPr lang="en-US" altLang="zh-CN" sz="2000" b="1" dirty="0">
              <a:solidFill>
                <a:schemeClr val="tx2"/>
              </a:solidFill>
              <a:latin typeface="Comic Sans MS" panose="030F0702030302020204" charset="0"/>
              <a:ea typeface="Calibri" panose="020F0502020204030204" pitchFamily="34" charset="0"/>
              <a:cs typeface="Comic Sans MS" panose="030F07020303020202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/>
        </p:nvGraphicFramePr>
        <p:xfrm>
          <a:off x="2158907" y="2154588"/>
          <a:ext cx="7874187" cy="3063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3007194" y="5419660"/>
            <a:ext cx="1907707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YOUR TITLE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42893" y="5415396"/>
            <a:ext cx="1907707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SOMETHING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223128" y="5417898"/>
            <a:ext cx="1907707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AWESOME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43609" y="5539158"/>
            <a:ext cx="130335" cy="1303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381662" y="5534964"/>
            <a:ext cx="130335" cy="1303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049763" y="5534964"/>
            <a:ext cx="130335" cy="1303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2" name="TextBox 48"/>
          <p:cNvSpPr txBox="1"/>
          <p:nvPr/>
        </p:nvSpPr>
        <p:spPr>
          <a:xfrm>
            <a:off x="2318401" y="1157945"/>
            <a:ext cx="7555198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Entrepreneurship ranges in scale from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3" name="TextBox 17"/>
          <p:cNvSpPr txBox="1"/>
          <p:nvPr/>
        </p:nvSpPr>
        <p:spPr>
          <a:xfrm>
            <a:off x="2852102" y="404308"/>
            <a:ext cx="6487796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Enter title
</a:t>
            </a:r>
            <a:endParaRPr kumimoji="0" lang="en-US" sz="4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5834063" y="1071147"/>
            <a:ext cx="523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pple Watch Front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459" y="2778079"/>
            <a:ext cx="2885236" cy="3210481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554447" y="3139514"/>
            <a:ext cx="2886366" cy="326347"/>
            <a:chOff x="1848067" y="2697524"/>
            <a:chExt cx="2311184" cy="316190"/>
          </a:xfrm>
        </p:grpSpPr>
        <p:cxnSp>
          <p:nvCxnSpPr>
            <p:cNvPr id="57" name="Straight Connector 56"/>
            <p:cNvCxnSpPr/>
            <p:nvPr/>
          </p:nvCxnSpPr>
          <p:spPr>
            <a:xfrm flipH="1" flipV="1">
              <a:off x="3661285" y="2697524"/>
              <a:ext cx="497966" cy="31619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1848067" y="2697524"/>
              <a:ext cx="1813219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7754581" y="3189492"/>
            <a:ext cx="2673026" cy="254514"/>
            <a:chOff x="7528087" y="2680840"/>
            <a:chExt cx="2061939" cy="316190"/>
          </a:xfrm>
        </p:grpSpPr>
        <p:cxnSp>
          <p:nvCxnSpPr>
            <p:cNvPr id="62" name="Straight Connector 61"/>
            <p:cNvCxnSpPr/>
            <p:nvPr/>
          </p:nvCxnSpPr>
          <p:spPr>
            <a:xfrm flipV="1">
              <a:off x="7528087" y="2680840"/>
              <a:ext cx="497966" cy="31619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026053" y="2680840"/>
              <a:ext cx="156397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 flipV="1">
            <a:off x="7754581" y="4451795"/>
            <a:ext cx="2673026" cy="433111"/>
            <a:chOff x="7528087" y="2680840"/>
            <a:chExt cx="2061939" cy="316190"/>
          </a:xfrm>
        </p:grpSpPr>
        <p:cxnSp>
          <p:nvCxnSpPr>
            <p:cNvPr id="72" name="Straight Connector 71"/>
            <p:cNvCxnSpPr/>
            <p:nvPr/>
          </p:nvCxnSpPr>
          <p:spPr>
            <a:xfrm flipV="1">
              <a:off x="7528087" y="2680840"/>
              <a:ext cx="497966" cy="31619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8026053" y="2680840"/>
              <a:ext cx="156397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/>
          <p:cNvGrpSpPr/>
          <p:nvPr/>
        </p:nvGrpSpPr>
        <p:grpSpPr>
          <a:xfrm flipV="1">
            <a:off x="1554447" y="4451795"/>
            <a:ext cx="2886366" cy="428033"/>
            <a:chOff x="1848067" y="2697524"/>
            <a:chExt cx="2311184" cy="316190"/>
          </a:xfrm>
        </p:grpSpPr>
        <p:cxnSp>
          <p:nvCxnSpPr>
            <p:cNvPr id="78" name="Straight Connector 77"/>
            <p:cNvCxnSpPr/>
            <p:nvPr/>
          </p:nvCxnSpPr>
          <p:spPr>
            <a:xfrm flipH="1" flipV="1">
              <a:off x="3661285" y="2697524"/>
              <a:ext cx="497966" cy="31619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>
              <a:off x="1848067" y="2697524"/>
              <a:ext cx="1813219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/>
          <p:cNvSpPr/>
          <p:nvPr/>
        </p:nvSpPr>
        <p:spPr>
          <a:xfrm>
            <a:off x="1907545" y="2749210"/>
            <a:ext cx="1673856" cy="3616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75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SOMETHING</a:t>
            </a:r>
            <a:endParaRPr kumimoji="0" lang="en-US" sz="175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3" name="Shape 2841"/>
          <p:cNvSpPr/>
          <p:nvPr/>
        </p:nvSpPr>
        <p:spPr>
          <a:xfrm>
            <a:off x="999478" y="2913692"/>
            <a:ext cx="369083" cy="3019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3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6" y="12000"/>
                  <a:pt x="13745" y="12269"/>
                  <a:pt x="13745" y="12600"/>
                </a:cubicBezTo>
                <a:cubicBezTo>
                  <a:pt x="13745" y="14588"/>
                  <a:pt x="12427" y="16200"/>
                  <a:pt x="10800" y="16200"/>
                </a:cubicBezTo>
                <a:cubicBezTo>
                  <a:pt x="9173" y="16200"/>
                  <a:pt x="7855" y="14588"/>
                  <a:pt x="7855" y="12600"/>
                </a:cubicBezTo>
                <a:cubicBezTo>
                  <a:pt x="7855" y="12269"/>
                  <a:pt x="7634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4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4"/>
                </a:lnTo>
                <a:cubicBezTo>
                  <a:pt x="23" y="12416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6"/>
                  <a:pt x="21543" y="12334"/>
                </a:cubicBezTo>
                <a:moveTo>
                  <a:pt x="16691" y="9000"/>
                </a:moveTo>
                <a:cubicBezTo>
                  <a:pt x="16691" y="8669"/>
                  <a:pt x="16471" y="8400"/>
                  <a:pt x="16200" y="8400"/>
                </a:cubicBezTo>
                <a:lnTo>
                  <a:pt x="5400" y="8400"/>
                </a:lnTo>
                <a:cubicBezTo>
                  <a:pt x="5129" y="8400"/>
                  <a:pt x="4909" y="8669"/>
                  <a:pt x="4909" y="9000"/>
                </a:cubicBezTo>
                <a:cubicBezTo>
                  <a:pt x="4909" y="9332"/>
                  <a:pt x="5129" y="9600"/>
                  <a:pt x="5400" y="9600"/>
                </a:cubicBez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moveTo>
                  <a:pt x="6382" y="7200"/>
                </a:moveTo>
                <a:lnTo>
                  <a:pt x="15218" y="7200"/>
                </a:lnTo>
                <a:cubicBezTo>
                  <a:pt x="15489" y="7200"/>
                  <a:pt x="15709" y="6932"/>
                  <a:pt x="15709" y="6600"/>
                </a:cubicBezTo>
                <a:cubicBezTo>
                  <a:pt x="15709" y="6269"/>
                  <a:pt x="15489" y="6000"/>
                  <a:pt x="15218" y="6000"/>
                </a:cubicBezTo>
                <a:lnTo>
                  <a:pt x="6382" y="6000"/>
                </a:lnTo>
                <a:cubicBezTo>
                  <a:pt x="6111" y="6000"/>
                  <a:pt x="5891" y="6269"/>
                  <a:pt x="5891" y="6600"/>
                </a:cubicBezTo>
                <a:cubicBezTo>
                  <a:pt x="5891" y="6932"/>
                  <a:pt x="6111" y="7200"/>
                  <a:pt x="6382" y="7200"/>
                </a:cubicBezTo>
                <a:moveTo>
                  <a:pt x="7364" y="4800"/>
                </a:moveTo>
                <a:lnTo>
                  <a:pt x="14236" y="4800"/>
                </a:lnTo>
                <a:cubicBezTo>
                  <a:pt x="14507" y="4800"/>
                  <a:pt x="14727" y="4532"/>
                  <a:pt x="14727" y="4200"/>
                </a:cubicBezTo>
                <a:cubicBezTo>
                  <a:pt x="14727" y="3869"/>
                  <a:pt x="14507" y="3600"/>
                  <a:pt x="14236" y="3600"/>
                </a:cubicBezTo>
                <a:lnTo>
                  <a:pt x="7364" y="3600"/>
                </a:lnTo>
                <a:cubicBezTo>
                  <a:pt x="7093" y="3600"/>
                  <a:pt x="6873" y="3869"/>
                  <a:pt x="6873" y="4200"/>
                </a:cubicBezTo>
                <a:cubicBezTo>
                  <a:pt x="6873" y="4532"/>
                  <a:pt x="7093" y="4800"/>
                  <a:pt x="7364" y="4800"/>
                </a:cubicBez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343920" y="3287823"/>
            <a:ext cx="22567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</a:t>
            </a:r>
            <a:endParaRPr kumimoji="0" lang="en-US" sz="10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095148" y="4451795"/>
            <a:ext cx="1505540" cy="3616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75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TEXT HERE</a:t>
            </a:r>
            <a:endParaRPr kumimoji="0" lang="en-US" sz="175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363208" y="4990408"/>
            <a:ext cx="22567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</a:t>
            </a:r>
            <a:endParaRPr kumimoji="0" lang="en-US" sz="10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0" name="Shape 2836"/>
          <p:cNvSpPr/>
          <p:nvPr/>
        </p:nvSpPr>
        <p:spPr>
          <a:xfrm>
            <a:off x="980594" y="4721984"/>
            <a:ext cx="369083" cy="268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8452522" y="2749210"/>
            <a:ext cx="1259576" cy="3616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75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FEATURE</a:t>
            </a:r>
            <a:endParaRPr kumimoji="0" lang="en-US" sz="175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433234" y="3287823"/>
            <a:ext cx="22567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</a:t>
            </a:r>
            <a:endParaRPr kumimoji="0" lang="en-US" sz="10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8471810" y="4451795"/>
            <a:ext cx="914033" cy="3616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75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NAME</a:t>
            </a:r>
            <a:endParaRPr kumimoji="0" lang="en-US" sz="175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452522" y="4990408"/>
            <a:ext cx="22567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</a:t>
            </a:r>
            <a:endParaRPr kumimoji="0" lang="en-US" sz="10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7" name="Shape 2847"/>
          <p:cNvSpPr/>
          <p:nvPr/>
        </p:nvSpPr>
        <p:spPr>
          <a:xfrm>
            <a:off x="10613399" y="2952678"/>
            <a:ext cx="335149" cy="3351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8" name="Shape 2633"/>
          <p:cNvSpPr/>
          <p:nvPr/>
        </p:nvSpPr>
        <p:spPr>
          <a:xfrm>
            <a:off x="10613399" y="4638947"/>
            <a:ext cx="348982" cy="3489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3" name="TextBox 48"/>
          <p:cNvSpPr txBox="1"/>
          <p:nvPr/>
        </p:nvSpPr>
        <p:spPr>
          <a:xfrm>
            <a:off x="2318401" y="1157945"/>
            <a:ext cx="7555198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Entrepreneurship ranges in scale from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4" name="TextBox 17"/>
          <p:cNvSpPr txBox="1"/>
          <p:nvPr/>
        </p:nvSpPr>
        <p:spPr>
          <a:xfrm>
            <a:off x="2852102" y="404308"/>
            <a:ext cx="6487796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Enter title
</a:t>
            </a:r>
            <a:endParaRPr kumimoji="0" lang="en-US" sz="4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5834063" y="1071147"/>
            <a:ext cx="523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占位符 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4" r="25644"/>
          <a:stretch>
            <a:fillRect/>
          </a:stretch>
        </p:blipFill>
        <p:spPr/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17"/>
          <p:cNvSpPr/>
          <p:nvPr/>
        </p:nvSpPr>
        <p:spPr>
          <a:xfrm>
            <a:off x="5600775" y="1918534"/>
            <a:ext cx="990448" cy="99044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04</a:t>
            </a:r>
            <a:endParaRPr lang="zh-CN" altLang="en-US" sz="4000" b="1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86682" y="3599982"/>
            <a:ext cx="181864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Enter title
</a:t>
            </a:r>
            <a:endParaRPr lang="zh-CN" altLang="en-US" sz="3200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矩形 6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3704857" y="4265363"/>
            <a:ext cx="47822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Lorem ipsum dolor sit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amet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,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consectetur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adipiscing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elit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.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Ut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efficitur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ipsum vitae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tortor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accumsan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, a</a:t>
            </a:r>
            <a:endParaRPr lang="zh-CN" alt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947866" y="4238960"/>
            <a:ext cx="29626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/>
        </p:nvGraphicFramePr>
        <p:xfrm>
          <a:off x="2158907" y="2154588"/>
          <a:ext cx="7874187" cy="3063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3007194" y="5419660"/>
            <a:ext cx="1907707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YOUR TITLE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42893" y="5415396"/>
            <a:ext cx="1907707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SOMETHING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223128" y="5417898"/>
            <a:ext cx="1907707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AWESOME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43609" y="5539158"/>
            <a:ext cx="130335" cy="1303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381662" y="5534964"/>
            <a:ext cx="130335" cy="1303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049763" y="5534964"/>
            <a:ext cx="130335" cy="1303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2" name="TextBox 48"/>
          <p:cNvSpPr txBox="1"/>
          <p:nvPr/>
        </p:nvSpPr>
        <p:spPr>
          <a:xfrm>
            <a:off x="2318401" y="1157945"/>
            <a:ext cx="7555198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Entrepreneurship ranges in scale from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3" name="TextBox 17"/>
          <p:cNvSpPr txBox="1"/>
          <p:nvPr/>
        </p:nvSpPr>
        <p:spPr>
          <a:xfrm>
            <a:off x="2852102" y="404308"/>
            <a:ext cx="6487796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Enter title
</a:t>
            </a:r>
            <a:endParaRPr kumimoji="0" lang="en-US" sz="4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5834063" y="1071147"/>
            <a:ext cx="523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/>
        </p:nvGraphicFramePr>
        <p:xfrm>
          <a:off x="1152298" y="1762994"/>
          <a:ext cx="9887404" cy="38464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3007194" y="5419660"/>
            <a:ext cx="1907707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YOUR TITLE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42893" y="5415396"/>
            <a:ext cx="1907707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SOMETHING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223128" y="5417898"/>
            <a:ext cx="1907707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AWESOME</a:t>
            </a:r>
            <a:endParaRPr kumimoji="0" lang="en-US" sz="14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43609" y="5539158"/>
            <a:ext cx="130335" cy="1303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381662" y="5534964"/>
            <a:ext cx="130335" cy="1303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049763" y="5534964"/>
            <a:ext cx="130335" cy="1303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2" name="TextBox 48"/>
          <p:cNvSpPr txBox="1"/>
          <p:nvPr/>
        </p:nvSpPr>
        <p:spPr>
          <a:xfrm>
            <a:off x="2318401" y="1157945"/>
            <a:ext cx="7555198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Entrepreneurship ranges in scale from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3" name="TextBox 17"/>
          <p:cNvSpPr txBox="1"/>
          <p:nvPr/>
        </p:nvSpPr>
        <p:spPr>
          <a:xfrm>
            <a:off x="2852102" y="404308"/>
            <a:ext cx="6487796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Enter title
</a:t>
            </a:r>
            <a:endParaRPr kumimoji="0" lang="en-US" sz="4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5834063" y="1071147"/>
            <a:ext cx="523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2395015" y="3441247"/>
            <a:ext cx="97953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riangle 6"/>
          <p:cNvSpPr/>
          <p:nvPr/>
        </p:nvSpPr>
        <p:spPr>
          <a:xfrm rot="10800000">
            <a:off x="2395016" y="3280825"/>
            <a:ext cx="168443" cy="168443"/>
          </a:xfrm>
          <a:prstGeom prst="triangle">
            <a:avLst/>
          </a:prstGeom>
          <a:solidFill>
            <a:srgbClr val="0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3" name="Triangle 22"/>
          <p:cNvSpPr/>
          <p:nvPr/>
        </p:nvSpPr>
        <p:spPr>
          <a:xfrm rot="10800000">
            <a:off x="4956886" y="3280825"/>
            <a:ext cx="168443" cy="168443"/>
          </a:xfrm>
          <a:prstGeom prst="triangle">
            <a:avLst/>
          </a:prstGeom>
          <a:solidFill>
            <a:srgbClr val="0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4" name="Triangle 23"/>
          <p:cNvSpPr/>
          <p:nvPr/>
        </p:nvSpPr>
        <p:spPr>
          <a:xfrm rot="10800000">
            <a:off x="7518757" y="3280825"/>
            <a:ext cx="168443" cy="168443"/>
          </a:xfrm>
          <a:prstGeom prst="triangle">
            <a:avLst/>
          </a:prstGeom>
          <a:solidFill>
            <a:srgbClr val="0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5" name="Triangle 24"/>
          <p:cNvSpPr/>
          <p:nvPr/>
        </p:nvSpPr>
        <p:spPr>
          <a:xfrm rot="10800000">
            <a:off x="10080627" y="3280825"/>
            <a:ext cx="168443" cy="168443"/>
          </a:xfrm>
          <a:prstGeom prst="triangle">
            <a:avLst/>
          </a:prstGeom>
          <a:solidFill>
            <a:srgbClr val="0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641512" y="3731061"/>
            <a:ext cx="16754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OUR BEGINNINGS</a:t>
            </a:r>
            <a:endParaRPr kumimoji="0" lang="en-US" sz="1000" b="1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40999" y="3731061"/>
            <a:ext cx="8002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AWARD</a:t>
            </a:r>
            <a:endParaRPr kumimoji="0" lang="en-US" sz="1000" b="1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3335" y="3715255"/>
            <a:ext cx="1159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RESOURCES</a:t>
            </a:r>
            <a:endParaRPr kumimoji="0" lang="en-US" sz="1000" b="1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540196" y="3715255"/>
            <a:ext cx="12747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INVESTMENT</a:t>
            </a:r>
            <a:endParaRPr kumimoji="0" lang="en-US" sz="1000" b="1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485534" y="4058144"/>
            <a:ext cx="1987407" cy="1132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</a:t>
            </a:r>
            <a:endParaRPr kumimoji="0" lang="en-US" sz="9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50276" y="2721523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2000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47404" y="4058144"/>
            <a:ext cx="1987407" cy="1132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</a:t>
            </a:r>
            <a:endParaRPr kumimoji="0" lang="en-US" sz="9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09274" y="4058144"/>
            <a:ext cx="1987407" cy="1132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</a:t>
            </a:r>
            <a:endParaRPr kumimoji="0" lang="en-US" sz="9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196544" y="4058144"/>
            <a:ext cx="1987407" cy="1132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</a:t>
            </a:r>
            <a:endParaRPr kumimoji="0" lang="en-US" sz="9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12144" y="2721523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2002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156636" y="2721523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2005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718504" y="2721523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2009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0" name="TextBox 48"/>
          <p:cNvSpPr txBox="1"/>
          <p:nvPr/>
        </p:nvSpPr>
        <p:spPr>
          <a:xfrm>
            <a:off x="2318401" y="1157945"/>
            <a:ext cx="7555198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Entrepreneurship ranges in scale from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1" name="TextBox 17"/>
          <p:cNvSpPr txBox="1"/>
          <p:nvPr/>
        </p:nvSpPr>
        <p:spPr>
          <a:xfrm>
            <a:off x="2852102" y="404308"/>
            <a:ext cx="6487796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Enter title
</a:t>
            </a:r>
            <a:endParaRPr kumimoji="0" lang="en-US" sz="4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5834063" y="1071147"/>
            <a:ext cx="523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>
            <a:endCxn id="24" idx="0"/>
          </p:cNvCxnSpPr>
          <p:nvPr/>
        </p:nvCxnSpPr>
        <p:spPr>
          <a:xfrm>
            <a:off x="-408316" y="3429000"/>
            <a:ext cx="9066187" cy="20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riangle 6"/>
          <p:cNvSpPr/>
          <p:nvPr/>
        </p:nvSpPr>
        <p:spPr>
          <a:xfrm rot="10800000">
            <a:off x="2395016" y="3280825"/>
            <a:ext cx="168443" cy="168443"/>
          </a:xfrm>
          <a:prstGeom prst="triangle">
            <a:avLst/>
          </a:prstGeom>
          <a:solidFill>
            <a:srgbClr val="0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3" name="Triangle 22"/>
          <p:cNvSpPr/>
          <p:nvPr/>
        </p:nvSpPr>
        <p:spPr>
          <a:xfrm rot="10800000">
            <a:off x="5484333" y="3280825"/>
            <a:ext cx="168443" cy="168443"/>
          </a:xfrm>
          <a:prstGeom prst="triangle">
            <a:avLst/>
          </a:prstGeom>
          <a:solidFill>
            <a:srgbClr val="0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4" name="Triangle 23"/>
          <p:cNvSpPr/>
          <p:nvPr/>
        </p:nvSpPr>
        <p:spPr>
          <a:xfrm rot="10800000">
            <a:off x="8573650" y="3280825"/>
            <a:ext cx="168443" cy="168443"/>
          </a:xfrm>
          <a:prstGeom prst="triangle">
            <a:avLst/>
          </a:prstGeom>
          <a:solidFill>
            <a:srgbClr val="00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944480" y="3731061"/>
            <a:ext cx="10695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BRANCHES</a:t>
            </a:r>
            <a:endParaRPr kumimoji="0" lang="en-US" sz="1000" b="1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806969" y="3731061"/>
            <a:ext cx="15231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NEW PRODUCTS</a:t>
            </a:r>
            <a:endParaRPr kumimoji="0" lang="en-US" sz="1000" b="1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363563" y="3715255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NOW</a:t>
            </a:r>
            <a:endParaRPr kumimoji="0" lang="en-US" sz="1000" b="1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485534" y="4058144"/>
            <a:ext cx="1987407" cy="1132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</a:t>
            </a:r>
            <a:endParaRPr kumimoji="0" lang="en-US" sz="9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50275" y="2721523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2008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74850" y="4058144"/>
            <a:ext cx="1987407" cy="1132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</a:t>
            </a:r>
            <a:endParaRPr kumimoji="0" lang="en-US" sz="9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64167" y="4058144"/>
            <a:ext cx="1987407" cy="1132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</a:t>
            </a:r>
            <a:endParaRPr kumimoji="0" lang="en-US" sz="9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39590" y="2721523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2012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211529" y="2721523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2017</a:t>
            </a:r>
            <a:endParaRPr kumimoji="0" lang="en-US" sz="20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5" name="TextBox 48"/>
          <p:cNvSpPr txBox="1"/>
          <p:nvPr/>
        </p:nvSpPr>
        <p:spPr>
          <a:xfrm>
            <a:off x="2318401" y="1157945"/>
            <a:ext cx="7555198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Entrepreneurship ranges in scale from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6" name="TextBox 17"/>
          <p:cNvSpPr txBox="1"/>
          <p:nvPr/>
        </p:nvSpPr>
        <p:spPr>
          <a:xfrm>
            <a:off x="2852102" y="404308"/>
            <a:ext cx="6487796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Enter title
</a:t>
            </a:r>
            <a:endParaRPr kumimoji="0" lang="en-US" sz="4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5834063" y="1071147"/>
            <a:ext cx="523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933801" y="2797952"/>
            <a:ext cx="431800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spc="300" dirty="0">
                <a:ln/>
                <a:solidFill>
                  <a:schemeClr val="accent1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</a:effectLst>
                <a:latin typeface="Comic Sans MS" panose="030F0702030302020204" charset="0"/>
                <a:ea typeface="Calibri" panose="020F0502020204030204" pitchFamily="34" charset="0"/>
                <a:cs typeface="Comic Sans MS" panose="030F0702030302020204" charset="0"/>
              </a:rPr>
              <a:t>THANK YOU </a:t>
            </a:r>
            <a:endParaRPr lang="zh-CN" altLang="en-US" sz="4800" b="1" spc="300" dirty="0">
              <a:ln/>
              <a:solidFill>
                <a:schemeClr val="accent1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</a:effectLst>
              <a:latin typeface="Comic Sans MS" panose="030F0702030302020204" charset="0"/>
              <a:ea typeface="Calibri" panose="020F0502020204030204" pitchFamily="34" charset="0"/>
              <a:cs typeface="Comic Sans MS" panose="030F0702030302020204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 noEditPoints="1"/>
          </p:cNvSpPr>
          <p:nvPr/>
        </p:nvSpPr>
        <p:spPr bwMode="auto">
          <a:xfrm>
            <a:off x="10739260" y="5947957"/>
            <a:ext cx="510422" cy="239385"/>
          </a:xfrm>
          <a:custGeom>
            <a:avLst/>
            <a:gdLst>
              <a:gd name="T0" fmla="*/ 390376 w 256"/>
              <a:gd name="T1" fmla="*/ 134462 h 120"/>
              <a:gd name="T2" fmla="*/ 390376 w 256"/>
              <a:gd name="T3" fmla="*/ 172879 h 120"/>
              <a:gd name="T4" fmla="*/ 371177 w 256"/>
              <a:gd name="T5" fmla="*/ 192088 h 120"/>
              <a:gd name="T6" fmla="*/ 19199 w 256"/>
              <a:gd name="T7" fmla="*/ 192088 h 120"/>
              <a:gd name="T8" fmla="*/ 0 w 256"/>
              <a:gd name="T9" fmla="*/ 172879 h 120"/>
              <a:gd name="T10" fmla="*/ 0 w 256"/>
              <a:gd name="T11" fmla="*/ 19209 h 120"/>
              <a:gd name="T12" fmla="*/ 19199 w 256"/>
              <a:gd name="T13" fmla="*/ 0 h 120"/>
              <a:gd name="T14" fmla="*/ 371177 w 256"/>
              <a:gd name="T15" fmla="*/ 0 h 120"/>
              <a:gd name="T16" fmla="*/ 390376 w 256"/>
              <a:gd name="T17" fmla="*/ 19209 h 120"/>
              <a:gd name="T18" fmla="*/ 390376 w 256"/>
              <a:gd name="T19" fmla="*/ 57626 h 120"/>
              <a:gd name="T20" fmla="*/ 409575 w 256"/>
              <a:gd name="T21" fmla="*/ 76835 h 120"/>
              <a:gd name="T22" fmla="*/ 409575 w 256"/>
              <a:gd name="T23" fmla="*/ 115253 h 120"/>
              <a:gd name="T24" fmla="*/ 390376 w 256"/>
              <a:gd name="T25" fmla="*/ 134462 h 120"/>
              <a:gd name="T26" fmla="*/ 351979 w 256"/>
              <a:gd name="T27" fmla="*/ 115253 h 120"/>
              <a:gd name="T28" fmla="*/ 351979 w 256"/>
              <a:gd name="T29" fmla="*/ 76835 h 120"/>
              <a:gd name="T30" fmla="*/ 351979 w 256"/>
              <a:gd name="T31" fmla="*/ 38418 h 120"/>
              <a:gd name="T32" fmla="*/ 38398 w 256"/>
              <a:gd name="T33" fmla="*/ 38418 h 120"/>
              <a:gd name="T34" fmla="*/ 38398 w 256"/>
              <a:gd name="T35" fmla="*/ 153670 h 120"/>
              <a:gd name="T36" fmla="*/ 351979 w 256"/>
              <a:gd name="T37" fmla="*/ 153670 h 120"/>
              <a:gd name="T38" fmla="*/ 351979 w 256"/>
              <a:gd name="T39" fmla="*/ 115253 h 120"/>
              <a:gd name="T40" fmla="*/ 332780 w 256"/>
              <a:gd name="T41" fmla="*/ 134462 h 120"/>
              <a:gd name="T42" fmla="*/ 57596 w 256"/>
              <a:gd name="T43" fmla="*/ 134462 h 120"/>
              <a:gd name="T44" fmla="*/ 57596 w 256"/>
              <a:gd name="T45" fmla="*/ 57626 h 120"/>
              <a:gd name="T46" fmla="*/ 332780 w 256"/>
              <a:gd name="T47" fmla="*/ 57626 h 120"/>
              <a:gd name="T48" fmla="*/ 332780 w 256"/>
              <a:gd name="T49" fmla="*/ 134462 h 120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56" h="120">
                <a:moveTo>
                  <a:pt x="244" y="84"/>
                </a:moveTo>
                <a:cubicBezTo>
                  <a:pt x="244" y="108"/>
                  <a:pt x="244" y="108"/>
                  <a:pt x="244" y="108"/>
                </a:cubicBezTo>
                <a:cubicBezTo>
                  <a:pt x="244" y="115"/>
                  <a:pt x="239" y="120"/>
                  <a:pt x="232" y="120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5" y="120"/>
                  <a:pt x="0" y="115"/>
                  <a:pt x="0" y="108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32" y="0"/>
                  <a:pt x="232" y="0"/>
                  <a:pt x="232" y="0"/>
                </a:cubicBezTo>
                <a:cubicBezTo>
                  <a:pt x="239" y="0"/>
                  <a:pt x="244" y="5"/>
                  <a:pt x="244" y="12"/>
                </a:cubicBezTo>
                <a:cubicBezTo>
                  <a:pt x="244" y="36"/>
                  <a:pt x="244" y="36"/>
                  <a:pt x="244" y="36"/>
                </a:cubicBezTo>
                <a:cubicBezTo>
                  <a:pt x="251" y="36"/>
                  <a:pt x="256" y="41"/>
                  <a:pt x="256" y="48"/>
                </a:cubicBezTo>
                <a:cubicBezTo>
                  <a:pt x="256" y="72"/>
                  <a:pt x="256" y="72"/>
                  <a:pt x="256" y="72"/>
                </a:cubicBezTo>
                <a:cubicBezTo>
                  <a:pt x="256" y="79"/>
                  <a:pt x="251" y="84"/>
                  <a:pt x="244" y="84"/>
                </a:cubicBezTo>
                <a:moveTo>
                  <a:pt x="220" y="72"/>
                </a:moveTo>
                <a:cubicBezTo>
                  <a:pt x="220" y="48"/>
                  <a:pt x="220" y="48"/>
                  <a:pt x="220" y="48"/>
                </a:cubicBezTo>
                <a:cubicBezTo>
                  <a:pt x="220" y="24"/>
                  <a:pt x="220" y="24"/>
                  <a:pt x="220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96"/>
                  <a:pt x="24" y="96"/>
                  <a:pt x="24" y="96"/>
                </a:cubicBezTo>
                <a:cubicBezTo>
                  <a:pt x="220" y="96"/>
                  <a:pt x="220" y="96"/>
                  <a:pt x="220" y="96"/>
                </a:cubicBezTo>
                <a:lnTo>
                  <a:pt x="220" y="72"/>
                </a:lnTo>
                <a:close/>
                <a:moveTo>
                  <a:pt x="208" y="84"/>
                </a:moveTo>
                <a:cubicBezTo>
                  <a:pt x="36" y="84"/>
                  <a:pt x="36" y="84"/>
                  <a:pt x="36" y="84"/>
                </a:cubicBezTo>
                <a:cubicBezTo>
                  <a:pt x="36" y="36"/>
                  <a:pt x="36" y="36"/>
                  <a:pt x="36" y="36"/>
                </a:cubicBezTo>
                <a:cubicBezTo>
                  <a:pt x="208" y="36"/>
                  <a:pt x="208" y="36"/>
                  <a:pt x="208" y="36"/>
                </a:cubicBezTo>
                <a:lnTo>
                  <a:pt x="208" y="8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9848989" y="5947957"/>
            <a:ext cx="508443" cy="239385"/>
          </a:xfrm>
          <a:custGeom>
            <a:avLst/>
            <a:gdLst>
              <a:gd name="T0" fmla="*/ 388863 w 256"/>
              <a:gd name="T1" fmla="*/ 134462 h 120"/>
              <a:gd name="T2" fmla="*/ 388863 w 256"/>
              <a:gd name="T3" fmla="*/ 172879 h 120"/>
              <a:gd name="T4" fmla="*/ 369738 w 256"/>
              <a:gd name="T5" fmla="*/ 192088 h 120"/>
              <a:gd name="T6" fmla="*/ 19124 w 256"/>
              <a:gd name="T7" fmla="*/ 192088 h 120"/>
              <a:gd name="T8" fmla="*/ 0 w 256"/>
              <a:gd name="T9" fmla="*/ 172879 h 120"/>
              <a:gd name="T10" fmla="*/ 0 w 256"/>
              <a:gd name="T11" fmla="*/ 19209 h 120"/>
              <a:gd name="T12" fmla="*/ 19124 w 256"/>
              <a:gd name="T13" fmla="*/ 0 h 120"/>
              <a:gd name="T14" fmla="*/ 369738 w 256"/>
              <a:gd name="T15" fmla="*/ 0 h 120"/>
              <a:gd name="T16" fmla="*/ 388863 w 256"/>
              <a:gd name="T17" fmla="*/ 19209 h 120"/>
              <a:gd name="T18" fmla="*/ 388863 w 256"/>
              <a:gd name="T19" fmla="*/ 57626 h 120"/>
              <a:gd name="T20" fmla="*/ 407987 w 256"/>
              <a:gd name="T21" fmla="*/ 76835 h 120"/>
              <a:gd name="T22" fmla="*/ 407987 w 256"/>
              <a:gd name="T23" fmla="*/ 115253 h 120"/>
              <a:gd name="T24" fmla="*/ 388863 w 256"/>
              <a:gd name="T25" fmla="*/ 134462 h 120"/>
              <a:gd name="T26" fmla="*/ 350614 w 256"/>
              <a:gd name="T27" fmla="*/ 115253 h 120"/>
              <a:gd name="T28" fmla="*/ 350614 w 256"/>
              <a:gd name="T29" fmla="*/ 76835 h 120"/>
              <a:gd name="T30" fmla="*/ 350614 w 256"/>
              <a:gd name="T31" fmla="*/ 38418 h 120"/>
              <a:gd name="T32" fmla="*/ 38249 w 256"/>
              <a:gd name="T33" fmla="*/ 38418 h 120"/>
              <a:gd name="T34" fmla="*/ 38249 w 256"/>
              <a:gd name="T35" fmla="*/ 153670 h 120"/>
              <a:gd name="T36" fmla="*/ 350614 w 256"/>
              <a:gd name="T37" fmla="*/ 153670 h 120"/>
              <a:gd name="T38" fmla="*/ 350614 w 256"/>
              <a:gd name="T39" fmla="*/ 115253 h 120"/>
              <a:gd name="T40" fmla="*/ 235867 w 256"/>
              <a:gd name="T41" fmla="*/ 134462 h 120"/>
              <a:gd name="T42" fmla="*/ 235867 w 256"/>
              <a:gd name="T43" fmla="*/ 134462 h 120"/>
              <a:gd name="T44" fmla="*/ 57373 w 256"/>
              <a:gd name="T45" fmla="*/ 134462 h 120"/>
              <a:gd name="T46" fmla="*/ 57373 w 256"/>
              <a:gd name="T47" fmla="*/ 57626 h 120"/>
              <a:gd name="T48" fmla="*/ 235867 w 256"/>
              <a:gd name="T49" fmla="*/ 57626 h 120"/>
              <a:gd name="T50" fmla="*/ 235867 w 256"/>
              <a:gd name="T51" fmla="*/ 134462 h 12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256" h="120">
                <a:moveTo>
                  <a:pt x="244" y="84"/>
                </a:moveTo>
                <a:cubicBezTo>
                  <a:pt x="244" y="108"/>
                  <a:pt x="244" y="108"/>
                  <a:pt x="244" y="108"/>
                </a:cubicBezTo>
                <a:cubicBezTo>
                  <a:pt x="244" y="115"/>
                  <a:pt x="239" y="120"/>
                  <a:pt x="232" y="120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5" y="120"/>
                  <a:pt x="0" y="115"/>
                  <a:pt x="0" y="108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32" y="0"/>
                  <a:pt x="232" y="0"/>
                  <a:pt x="232" y="0"/>
                </a:cubicBezTo>
                <a:cubicBezTo>
                  <a:pt x="239" y="0"/>
                  <a:pt x="244" y="5"/>
                  <a:pt x="244" y="12"/>
                </a:cubicBezTo>
                <a:cubicBezTo>
                  <a:pt x="244" y="36"/>
                  <a:pt x="244" y="36"/>
                  <a:pt x="244" y="36"/>
                </a:cubicBezTo>
                <a:cubicBezTo>
                  <a:pt x="251" y="36"/>
                  <a:pt x="256" y="41"/>
                  <a:pt x="256" y="48"/>
                </a:cubicBezTo>
                <a:cubicBezTo>
                  <a:pt x="256" y="72"/>
                  <a:pt x="256" y="72"/>
                  <a:pt x="256" y="72"/>
                </a:cubicBezTo>
                <a:cubicBezTo>
                  <a:pt x="256" y="79"/>
                  <a:pt x="251" y="84"/>
                  <a:pt x="244" y="84"/>
                </a:cubicBezTo>
                <a:moveTo>
                  <a:pt x="220" y="72"/>
                </a:moveTo>
                <a:cubicBezTo>
                  <a:pt x="220" y="48"/>
                  <a:pt x="220" y="48"/>
                  <a:pt x="220" y="48"/>
                </a:cubicBezTo>
                <a:cubicBezTo>
                  <a:pt x="220" y="24"/>
                  <a:pt x="220" y="24"/>
                  <a:pt x="220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96"/>
                  <a:pt x="24" y="96"/>
                  <a:pt x="24" y="96"/>
                </a:cubicBezTo>
                <a:cubicBezTo>
                  <a:pt x="220" y="96"/>
                  <a:pt x="220" y="96"/>
                  <a:pt x="220" y="96"/>
                </a:cubicBezTo>
                <a:lnTo>
                  <a:pt x="220" y="72"/>
                </a:lnTo>
                <a:close/>
                <a:moveTo>
                  <a:pt x="148" y="84"/>
                </a:moveTo>
                <a:cubicBezTo>
                  <a:pt x="148" y="84"/>
                  <a:pt x="148" y="84"/>
                  <a:pt x="148" y="84"/>
                </a:cubicBezTo>
                <a:cubicBezTo>
                  <a:pt x="36" y="84"/>
                  <a:pt x="36" y="84"/>
                  <a:pt x="36" y="84"/>
                </a:cubicBezTo>
                <a:cubicBezTo>
                  <a:pt x="36" y="36"/>
                  <a:pt x="36" y="36"/>
                  <a:pt x="36" y="36"/>
                </a:cubicBezTo>
                <a:cubicBezTo>
                  <a:pt x="148" y="36"/>
                  <a:pt x="148" y="36"/>
                  <a:pt x="148" y="36"/>
                </a:cubicBezTo>
                <a:lnTo>
                  <a:pt x="148" y="8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" name="Freeform 7"/>
          <p:cNvSpPr>
            <a:spLocks noEditPoints="1"/>
          </p:cNvSpPr>
          <p:nvPr/>
        </p:nvSpPr>
        <p:spPr bwMode="auto">
          <a:xfrm>
            <a:off x="8956738" y="5947957"/>
            <a:ext cx="510422" cy="239385"/>
          </a:xfrm>
          <a:custGeom>
            <a:avLst/>
            <a:gdLst>
              <a:gd name="T0" fmla="*/ 390376 w 256"/>
              <a:gd name="T1" fmla="*/ 134462 h 120"/>
              <a:gd name="T2" fmla="*/ 390376 w 256"/>
              <a:gd name="T3" fmla="*/ 172879 h 120"/>
              <a:gd name="T4" fmla="*/ 371177 w 256"/>
              <a:gd name="T5" fmla="*/ 192088 h 120"/>
              <a:gd name="T6" fmla="*/ 19199 w 256"/>
              <a:gd name="T7" fmla="*/ 192088 h 120"/>
              <a:gd name="T8" fmla="*/ 0 w 256"/>
              <a:gd name="T9" fmla="*/ 172879 h 120"/>
              <a:gd name="T10" fmla="*/ 0 w 256"/>
              <a:gd name="T11" fmla="*/ 19209 h 120"/>
              <a:gd name="T12" fmla="*/ 19199 w 256"/>
              <a:gd name="T13" fmla="*/ 0 h 120"/>
              <a:gd name="T14" fmla="*/ 371177 w 256"/>
              <a:gd name="T15" fmla="*/ 0 h 120"/>
              <a:gd name="T16" fmla="*/ 390376 w 256"/>
              <a:gd name="T17" fmla="*/ 19209 h 120"/>
              <a:gd name="T18" fmla="*/ 390376 w 256"/>
              <a:gd name="T19" fmla="*/ 57626 h 120"/>
              <a:gd name="T20" fmla="*/ 409575 w 256"/>
              <a:gd name="T21" fmla="*/ 76835 h 120"/>
              <a:gd name="T22" fmla="*/ 409575 w 256"/>
              <a:gd name="T23" fmla="*/ 115253 h 120"/>
              <a:gd name="T24" fmla="*/ 390376 w 256"/>
              <a:gd name="T25" fmla="*/ 134462 h 120"/>
              <a:gd name="T26" fmla="*/ 351979 w 256"/>
              <a:gd name="T27" fmla="*/ 115253 h 120"/>
              <a:gd name="T28" fmla="*/ 351979 w 256"/>
              <a:gd name="T29" fmla="*/ 76835 h 120"/>
              <a:gd name="T30" fmla="*/ 351979 w 256"/>
              <a:gd name="T31" fmla="*/ 38418 h 120"/>
              <a:gd name="T32" fmla="*/ 345579 w 256"/>
              <a:gd name="T33" fmla="*/ 38418 h 120"/>
              <a:gd name="T34" fmla="*/ 236786 w 256"/>
              <a:gd name="T35" fmla="*/ 38418 h 120"/>
              <a:gd name="T36" fmla="*/ 38398 w 256"/>
              <a:gd name="T37" fmla="*/ 38418 h 120"/>
              <a:gd name="T38" fmla="*/ 38398 w 256"/>
              <a:gd name="T39" fmla="*/ 153670 h 120"/>
              <a:gd name="T40" fmla="*/ 351979 w 256"/>
              <a:gd name="T41" fmla="*/ 153670 h 120"/>
              <a:gd name="T42" fmla="*/ 351979 w 256"/>
              <a:gd name="T43" fmla="*/ 115253 h 120"/>
              <a:gd name="T44" fmla="*/ 140791 w 256"/>
              <a:gd name="T45" fmla="*/ 134462 h 120"/>
              <a:gd name="T46" fmla="*/ 57596 w 256"/>
              <a:gd name="T47" fmla="*/ 134462 h 120"/>
              <a:gd name="T48" fmla="*/ 57596 w 256"/>
              <a:gd name="T49" fmla="*/ 57626 h 120"/>
              <a:gd name="T50" fmla="*/ 140791 w 256"/>
              <a:gd name="T51" fmla="*/ 57626 h 120"/>
              <a:gd name="T52" fmla="*/ 140791 w 256"/>
              <a:gd name="T53" fmla="*/ 134462 h 120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56" h="120">
                <a:moveTo>
                  <a:pt x="244" y="84"/>
                </a:moveTo>
                <a:cubicBezTo>
                  <a:pt x="244" y="108"/>
                  <a:pt x="244" y="108"/>
                  <a:pt x="244" y="108"/>
                </a:cubicBezTo>
                <a:cubicBezTo>
                  <a:pt x="244" y="115"/>
                  <a:pt x="239" y="120"/>
                  <a:pt x="232" y="120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5" y="120"/>
                  <a:pt x="0" y="115"/>
                  <a:pt x="0" y="108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32" y="0"/>
                  <a:pt x="232" y="0"/>
                  <a:pt x="232" y="0"/>
                </a:cubicBezTo>
                <a:cubicBezTo>
                  <a:pt x="239" y="0"/>
                  <a:pt x="244" y="5"/>
                  <a:pt x="244" y="12"/>
                </a:cubicBezTo>
                <a:cubicBezTo>
                  <a:pt x="244" y="36"/>
                  <a:pt x="244" y="36"/>
                  <a:pt x="244" y="36"/>
                </a:cubicBezTo>
                <a:cubicBezTo>
                  <a:pt x="251" y="36"/>
                  <a:pt x="256" y="41"/>
                  <a:pt x="256" y="48"/>
                </a:cubicBezTo>
                <a:cubicBezTo>
                  <a:pt x="256" y="72"/>
                  <a:pt x="256" y="72"/>
                  <a:pt x="256" y="72"/>
                </a:cubicBezTo>
                <a:cubicBezTo>
                  <a:pt x="256" y="79"/>
                  <a:pt x="251" y="84"/>
                  <a:pt x="244" y="84"/>
                </a:cubicBezTo>
                <a:moveTo>
                  <a:pt x="220" y="72"/>
                </a:moveTo>
                <a:cubicBezTo>
                  <a:pt x="220" y="48"/>
                  <a:pt x="220" y="48"/>
                  <a:pt x="220" y="48"/>
                </a:cubicBezTo>
                <a:cubicBezTo>
                  <a:pt x="220" y="24"/>
                  <a:pt x="220" y="24"/>
                  <a:pt x="220" y="24"/>
                </a:cubicBezTo>
                <a:cubicBezTo>
                  <a:pt x="216" y="24"/>
                  <a:pt x="216" y="24"/>
                  <a:pt x="216" y="24"/>
                </a:cubicBezTo>
                <a:cubicBezTo>
                  <a:pt x="148" y="24"/>
                  <a:pt x="148" y="24"/>
                  <a:pt x="148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96"/>
                  <a:pt x="24" y="96"/>
                  <a:pt x="24" y="96"/>
                </a:cubicBezTo>
                <a:cubicBezTo>
                  <a:pt x="220" y="96"/>
                  <a:pt x="220" y="96"/>
                  <a:pt x="220" y="96"/>
                </a:cubicBezTo>
                <a:lnTo>
                  <a:pt x="220" y="72"/>
                </a:lnTo>
                <a:close/>
                <a:moveTo>
                  <a:pt x="88" y="84"/>
                </a:moveTo>
                <a:cubicBezTo>
                  <a:pt x="36" y="84"/>
                  <a:pt x="36" y="84"/>
                  <a:pt x="36" y="84"/>
                </a:cubicBezTo>
                <a:cubicBezTo>
                  <a:pt x="36" y="36"/>
                  <a:pt x="36" y="36"/>
                  <a:pt x="36" y="36"/>
                </a:cubicBezTo>
                <a:cubicBezTo>
                  <a:pt x="88" y="36"/>
                  <a:pt x="88" y="36"/>
                  <a:pt x="88" y="36"/>
                </a:cubicBezTo>
                <a:lnTo>
                  <a:pt x="88" y="8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8066467" y="5947957"/>
            <a:ext cx="508445" cy="239385"/>
          </a:xfrm>
          <a:custGeom>
            <a:avLst/>
            <a:gdLst>
              <a:gd name="T0" fmla="*/ 388864 w 256"/>
              <a:gd name="T1" fmla="*/ 134462 h 120"/>
              <a:gd name="T2" fmla="*/ 388864 w 256"/>
              <a:gd name="T3" fmla="*/ 172879 h 120"/>
              <a:gd name="T4" fmla="*/ 369739 w 256"/>
              <a:gd name="T5" fmla="*/ 192088 h 120"/>
              <a:gd name="T6" fmla="*/ 19124 w 256"/>
              <a:gd name="T7" fmla="*/ 192088 h 120"/>
              <a:gd name="T8" fmla="*/ 0 w 256"/>
              <a:gd name="T9" fmla="*/ 172879 h 120"/>
              <a:gd name="T10" fmla="*/ 0 w 256"/>
              <a:gd name="T11" fmla="*/ 19209 h 120"/>
              <a:gd name="T12" fmla="*/ 19124 w 256"/>
              <a:gd name="T13" fmla="*/ 0 h 120"/>
              <a:gd name="T14" fmla="*/ 369739 w 256"/>
              <a:gd name="T15" fmla="*/ 0 h 120"/>
              <a:gd name="T16" fmla="*/ 388864 w 256"/>
              <a:gd name="T17" fmla="*/ 19209 h 120"/>
              <a:gd name="T18" fmla="*/ 388864 w 256"/>
              <a:gd name="T19" fmla="*/ 57626 h 120"/>
              <a:gd name="T20" fmla="*/ 407988 w 256"/>
              <a:gd name="T21" fmla="*/ 76835 h 120"/>
              <a:gd name="T22" fmla="*/ 407988 w 256"/>
              <a:gd name="T23" fmla="*/ 115253 h 120"/>
              <a:gd name="T24" fmla="*/ 388864 w 256"/>
              <a:gd name="T25" fmla="*/ 134462 h 120"/>
              <a:gd name="T26" fmla="*/ 350615 w 256"/>
              <a:gd name="T27" fmla="*/ 38418 h 120"/>
              <a:gd name="T28" fmla="*/ 38249 w 256"/>
              <a:gd name="T29" fmla="*/ 38418 h 120"/>
              <a:gd name="T30" fmla="*/ 38249 w 256"/>
              <a:gd name="T31" fmla="*/ 153670 h 120"/>
              <a:gd name="T32" fmla="*/ 350615 w 256"/>
              <a:gd name="T33" fmla="*/ 153670 h 120"/>
              <a:gd name="T34" fmla="*/ 350615 w 256"/>
              <a:gd name="T35" fmla="*/ 38418 h 120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56" h="120">
                <a:moveTo>
                  <a:pt x="244" y="84"/>
                </a:moveTo>
                <a:cubicBezTo>
                  <a:pt x="244" y="108"/>
                  <a:pt x="244" y="108"/>
                  <a:pt x="244" y="108"/>
                </a:cubicBezTo>
                <a:cubicBezTo>
                  <a:pt x="244" y="115"/>
                  <a:pt x="239" y="120"/>
                  <a:pt x="232" y="120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5" y="120"/>
                  <a:pt x="0" y="115"/>
                  <a:pt x="0" y="108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32" y="0"/>
                  <a:pt x="232" y="0"/>
                  <a:pt x="232" y="0"/>
                </a:cubicBezTo>
                <a:cubicBezTo>
                  <a:pt x="239" y="0"/>
                  <a:pt x="244" y="5"/>
                  <a:pt x="244" y="12"/>
                </a:cubicBezTo>
                <a:cubicBezTo>
                  <a:pt x="244" y="36"/>
                  <a:pt x="244" y="36"/>
                  <a:pt x="244" y="36"/>
                </a:cubicBezTo>
                <a:cubicBezTo>
                  <a:pt x="251" y="36"/>
                  <a:pt x="256" y="41"/>
                  <a:pt x="256" y="48"/>
                </a:cubicBezTo>
                <a:cubicBezTo>
                  <a:pt x="256" y="72"/>
                  <a:pt x="256" y="72"/>
                  <a:pt x="256" y="72"/>
                </a:cubicBezTo>
                <a:cubicBezTo>
                  <a:pt x="256" y="79"/>
                  <a:pt x="251" y="84"/>
                  <a:pt x="244" y="84"/>
                </a:cubicBezTo>
                <a:moveTo>
                  <a:pt x="220" y="24"/>
                </a:moveTo>
                <a:cubicBezTo>
                  <a:pt x="24" y="24"/>
                  <a:pt x="24" y="24"/>
                  <a:pt x="24" y="24"/>
                </a:cubicBezTo>
                <a:cubicBezTo>
                  <a:pt x="24" y="96"/>
                  <a:pt x="24" y="96"/>
                  <a:pt x="24" y="96"/>
                </a:cubicBezTo>
                <a:cubicBezTo>
                  <a:pt x="220" y="96"/>
                  <a:pt x="220" y="96"/>
                  <a:pt x="220" y="96"/>
                </a:cubicBezTo>
                <a:lnTo>
                  <a:pt x="220" y="2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7" name="Freeform 9"/>
          <p:cNvSpPr/>
          <p:nvPr/>
        </p:nvSpPr>
        <p:spPr bwMode="auto">
          <a:xfrm>
            <a:off x="7174217" y="5829254"/>
            <a:ext cx="510422" cy="484704"/>
          </a:xfrm>
          <a:custGeom>
            <a:avLst/>
            <a:gdLst>
              <a:gd name="T0" fmla="*/ 401575 w 256"/>
              <a:gd name="T1" fmla="*/ 168965 h 244"/>
              <a:gd name="T2" fmla="*/ 401575 w 256"/>
              <a:gd name="T3" fmla="*/ 168965 h 244"/>
              <a:gd name="T4" fmla="*/ 299182 w 256"/>
              <a:gd name="T5" fmla="*/ 242289 h 244"/>
              <a:gd name="T6" fmla="*/ 337579 w 256"/>
              <a:gd name="T7" fmla="*/ 363434 h 244"/>
              <a:gd name="T8" fmla="*/ 339179 w 256"/>
              <a:gd name="T9" fmla="*/ 369810 h 244"/>
              <a:gd name="T10" fmla="*/ 319980 w 256"/>
              <a:gd name="T11" fmla="*/ 388938 h 244"/>
              <a:gd name="T12" fmla="*/ 308781 w 256"/>
              <a:gd name="T13" fmla="*/ 385750 h 244"/>
              <a:gd name="T14" fmla="*/ 308781 w 256"/>
              <a:gd name="T15" fmla="*/ 385750 h 244"/>
              <a:gd name="T16" fmla="*/ 204788 w 256"/>
              <a:gd name="T17" fmla="*/ 310832 h 244"/>
              <a:gd name="T18" fmla="*/ 100794 w 256"/>
              <a:gd name="T19" fmla="*/ 385750 h 244"/>
              <a:gd name="T20" fmla="*/ 100794 w 256"/>
              <a:gd name="T21" fmla="*/ 385750 h 244"/>
              <a:gd name="T22" fmla="*/ 89595 w 256"/>
              <a:gd name="T23" fmla="*/ 388938 h 244"/>
              <a:gd name="T24" fmla="*/ 70396 w 256"/>
              <a:gd name="T25" fmla="*/ 369810 h 244"/>
              <a:gd name="T26" fmla="*/ 71996 w 256"/>
              <a:gd name="T27" fmla="*/ 363434 h 244"/>
              <a:gd name="T28" fmla="*/ 110393 w 256"/>
              <a:gd name="T29" fmla="*/ 242289 h 244"/>
              <a:gd name="T30" fmla="*/ 8000 w 256"/>
              <a:gd name="T31" fmla="*/ 168965 h 244"/>
              <a:gd name="T32" fmla="*/ 8000 w 256"/>
              <a:gd name="T33" fmla="*/ 168965 h 244"/>
              <a:gd name="T34" fmla="*/ 0 w 256"/>
              <a:gd name="T35" fmla="*/ 153025 h 244"/>
              <a:gd name="T36" fmla="*/ 19199 w 256"/>
              <a:gd name="T37" fmla="*/ 133897 h 244"/>
              <a:gd name="T38" fmla="*/ 147191 w 256"/>
              <a:gd name="T39" fmla="*/ 133897 h 244"/>
              <a:gd name="T40" fmla="*/ 187189 w 256"/>
              <a:gd name="T41" fmla="*/ 12752 h 244"/>
              <a:gd name="T42" fmla="*/ 204788 w 256"/>
              <a:gd name="T43" fmla="*/ 0 h 244"/>
              <a:gd name="T44" fmla="*/ 222386 w 256"/>
              <a:gd name="T45" fmla="*/ 12752 h 244"/>
              <a:gd name="T46" fmla="*/ 262384 w 256"/>
              <a:gd name="T47" fmla="*/ 133897 h 244"/>
              <a:gd name="T48" fmla="*/ 390376 w 256"/>
              <a:gd name="T49" fmla="*/ 133897 h 244"/>
              <a:gd name="T50" fmla="*/ 409575 w 256"/>
              <a:gd name="T51" fmla="*/ 153025 h 244"/>
              <a:gd name="T52" fmla="*/ 401575 w 256"/>
              <a:gd name="T53" fmla="*/ 168965 h 244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56" h="244">
                <a:moveTo>
                  <a:pt x="251" y="106"/>
                </a:moveTo>
                <a:cubicBezTo>
                  <a:pt x="251" y="106"/>
                  <a:pt x="251" y="106"/>
                  <a:pt x="251" y="106"/>
                </a:cubicBezTo>
                <a:cubicBezTo>
                  <a:pt x="187" y="152"/>
                  <a:pt x="187" y="152"/>
                  <a:pt x="187" y="152"/>
                </a:cubicBezTo>
                <a:cubicBezTo>
                  <a:pt x="211" y="228"/>
                  <a:pt x="211" y="228"/>
                  <a:pt x="211" y="228"/>
                </a:cubicBezTo>
                <a:cubicBezTo>
                  <a:pt x="212" y="229"/>
                  <a:pt x="212" y="231"/>
                  <a:pt x="212" y="232"/>
                </a:cubicBezTo>
                <a:cubicBezTo>
                  <a:pt x="212" y="239"/>
                  <a:pt x="207" y="244"/>
                  <a:pt x="200" y="244"/>
                </a:cubicBezTo>
                <a:cubicBezTo>
                  <a:pt x="197" y="244"/>
                  <a:pt x="195" y="243"/>
                  <a:pt x="193" y="242"/>
                </a:cubicBezTo>
                <a:cubicBezTo>
                  <a:pt x="193" y="242"/>
                  <a:pt x="193" y="242"/>
                  <a:pt x="193" y="242"/>
                </a:cubicBezTo>
                <a:cubicBezTo>
                  <a:pt x="128" y="195"/>
                  <a:pt x="128" y="195"/>
                  <a:pt x="128" y="195"/>
                </a:cubicBezTo>
                <a:cubicBezTo>
                  <a:pt x="63" y="242"/>
                  <a:pt x="63" y="242"/>
                  <a:pt x="63" y="242"/>
                </a:cubicBezTo>
                <a:cubicBezTo>
                  <a:pt x="63" y="242"/>
                  <a:pt x="63" y="242"/>
                  <a:pt x="63" y="242"/>
                </a:cubicBezTo>
                <a:cubicBezTo>
                  <a:pt x="61" y="243"/>
                  <a:pt x="59" y="244"/>
                  <a:pt x="56" y="244"/>
                </a:cubicBezTo>
                <a:cubicBezTo>
                  <a:pt x="49" y="244"/>
                  <a:pt x="44" y="239"/>
                  <a:pt x="44" y="232"/>
                </a:cubicBezTo>
                <a:cubicBezTo>
                  <a:pt x="44" y="231"/>
                  <a:pt x="44" y="229"/>
                  <a:pt x="45" y="228"/>
                </a:cubicBezTo>
                <a:cubicBezTo>
                  <a:pt x="69" y="152"/>
                  <a:pt x="69" y="152"/>
                  <a:pt x="69" y="152"/>
                </a:cubicBezTo>
                <a:cubicBezTo>
                  <a:pt x="5" y="106"/>
                  <a:pt x="5" y="106"/>
                  <a:pt x="5" y="106"/>
                </a:cubicBezTo>
                <a:cubicBezTo>
                  <a:pt x="5" y="106"/>
                  <a:pt x="5" y="106"/>
                  <a:pt x="5" y="106"/>
                </a:cubicBezTo>
                <a:cubicBezTo>
                  <a:pt x="2" y="104"/>
                  <a:pt x="0" y="100"/>
                  <a:pt x="0" y="96"/>
                </a:cubicBezTo>
                <a:cubicBezTo>
                  <a:pt x="0" y="89"/>
                  <a:pt x="5" y="84"/>
                  <a:pt x="12" y="84"/>
                </a:cubicBezTo>
                <a:cubicBezTo>
                  <a:pt x="92" y="84"/>
                  <a:pt x="92" y="84"/>
                  <a:pt x="92" y="84"/>
                </a:cubicBezTo>
                <a:cubicBezTo>
                  <a:pt x="117" y="8"/>
                  <a:pt x="117" y="8"/>
                  <a:pt x="117" y="8"/>
                </a:cubicBezTo>
                <a:cubicBezTo>
                  <a:pt x="118" y="4"/>
                  <a:pt x="123" y="0"/>
                  <a:pt x="128" y="0"/>
                </a:cubicBezTo>
                <a:cubicBezTo>
                  <a:pt x="133" y="0"/>
                  <a:pt x="138" y="4"/>
                  <a:pt x="139" y="8"/>
                </a:cubicBezTo>
                <a:cubicBezTo>
                  <a:pt x="164" y="84"/>
                  <a:pt x="164" y="84"/>
                  <a:pt x="164" y="84"/>
                </a:cubicBezTo>
                <a:cubicBezTo>
                  <a:pt x="244" y="84"/>
                  <a:pt x="244" y="84"/>
                  <a:pt x="244" y="84"/>
                </a:cubicBezTo>
                <a:cubicBezTo>
                  <a:pt x="251" y="84"/>
                  <a:pt x="256" y="89"/>
                  <a:pt x="256" y="96"/>
                </a:cubicBezTo>
                <a:cubicBezTo>
                  <a:pt x="256" y="100"/>
                  <a:pt x="254" y="104"/>
                  <a:pt x="251" y="106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6283946" y="5829254"/>
            <a:ext cx="500530" cy="484704"/>
          </a:xfrm>
          <a:custGeom>
            <a:avLst/>
            <a:gdLst>
              <a:gd name="T0" fmla="*/ 382511 w 252"/>
              <a:gd name="T1" fmla="*/ 229537 h 244"/>
              <a:gd name="T2" fmla="*/ 376136 w 252"/>
              <a:gd name="T3" fmla="*/ 229537 h 244"/>
              <a:gd name="T4" fmla="*/ 369761 w 252"/>
              <a:gd name="T5" fmla="*/ 229537 h 244"/>
              <a:gd name="T6" fmla="*/ 369761 w 252"/>
              <a:gd name="T7" fmla="*/ 261417 h 244"/>
              <a:gd name="T8" fmla="*/ 369761 w 252"/>
              <a:gd name="T9" fmla="*/ 264605 h 244"/>
              <a:gd name="T10" fmla="*/ 368167 w 252"/>
              <a:gd name="T11" fmla="*/ 267793 h 244"/>
              <a:gd name="T12" fmla="*/ 368167 w 252"/>
              <a:gd name="T13" fmla="*/ 269387 h 244"/>
              <a:gd name="T14" fmla="*/ 366573 w 252"/>
              <a:gd name="T15" fmla="*/ 270981 h 244"/>
              <a:gd name="T16" fmla="*/ 366573 w 252"/>
              <a:gd name="T17" fmla="*/ 272575 h 244"/>
              <a:gd name="T18" fmla="*/ 364980 w 252"/>
              <a:gd name="T19" fmla="*/ 274169 h 244"/>
              <a:gd name="T20" fmla="*/ 363386 w 252"/>
              <a:gd name="T21" fmla="*/ 274169 h 244"/>
              <a:gd name="T22" fmla="*/ 350635 w 252"/>
              <a:gd name="T23" fmla="*/ 280545 h 244"/>
              <a:gd name="T24" fmla="*/ 350635 w 252"/>
              <a:gd name="T25" fmla="*/ 280545 h 244"/>
              <a:gd name="T26" fmla="*/ 337885 w 252"/>
              <a:gd name="T27" fmla="*/ 274169 h 244"/>
              <a:gd name="T28" fmla="*/ 291665 w 252"/>
              <a:gd name="T29" fmla="*/ 229537 h 244"/>
              <a:gd name="T30" fmla="*/ 290071 w 252"/>
              <a:gd name="T31" fmla="*/ 229537 h 244"/>
              <a:gd name="T32" fmla="*/ 114753 w 252"/>
              <a:gd name="T33" fmla="*/ 229537 h 244"/>
              <a:gd name="T34" fmla="*/ 95628 w 252"/>
              <a:gd name="T35" fmla="*/ 210409 h 244"/>
              <a:gd name="T36" fmla="*/ 95628 w 252"/>
              <a:gd name="T37" fmla="*/ 19128 h 244"/>
              <a:gd name="T38" fmla="*/ 114753 w 252"/>
              <a:gd name="T39" fmla="*/ 0 h 244"/>
              <a:gd name="T40" fmla="*/ 382511 w 252"/>
              <a:gd name="T41" fmla="*/ 0 h 244"/>
              <a:gd name="T42" fmla="*/ 401637 w 252"/>
              <a:gd name="T43" fmla="*/ 19128 h 244"/>
              <a:gd name="T44" fmla="*/ 401637 w 252"/>
              <a:gd name="T45" fmla="*/ 210409 h 244"/>
              <a:gd name="T46" fmla="*/ 382511 w 252"/>
              <a:gd name="T47" fmla="*/ 229537 h 244"/>
              <a:gd name="T48" fmla="*/ 283696 w 252"/>
              <a:gd name="T49" fmla="*/ 248665 h 244"/>
              <a:gd name="T50" fmla="*/ 323541 w 252"/>
              <a:gd name="T51" fmla="*/ 288515 h 244"/>
              <a:gd name="T52" fmla="*/ 323541 w 252"/>
              <a:gd name="T53" fmla="*/ 288515 h 244"/>
              <a:gd name="T54" fmla="*/ 350635 w 252"/>
              <a:gd name="T55" fmla="*/ 299674 h 244"/>
              <a:gd name="T56" fmla="*/ 350635 w 252"/>
              <a:gd name="T57" fmla="*/ 312426 h 244"/>
              <a:gd name="T58" fmla="*/ 331510 w 252"/>
              <a:gd name="T59" fmla="*/ 331554 h 244"/>
              <a:gd name="T60" fmla="*/ 197631 w 252"/>
              <a:gd name="T61" fmla="*/ 331554 h 244"/>
              <a:gd name="T62" fmla="*/ 153005 w 252"/>
              <a:gd name="T63" fmla="*/ 331554 h 244"/>
              <a:gd name="T64" fmla="*/ 133879 w 252"/>
              <a:gd name="T65" fmla="*/ 331554 h 244"/>
              <a:gd name="T66" fmla="*/ 129098 w 252"/>
              <a:gd name="T67" fmla="*/ 331554 h 244"/>
              <a:gd name="T68" fmla="*/ 76502 w 252"/>
              <a:gd name="T69" fmla="*/ 382562 h 244"/>
              <a:gd name="T70" fmla="*/ 63752 w 252"/>
              <a:gd name="T71" fmla="*/ 388938 h 244"/>
              <a:gd name="T72" fmla="*/ 63752 w 252"/>
              <a:gd name="T73" fmla="*/ 388938 h 244"/>
              <a:gd name="T74" fmla="*/ 51002 w 252"/>
              <a:gd name="T75" fmla="*/ 382562 h 244"/>
              <a:gd name="T76" fmla="*/ 49408 w 252"/>
              <a:gd name="T77" fmla="*/ 382562 h 244"/>
              <a:gd name="T78" fmla="*/ 47814 w 252"/>
              <a:gd name="T79" fmla="*/ 380968 h 244"/>
              <a:gd name="T80" fmla="*/ 47814 w 252"/>
              <a:gd name="T81" fmla="*/ 379374 h 244"/>
              <a:gd name="T82" fmla="*/ 46220 w 252"/>
              <a:gd name="T83" fmla="*/ 377780 h 244"/>
              <a:gd name="T84" fmla="*/ 46220 w 252"/>
              <a:gd name="T85" fmla="*/ 376186 h 244"/>
              <a:gd name="T86" fmla="*/ 44626 w 252"/>
              <a:gd name="T87" fmla="*/ 372998 h 244"/>
              <a:gd name="T88" fmla="*/ 44626 w 252"/>
              <a:gd name="T89" fmla="*/ 369810 h 244"/>
              <a:gd name="T90" fmla="*/ 44626 w 252"/>
              <a:gd name="T91" fmla="*/ 331554 h 244"/>
              <a:gd name="T92" fmla="*/ 41439 w 252"/>
              <a:gd name="T93" fmla="*/ 331554 h 244"/>
              <a:gd name="T94" fmla="*/ 19126 w 252"/>
              <a:gd name="T95" fmla="*/ 331554 h 244"/>
              <a:gd name="T96" fmla="*/ 0 w 252"/>
              <a:gd name="T97" fmla="*/ 312426 h 244"/>
              <a:gd name="T98" fmla="*/ 0 w 252"/>
              <a:gd name="T99" fmla="*/ 95640 h 244"/>
              <a:gd name="T100" fmla="*/ 19126 w 252"/>
              <a:gd name="T101" fmla="*/ 76512 h 244"/>
              <a:gd name="T102" fmla="*/ 76502 w 252"/>
              <a:gd name="T103" fmla="*/ 76512 h 244"/>
              <a:gd name="T104" fmla="*/ 76502 w 252"/>
              <a:gd name="T105" fmla="*/ 210409 h 244"/>
              <a:gd name="T106" fmla="*/ 114753 w 252"/>
              <a:gd name="T107" fmla="*/ 248665 h 244"/>
              <a:gd name="T108" fmla="*/ 283696 w 252"/>
              <a:gd name="T109" fmla="*/ 248665 h 244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252" h="244">
                <a:moveTo>
                  <a:pt x="240" y="144"/>
                </a:moveTo>
                <a:cubicBezTo>
                  <a:pt x="236" y="144"/>
                  <a:pt x="236" y="144"/>
                  <a:pt x="236" y="144"/>
                </a:cubicBezTo>
                <a:cubicBezTo>
                  <a:pt x="232" y="144"/>
                  <a:pt x="232" y="144"/>
                  <a:pt x="232" y="144"/>
                </a:cubicBezTo>
                <a:cubicBezTo>
                  <a:pt x="232" y="164"/>
                  <a:pt x="232" y="164"/>
                  <a:pt x="232" y="164"/>
                </a:cubicBezTo>
                <a:cubicBezTo>
                  <a:pt x="232" y="165"/>
                  <a:pt x="232" y="166"/>
                  <a:pt x="232" y="166"/>
                </a:cubicBezTo>
                <a:cubicBezTo>
                  <a:pt x="232" y="167"/>
                  <a:pt x="231" y="167"/>
                  <a:pt x="231" y="168"/>
                </a:cubicBezTo>
                <a:cubicBezTo>
                  <a:pt x="231" y="168"/>
                  <a:pt x="231" y="168"/>
                  <a:pt x="231" y="169"/>
                </a:cubicBezTo>
                <a:cubicBezTo>
                  <a:pt x="231" y="169"/>
                  <a:pt x="231" y="170"/>
                  <a:pt x="230" y="170"/>
                </a:cubicBezTo>
                <a:cubicBezTo>
                  <a:pt x="230" y="170"/>
                  <a:pt x="230" y="170"/>
                  <a:pt x="230" y="171"/>
                </a:cubicBezTo>
                <a:cubicBezTo>
                  <a:pt x="230" y="171"/>
                  <a:pt x="229" y="172"/>
                  <a:pt x="229" y="172"/>
                </a:cubicBezTo>
                <a:cubicBezTo>
                  <a:pt x="229" y="172"/>
                  <a:pt x="229" y="172"/>
                  <a:pt x="228" y="172"/>
                </a:cubicBezTo>
                <a:cubicBezTo>
                  <a:pt x="226" y="175"/>
                  <a:pt x="223" y="176"/>
                  <a:pt x="220" y="176"/>
                </a:cubicBezTo>
                <a:cubicBezTo>
                  <a:pt x="220" y="176"/>
                  <a:pt x="220" y="176"/>
                  <a:pt x="220" y="176"/>
                </a:cubicBezTo>
                <a:cubicBezTo>
                  <a:pt x="217" y="176"/>
                  <a:pt x="214" y="175"/>
                  <a:pt x="212" y="172"/>
                </a:cubicBezTo>
                <a:cubicBezTo>
                  <a:pt x="183" y="144"/>
                  <a:pt x="183" y="144"/>
                  <a:pt x="183" y="144"/>
                </a:cubicBezTo>
                <a:cubicBezTo>
                  <a:pt x="182" y="144"/>
                  <a:pt x="182" y="144"/>
                  <a:pt x="182" y="144"/>
                </a:cubicBezTo>
                <a:cubicBezTo>
                  <a:pt x="72" y="144"/>
                  <a:pt x="72" y="144"/>
                  <a:pt x="72" y="144"/>
                </a:cubicBezTo>
                <a:cubicBezTo>
                  <a:pt x="65" y="144"/>
                  <a:pt x="60" y="139"/>
                  <a:pt x="60" y="132"/>
                </a:cubicBezTo>
                <a:cubicBezTo>
                  <a:pt x="60" y="12"/>
                  <a:pt x="60" y="12"/>
                  <a:pt x="60" y="12"/>
                </a:cubicBezTo>
                <a:cubicBezTo>
                  <a:pt x="60" y="5"/>
                  <a:pt x="65" y="0"/>
                  <a:pt x="72" y="0"/>
                </a:cubicBezTo>
                <a:cubicBezTo>
                  <a:pt x="240" y="0"/>
                  <a:pt x="240" y="0"/>
                  <a:pt x="240" y="0"/>
                </a:cubicBezTo>
                <a:cubicBezTo>
                  <a:pt x="247" y="0"/>
                  <a:pt x="252" y="5"/>
                  <a:pt x="252" y="12"/>
                </a:cubicBezTo>
                <a:cubicBezTo>
                  <a:pt x="252" y="132"/>
                  <a:pt x="252" y="132"/>
                  <a:pt x="252" y="132"/>
                </a:cubicBezTo>
                <a:cubicBezTo>
                  <a:pt x="252" y="139"/>
                  <a:pt x="247" y="144"/>
                  <a:pt x="240" y="144"/>
                </a:cubicBezTo>
                <a:moveTo>
                  <a:pt x="178" y="156"/>
                </a:moveTo>
                <a:cubicBezTo>
                  <a:pt x="203" y="181"/>
                  <a:pt x="203" y="181"/>
                  <a:pt x="203" y="181"/>
                </a:cubicBezTo>
                <a:cubicBezTo>
                  <a:pt x="203" y="181"/>
                  <a:pt x="203" y="181"/>
                  <a:pt x="203" y="181"/>
                </a:cubicBezTo>
                <a:cubicBezTo>
                  <a:pt x="208" y="185"/>
                  <a:pt x="214" y="188"/>
                  <a:pt x="220" y="188"/>
                </a:cubicBezTo>
                <a:cubicBezTo>
                  <a:pt x="220" y="196"/>
                  <a:pt x="220" y="196"/>
                  <a:pt x="220" y="196"/>
                </a:cubicBezTo>
                <a:cubicBezTo>
                  <a:pt x="220" y="203"/>
                  <a:pt x="215" y="208"/>
                  <a:pt x="208" y="208"/>
                </a:cubicBezTo>
                <a:cubicBezTo>
                  <a:pt x="124" y="208"/>
                  <a:pt x="124" y="208"/>
                  <a:pt x="124" y="208"/>
                </a:cubicBezTo>
                <a:cubicBezTo>
                  <a:pt x="96" y="208"/>
                  <a:pt x="96" y="208"/>
                  <a:pt x="96" y="208"/>
                </a:cubicBezTo>
                <a:cubicBezTo>
                  <a:pt x="84" y="208"/>
                  <a:pt x="84" y="208"/>
                  <a:pt x="84" y="208"/>
                </a:cubicBezTo>
                <a:cubicBezTo>
                  <a:pt x="81" y="208"/>
                  <a:pt x="81" y="208"/>
                  <a:pt x="81" y="208"/>
                </a:cubicBezTo>
                <a:cubicBezTo>
                  <a:pt x="48" y="240"/>
                  <a:pt x="48" y="240"/>
                  <a:pt x="48" y="240"/>
                </a:cubicBezTo>
                <a:cubicBezTo>
                  <a:pt x="46" y="243"/>
                  <a:pt x="43" y="244"/>
                  <a:pt x="40" y="244"/>
                </a:cubicBezTo>
                <a:cubicBezTo>
                  <a:pt x="40" y="244"/>
                  <a:pt x="40" y="244"/>
                  <a:pt x="40" y="244"/>
                </a:cubicBezTo>
                <a:cubicBezTo>
                  <a:pt x="37" y="244"/>
                  <a:pt x="34" y="243"/>
                  <a:pt x="32" y="240"/>
                </a:cubicBezTo>
                <a:cubicBezTo>
                  <a:pt x="31" y="240"/>
                  <a:pt x="31" y="240"/>
                  <a:pt x="31" y="240"/>
                </a:cubicBezTo>
                <a:cubicBezTo>
                  <a:pt x="31" y="240"/>
                  <a:pt x="30" y="239"/>
                  <a:pt x="30" y="239"/>
                </a:cubicBezTo>
                <a:cubicBezTo>
                  <a:pt x="30" y="238"/>
                  <a:pt x="30" y="238"/>
                  <a:pt x="30" y="238"/>
                </a:cubicBezTo>
                <a:cubicBezTo>
                  <a:pt x="29" y="238"/>
                  <a:pt x="29" y="237"/>
                  <a:pt x="29" y="237"/>
                </a:cubicBezTo>
                <a:cubicBezTo>
                  <a:pt x="29" y="236"/>
                  <a:pt x="29" y="236"/>
                  <a:pt x="29" y="236"/>
                </a:cubicBezTo>
                <a:cubicBezTo>
                  <a:pt x="29" y="235"/>
                  <a:pt x="28" y="235"/>
                  <a:pt x="28" y="234"/>
                </a:cubicBezTo>
                <a:cubicBezTo>
                  <a:pt x="28" y="234"/>
                  <a:pt x="28" y="233"/>
                  <a:pt x="28" y="232"/>
                </a:cubicBezTo>
                <a:cubicBezTo>
                  <a:pt x="28" y="208"/>
                  <a:pt x="28" y="208"/>
                  <a:pt x="28" y="208"/>
                </a:cubicBezTo>
                <a:cubicBezTo>
                  <a:pt x="26" y="208"/>
                  <a:pt x="26" y="208"/>
                  <a:pt x="26" y="208"/>
                </a:cubicBezTo>
                <a:cubicBezTo>
                  <a:pt x="12" y="208"/>
                  <a:pt x="12" y="208"/>
                  <a:pt x="12" y="208"/>
                </a:cubicBezTo>
                <a:cubicBezTo>
                  <a:pt x="5" y="208"/>
                  <a:pt x="0" y="203"/>
                  <a:pt x="0" y="196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53"/>
                  <a:pt x="5" y="48"/>
                  <a:pt x="12" y="48"/>
                </a:cubicBezTo>
                <a:cubicBezTo>
                  <a:pt x="48" y="48"/>
                  <a:pt x="48" y="48"/>
                  <a:pt x="48" y="48"/>
                </a:cubicBezTo>
                <a:cubicBezTo>
                  <a:pt x="48" y="132"/>
                  <a:pt x="48" y="132"/>
                  <a:pt x="48" y="132"/>
                </a:cubicBezTo>
                <a:cubicBezTo>
                  <a:pt x="48" y="145"/>
                  <a:pt x="59" y="156"/>
                  <a:pt x="72" y="156"/>
                </a:cubicBezTo>
                <a:lnTo>
                  <a:pt x="178" y="15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>
            <a:off x="5391695" y="5837168"/>
            <a:ext cx="508445" cy="460963"/>
          </a:xfrm>
          <a:custGeom>
            <a:avLst/>
            <a:gdLst>
              <a:gd name="T0" fmla="*/ 388864 w 256"/>
              <a:gd name="T1" fmla="*/ 312492 h 232"/>
              <a:gd name="T2" fmla="*/ 299616 w 256"/>
              <a:gd name="T3" fmla="*/ 312492 h 232"/>
              <a:gd name="T4" fmla="*/ 152996 w 256"/>
              <a:gd name="T5" fmla="*/ 312492 h 232"/>
              <a:gd name="T6" fmla="*/ 133871 w 256"/>
              <a:gd name="T7" fmla="*/ 312492 h 232"/>
              <a:gd name="T8" fmla="*/ 129090 w 256"/>
              <a:gd name="T9" fmla="*/ 312492 h 232"/>
              <a:gd name="T10" fmla="*/ 76498 w 256"/>
              <a:gd name="T11" fmla="*/ 363511 h 232"/>
              <a:gd name="T12" fmla="*/ 63748 w 256"/>
              <a:gd name="T13" fmla="*/ 369888 h 232"/>
              <a:gd name="T14" fmla="*/ 63748 w 256"/>
              <a:gd name="T15" fmla="*/ 369888 h 232"/>
              <a:gd name="T16" fmla="*/ 50999 w 256"/>
              <a:gd name="T17" fmla="*/ 363511 h 232"/>
              <a:gd name="T18" fmla="*/ 49405 w 256"/>
              <a:gd name="T19" fmla="*/ 363511 h 232"/>
              <a:gd name="T20" fmla="*/ 47811 w 256"/>
              <a:gd name="T21" fmla="*/ 361916 h 232"/>
              <a:gd name="T22" fmla="*/ 47811 w 256"/>
              <a:gd name="T23" fmla="*/ 360322 h 232"/>
              <a:gd name="T24" fmla="*/ 46217 w 256"/>
              <a:gd name="T25" fmla="*/ 358728 h 232"/>
              <a:gd name="T26" fmla="*/ 46217 w 256"/>
              <a:gd name="T27" fmla="*/ 357133 h 232"/>
              <a:gd name="T28" fmla="*/ 44624 w 256"/>
              <a:gd name="T29" fmla="*/ 353945 h 232"/>
              <a:gd name="T30" fmla="*/ 44624 w 256"/>
              <a:gd name="T31" fmla="*/ 350756 h 232"/>
              <a:gd name="T32" fmla="*/ 44624 w 256"/>
              <a:gd name="T33" fmla="*/ 312492 h 232"/>
              <a:gd name="T34" fmla="*/ 41436 w 256"/>
              <a:gd name="T35" fmla="*/ 312492 h 232"/>
              <a:gd name="T36" fmla="*/ 19124 w 256"/>
              <a:gd name="T37" fmla="*/ 312492 h 232"/>
              <a:gd name="T38" fmla="*/ 0 w 256"/>
              <a:gd name="T39" fmla="*/ 293359 h 232"/>
              <a:gd name="T40" fmla="*/ 0 w 256"/>
              <a:gd name="T41" fmla="*/ 19132 h 232"/>
              <a:gd name="T42" fmla="*/ 19124 w 256"/>
              <a:gd name="T43" fmla="*/ 0 h 232"/>
              <a:gd name="T44" fmla="*/ 388864 w 256"/>
              <a:gd name="T45" fmla="*/ 0 h 232"/>
              <a:gd name="T46" fmla="*/ 407988 w 256"/>
              <a:gd name="T47" fmla="*/ 19132 h 232"/>
              <a:gd name="T48" fmla="*/ 407988 w 256"/>
              <a:gd name="T49" fmla="*/ 293359 h 232"/>
              <a:gd name="T50" fmla="*/ 388864 w 256"/>
              <a:gd name="T51" fmla="*/ 312492 h 232"/>
              <a:gd name="T52" fmla="*/ 108372 w 256"/>
              <a:gd name="T53" fmla="*/ 121170 h 232"/>
              <a:gd name="T54" fmla="*/ 70123 w 256"/>
              <a:gd name="T55" fmla="*/ 159434 h 232"/>
              <a:gd name="T56" fmla="*/ 108372 w 256"/>
              <a:gd name="T57" fmla="*/ 197699 h 232"/>
              <a:gd name="T58" fmla="*/ 146621 w 256"/>
              <a:gd name="T59" fmla="*/ 159434 h 232"/>
              <a:gd name="T60" fmla="*/ 108372 w 256"/>
              <a:gd name="T61" fmla="*/ 121170 h 232"/>
              <a:gd name="T62" fmla="*/ 203994 w 256"/>
              <a:gd name="T63" fmla="*/ 121170 h 232"/>
              <a:gd name="T64" fmla="*/ 165745 w 256"/>
              <a:gd name="T65" fmla="*/ 159434 h 232"/>
              <a:gd name="T66" fmla="*/ 203994 w 256"/>
              <a:gd name="T67" fmla="*/ 197699 h 232"/>
              <a:gd name="T68" fmla="*/ 242243 w 256"/>
              <a:gd name="T69" fmla="*/ 159434 h 232"/>
              <a:gd name="T70" fmla="*/ 203994 w 256"/>
              <a:gd name="T71" fmla="*/ 121170 h 232"/>
              <a:gd name="T72" fmla="*/ 299616 w 256"/>
              <a:gd name="T73" fmla="*/ 121170 h 232"/>
              <a:gd name="T74" fmla="*/ 261367 w 256"/>
              <a:gd name="T75" fmla="*/ 159434 h 232"/>
              <a:gd name="T76" fmla="*/ 299616 w 256"/>
              <a:gd name="T77" fmla="*/ 197699 h 232"/>
              <a:gd name="T78" fmla="*/ 337865 w 256"/>
              <a:gd name="T79" fmla="*/ 159434 h 232"/>
              <a:gd name="T80" fmla="*/ 299616 w 256"/>
              <a:gd name="T81" fmla="*/ 121170 h 232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256" h="232">
                <a:moveTo>
                  <a:pt x="244" y="196"/>
                </a:moveTo>
                <a:cubicBezTo>
                  <a:pt x="188" y="196"/>
                  <a:pt x="188" y="196"/>
                  <a:pt x="188" y="196"/>
                </a:cubicBezTo>
                <a:cubicBezTo>
                  <a:pt x="96" y="196"/>
                  <a:pt x="96" y="196"/>
                  <a:pt x="96" y="196"/>
                </a:cubicBezTo>
                <a:cubicBezTo>
                  <a:pt x="84" y="196"/>
                  <a:pt x="84" y="196"/>
                  <a:pt x="84" y="196"/>
                </a:cubicBezTo>
                <a:cubicBezTo>
                  <a:pt x="81" y="196"/>
                  <a:pt x="81" y="196"/>
                  <a:pt x="81" y="196"/>
                </a:cubicBezTo>
                <a:cubicBezTo>
                  <a:pt x="48" y="228"/>
                  <a:pt x="48" y="228"/>
                  <a:pt x="48" y="228"/>
                </a:cubicBezTo>
                <a:cubicBezTo>
                  <a:pt x="46" y="231"/>
                  <a:pt x="43" y="232"/>
                  <a:pt x="40" y="232"/>
                </a:cubicBezTo>
                <a:cubicBezTo>
                  <a:pt x="40" y="232"/>
                  <a:pt x="40" y="232"/>
                  <a:pt x="40" y="232"/>
                </a:cubicBezTo>
                <a:cubicBezTo>
                  <a:pt x="37" y="232"/>
                  <a:pt x="34" y="231"/>
                  <a:pt x="32" y="228"/>
                </a:cubicBezTo>
                <a:cubicBezTo>
                  <a:pt x="31" y="228"/>
                  <a:pt x="31" y="228"/>
                  <a:pt x="31" y="228"/>
                </a:cubicBezTo>
                <a:cubicBezTo>
                  <a:pt x="31" y="228"/>
                  <a:pt x="30" y="227"/>
                  <a:pt x="30" y="227"/>
                </a:cubicBezTo>
                <a:cubicBezTo>
                  <a:pt x="30" y="226"/>
                  <a:pt x="30" y="226"/>
                  <a:pt x="30" y="226"/>
                </a:cubicBezTo>
                <a:cubicBezTo>
                  <a:pt x="29" y="226"/>
                  <a:pt x="29" y="225"/>
                  <a:pt x="29" y="225"/>
                </a:cubicBezTo>
                <a:cubicBezTo>
                  <a:pt x="29" y="224"/>
                  <a:pt x="29" y="224"/>
                  <a:pt x="29" y="224"/>
                </a:cubicBezTo>
                <a:cubicBezTo>
                  <a:pt x="29" y="223"/>
                  <a:pt x="28" y="223"/>
                  <a:pt x="28" y="222"/>
                </a:cubicBezTo>
                <a:cubicBezTo>
                  <a:pt x="28" y="222"/>
                  <a:pt x="28" y="221"/>
                  <a:pt x="28" y="220"/>
                </a:cubicBezTo>
                <a:cubicBezTo>
                  <a:pt x="28" y="196"/>
                  <a:pt x="28" y="196"/>
                  <a:pt x="28" y="196"/>
                </a:cubicBezTo>
                <a:cubicBezTo>
                  <a:pt x="26" y="196"/>
                  <a:pt x="26" y="196"/>
                  <a:pt x="26" y="196"/>
                </a:cubicBezTo>
                <a:cubicBezTo>
                  <a:pt x="12" y="196"/>
                  <a:pt x="12" y="196"/>
                  <a:pt x="12" y="196"/>
                </a:cubicBezTo>
                <a:cubicBezTo>
                  <a:pt x="5" y="196"/>
                  <a:pt x="0" y="191"/>
                  <a:pt x="0" y="18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184"/>
                  <a:pt x="256" y="184"/>
                  <a:pt x="256" y="184"/>
                </a:cubicBezTo>
                <a:cubicBezTo>
                  <a:pt x="256" y="191"/>
                  <a:pt x="251" y="196"/>
                  <a:pt x="244" y="196"/>
                </a:cubicBezTo>
                <a:moveTo>
                  <a:pt x="68" y="76"/>
                </a:moveTo>
                <a:cubicBezTo>
                  <a:pt x="55" y="76"/>
                  <a:pt x="44" y="87"/>
                  <a:pt x="44" y="100"/>
                </a:cubicBezTo>
                <a:cubicBezTo>
                  <a:pt x="44" y="113"/>
                  <a:pt x="55" y="124"/>
                  <a:pt x="68" y="124"/>
                </a:cubicBezTo>
                <a:cubicBezTo>
                  <a:pt x="81" y="124"/>
                  <a:pt x="92" y="113"/>
                  <a:pt x="92" y="100"/>
                </a:cubicBezTo>
                <a:cubicBezTo>
                  <a:pt x="92" y="87"/>
                  <a:pt x="81" y="76"/>
                  <a:pt x="68" y="76"/>
                </a:cubicBezTo>
                <a:moveTo>
                  <a:pt x="128" y="76"/>
                </a:moveTo>
                <a:cubicBezTo>
                  <a:pt x="115" y="76"/>
                  <a:pt x="104" y="87"/>
                  <a:pt x="104" y="100"/>
                </a:cubicBezTo>
                <a:cubicBezTo>
                  <a:pt x="104" y="113"/>
                  <a:pt x="115" y="124"/>
                  <a:pt x="128" y="124"/>
                </a:cubicBezTo>
                <a:cubicBezTo>
                  <a:pt x="141" y="124"/>
                  <a:pt x="152" y="113"/>
                  <a:pt x="152" y="100"/>
                </a:cubicBezTo>
                <a:cubicBezTo>
                  <a:pt x="152" y="87"/>
                  <a:pt x="141" y="76"/>
                  <a:pt x="128" y="76"/>
                </a:cubicBezTo>
                <a:moveTo>
                  <a:pt x="188" y="76"/>
                </a:moveTo>
                <a:cubicBezTo>
                  <a:pt x="175" y="76"/>
                  <a:pt x="164" y="87"/>
                  <a:pt x="164" y="100"/>
                </a:cubicBezTo>
                <a:cubicBezTo>
                  <a:pt x="164" y="113"/>
                  <a:pt x="175" y="124"/>
                  <a:pt x="188" y="124"/>
                </a:cubicBezTo>
                <a:cubicBezTo>
                  <a:pt x="201" y="124"/>
                  <a:pt x="212" y="113"/>
                  <a:pt x="212" y="100"/>
                </a:cubicBezTo>
                <a:cubicBezTo>
                  <a:pt x="212" y="87"/>
                  <a:pt x="201" y="76"/>
                  <a:pt x="188" y="76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0" name="Freeform 12"/>
          <p:cNvSpPr/>
          <p:nvPr/>
        </p:nvSpPr>
        <p:spPr bwMode="auto">
          <a:xfrm>
            <a:off x="4499446" y="5837168"/>
            <a:ext cx="510422" cy="460963"/>
          </a:xfrm>
          <a:custGeom>
            <a:avLst/>
            <a:gdLst>
              <a:gd name="T0" fmla="*/ 390376 w 256"/>
              <a:gd name="T1" fmla="*/ 312492 h 232"/>
              <a:gd name="T2" fmla="*/ 230386 w 256"/>
              <a:gd name="T3" fmla="*/ 312492 h 232"/>
              <a:gd name="T4" fmla="*/ 153591 w 256"/>
              <a:gd name="T5" fmla="*/ 312492 h 232"/>
              <a:gd name="T6" fmla="*/ 134392 w 256"/>
              <a:gd name="T7" fmla="*/ 312492 h 232"/>
              <a:gd name="T8" fmla="*/ 129592 w 256"/>
              <a:gd name="T9" fmla="*/ 312492 h 232"/>
              <a:gd name="T10" fmla="*/ 76795 w 256"/>
              <a:gd name="T11" fmla="*/ 363511 h 232"/>
              <a:gd name="T12" fmla="*/ 63996 w 256"/>
              <a:gd name="T13" fmla="*/ 369888 h 232"/>
              <a:gd name="T14" fmla="*/ 63996 w 256"/>
              <a:gd name="T15" fmla="*/ 369888 h 232"/>
              <a:gd name="T16" fmla="*/ 51197 w 256"/>
              <a:gd name="T17" fmla="*/ 363511 h 232"/>
              <a:gd name="T18" fmla="*/ 49597 w 256"/>
              <a:gd name="T19" fmla="*/ 363511 h 232"/>
              <a:gd name="T20" fmla="*/ 47997 w 256"/>
              <a:gd name="T21" fmla="*/ 361916 h 232"/>
              <a:gd name="T22" fmla="*/ 47997 w 256"/>
              <a:gd name="T23" fmla="*/ 360322 h 232"/>
              <a:gd name="T24" fmla="*/ 46397 w 256"/>
              <a:gd name="T25" fmla="*/ 358728 h 232"/>
              <a:gd name="T26" fmla="*/ 46397 w 256"/>
              <a:gd name="T27" fmla="*/ 357133 h 232"/>
              <a:gd name="T28" fmla="*/ 44797 w 256"/>
              <a:gd name="T29" fmla="*/ 353945 h 232"/>
              <a:gd name="T30" fmla="*/ 44797 w 256"/>
              <a:gd name="T31" fmla="*/ 350756 h 232"/>
              <a:gd name="T32" fmla="*/ 44797 w 256"/>
              <a:gd name="T33" fmla="*/ 312492 h 232"/>
              <a:gd name="T34" fmla="*/ 41597 w 256"/>
              <a:gd name="T35" fmla="*/ 312492 h 232"/>
              <a:gd name="T36" fmla="*/ 19199 w 256"/>
              <a:gd name="T37" fmla="*/ 312492 h 232"/>
              <a:gd name="T38" fmla="*/ 0 w 256"/>
              <a:gd name="T39" fmla="*/ 293359 h 232"/>
              <a:gd name="T40" fmla="*/ 0 w 256"/>
              <a:gd name="T41" fmla="*/ 19132 h 232"/>
              <a:gd name="T42" fmla="*/ 19199 w 256"/>
              <a:gd name="T43" fmla="*/ 0 h 232"/>
              <a:gd name="T44" fmla="*/ 390376 w 256"/>
              <a:gd name="T45" fmla="*/ 0 h 232"/>
              <a:gd name="T46" fmla="*/ 409575 w 256"/>
              <a:gd name="T47" fmla="*/ 19132 h 232"/>
              <a:gd name="T48" fmla="*/ 409575 w 256"/>
              <a:gd name="T49" fmla="*/ 293359 h 232"/>
              <a:gd name="T50" fmla="*/ 390376 w 256"/>
              <a:gd name="T51" fmla="*/ 312492 h 232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256" h="232">
                <a:moveTo>
                  <a:pt x="244" y="196"/>
                </a:moveTo>
                <a:cubicBezTo>
                  <a:pt x="144" y="196"/>
                  <a:pt x="144" y="196"/>
                  <a:pt x="144" y="196"/>
                </a:cubicBezTo>
                <a:cubicBezTo>
                  <a:pt x="96" y="196"/>
                  <a:pt x="96" y="196"/>
                  <a:pt x="96" y="196"/>
                </a:cubicBezTo>
                <a:cubicBezTo>
                  <a:pt x="84" y="196"/>
                  <a:pt x="84" y="196"/>
                  <a:pt x="84" y="196"/>
                </a:cubicBezTo>
                <a:cubicBezTo>
                  <a:pt x="81" y="196"/>
                  <a:pt x="81" y="196"/>
                  <a:pt x="81" y="196"/>
                </a:cubicBezTo>
                <a:cubicBezTo>
                  <a:pt x="48" y="228"/>
                  <a:pt x="48" y="228"/>
                  <a:pt x="48" y="228"/>
                </a:cubicBezTo>
                <a:cubicBezTo>
                  <a:pt x="46" y="231"/>
                  <a:pt x="43" y="232"/>
                  <a:pt x="40" y="232"/>
                </a:cubicBezTo>
                <a:cubicBezTo>
                  <a:pt x="40" y="232"/>
                  <a:pt x="40" y="232"/>
                  <a:pt x="40" y="232"/>
                </a:cubicBezTo>
                <a:cubicBezTo>
                  <a:pt x="37" y="232"/>
                  <a:pt x="34" y="231"/>
                  <a:pt x="32" y="228"/>
                </a:cubicBezTo>
                <a:cubicBezTo>
                  <a:pt x="31" y="228"/>
                  <a:pt x="31" y="228"/>
                  <a:pt x="31" y="228"/>
                </a:cubicBezTo>
                <a:cubicBezTo>
                  <a:pt x="31" y="228"/>
                  <a:pt x="30" y="227"/>
                  <a:pt x="30" y="227"/>
                </a:cubicBezTo>
                <a:cubicBezTo>
                  <a:pt x="30" y="226"/>
                  <a:pt x="30" y="226"/>
                  <a:pt x="30" y="226"/>
                </a:cubicBezTo>
                <a:cubicBezTo>
                  <a:pt x="29" y="226"/>
                  <a:pt x="29" y="225"/>
                  <a:pt x="29" y="225"/>
                </a:cubicBezTo>
                <a:cubicBezTo>
                  <a:pt x="29" y="224"/>
                  <a:pt x="29" y="224"/>
                  <a:pt x="29" y="224"/>
                </a:cubicBezTo>
                <a:cubicBezTo>
                  <a:pt x="29" y="223"/>
                  <a:pt x="28" y="223"/>
                  <a:pt x="28" y="222"/>
                </a:cubicBezTo>
                <a:cubicBezTo>
                  <a:pt x="28" y="222"/>
                  <a:pt x="28" y="221"/>
                  <a:pt x="28" y="220"/>
                </a:cubicBezTo>
                <a:cubicBezTo>
                  <a:pt x="28" y="196"/>
                  <a:pt x="28" y="196"/>
                  <a:pt x="28" y="196"/>
                </a:cubicBezTo>
                <a:cubicBezTo>
                  <a:pt x="26" y="196"/>
                  <a:pt x="26" y="196"/>
                  <a:pt x="26" y="196"/>
                </a:cubicBezTo>
                <a:cubicBezTo>
                  <a:pt x="12" y="196"/>
                  <a:pt x="12" y="196"/>
                  <a:pt x="12" y="196"/>
                </a:cubicBezTo>
                <a:cubicBezTo>
                  <a:pt x="5" y="196"/>
                  <a:pt x="0" y="191"/>
                  <a:pt x="0" y="18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184"/>
                  <a:pt x="256" y="184"/>
                  <a:pt x="256" y="184"/>
                </a:cubicBezTo>
                <a:cubicBezTo>
                  <a:pt x="256" y="191"/>
                  <a:pt x="251" y="196"/>
                  <a:pt x="244" y="196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>
            <a:off x="3609174" y="5837168"/>
            <a:ext cx="508443" cy="460963"/>
          </a:xfrm>
          <a:custGeom>
            <a:avLst/>
            <a:gdLst>
              <a:gd name="T0" fmla="*/ 388863 w 256"/>
              <a:gd name="T1" fmla="*/ 312492 h 232"/>
              <a:gd name="T2" fmla="*/ 133871 w 256"/>
              <a:gd name="T3" fmla="*/ 312492 h 232"/>
              <a:gd name="T4" fmla="*/ 129090 w 256"/>
              <a:gd name="T5" fmla="*/ 312492 h 232"/>
              <a:gd name="T6" fmla="*/ 76498 w 256"/>
              <a:gd name="T7" fmla="*/ 363511 h 232"/>
              <a:gd name="T8" fmla="*/ 63748 w 256"/>
              <a:gd name="T9" fmla="*/ 369888 h 232"/>
              <a:gd name="T10" fmla="*/ 63748 w 256"/>
              <a:gd name="T11" fmla="*/ 369888 h 232"/>
              <a:gd name="T12" fmla="*/ 50998 w 256"/>
              <a:gd name="T13" fmla="*/ 363511 h 232"/>
              <a:gd name="T14" fmla="*/ 49405 w 256"/>
              <a:gd name="T15" fmla="*/ 363511 h 232"/>
              <a:gd name="T16" fmla="*/ 47811 w 256"/>
              <a:gd name="T17" fmla="*/ 361916 h 232"/>
              <a:gd name="T18" fmla="*/ 47811 w 256"/>
              <a:gd name="T19" fmla="*/ 360322 h 232"/>
              <a:gd name="T20" fmla="*/ 46217 w 256"/>
              <a:gd name="T21" fmla="*/ 358728 h 232"/>
              <a:gd name="T22" fmla="*/ 46217 w 256"/>
              <a:gd name="T23" fmla="*/ 357133 h 232"/>
              <a:gd name="T24" fmla="*/ 44624 w 256"/>
              <a:gd name="T25" fmla="*/ 353945 h 232"/>
              <a:gd name="T26" fmla="*/ 44624 w 256"/>
              <a:gd name="T27" fmla="*/ 350756 h 232"/>
              <a:gd name="T28" fmla="*/ 44624 w 256"/>
              <a:gd name="T29" fmla="*/ 312492 h 232"/>
              <a:gd name="T30" fmla="*/ 19124 w 256"/>
              <a:gd name="T31" fmla="*/ 312492 h 232"/>
              <a:gd name="T32" fmla="*/ 0 w 256"/>
              <a:gd name="T33" fmla="*/ 293359 h 232"/>
              <a:gd name="T34" fmla="*/ 0 w 256"/>
              <a:gd name="T35" fmla="*/ 19132 h 232"/>
              <a:gd name="T36" fmla="*/ 19124 w 256"/>
              <a:gd name="T37" fmla="*/ 0 h 232"/>
              <a:gd name="T38" fmla="*/ 388863 w 256"/>
              <a:gd name="T39" fmla="*/ 0 h 232"/>
              <a:gd name="T40" fmla="*/ 407987 w 256"/>
              <a:gd name="T41" fmla="*/ 19132 h 232"/>
              <a:gd name="T42" fmla="*/ 407987 w 256"/>
              <a:gd name="T43" fmla="*/ 293359 h 232"/>
              <a:gd name="T44" fmla="*/ 388863 w 256"/>
              <a:gd name="T45" fmla="*/ 312492 h 232"/>
              <a:gd name="T46" fmla="*/ 369738 w 256"/>
              <a:gd name="T47" fmla="*/ 38264 h 232"/>
              <a:gd name="T48" fmla="*/ 38249 w 256"/>
              <a:gd name="T49" fmla="*/ 38264 h 232"/>
              <a:gd name="T50" fmla="*/ 38249 w 256"/>
              <a:gd name="T51" fmla="*/ 274227 h 232"/>
              <a:gd name="T52" fmla="*/ 63748 w 256"/>
              <a:gd name="T53" fmla="*/ 274227 h 232"/>
              <a:gd name="T54" fmla="*/ 82872 w 256"/>
              <a:gd name="T55" fmla="*/ 274227 h 232"/>
              <a:gd name="T56" fmla="*/ 82872 w 256"/>
              <a:gd name="T57" fmla="*/ 304520 h 232"/>
              <a:gd name="T58" fmla="*/ 113153 w 256"/>
              <a:gd name="T59" fmla="*/ 274227 h 232"/>
              <a:gd name="T60" fmla="*/ 165745 w 256"/>
              <a:gd name="T61" fmla="*/ 274227 h 232"/>
              <a:gd name="T62" fmla="*/ 369738 w 256"/>
              <a:gd name="T63" fmla="*/ 274227 h 232"/>
              <a:gd name="T64" fmla="*/ 369738 w 256"/>
              <a:gd name="T65" fmla="*/ 38264 h 23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256" h="232">
                <a:moveTo>
                  <a:pt x="244" y="196"/>
                </a:moveTo>
                <a:cubicBezTo>
                  <a:pt x="84" y="196"/>
                  <a:pt x="84" y="196"/>
                  <a:pt x="84" y="196"/>
                </a:cubicBezTo>
                <a:cubicBezTo>
                  <a:pt x="81" y="196"/>
                  <a:pt x="81" y="196"/>
                  <a:pt x="81" y="196"/>
                </a:cubicBezTo>
                <a:cubicBezTo>
                  <a:pt x="48" y="228"/>
                  <a:pt x="48" y="228"/>
                  <a:pt x="48" y="228"/>
                </a:cubicBezTo>
                <a:cubicBezTo>
                  <a:pt x="46" y="231"/>
                  <a:pt x="43" y="232"/>
                  <a:pt x="40" y="232"/>
                </a:cubicBezTo>
                <a:cubicBezTo>
                  <a:pt x="40" y="232"/>
                  <a:pt x="40" y="232"/>
                  <a:pt x="40" y="232"/>
                </a:cubicBezTo>
                <a:cubicBezTo>
                  <a:pt x="37" y="232"/>
                  <a:pt x="34" y="231"/>
                  <a:pt x="32" y="228"/>
                </a:cubicBezTo>
                <a:cubicBezTo>
                  <a:pt x="31" y="228"/>
                  <a:pt x="31" y="228"/>
                  <a:pt x="31" y="228"/>
                </a:cubicBezTo>
                <a:cubicBezTo>
                  <a:pt x="31" y="228"/>
                  <a:pt x="30" y="227"/>
                  <a:pt x="30" y="227"/>
                </a:cubicBezTo>
                <a:cubicBezTo>
                  <a:pt x="30" y="226"/>
                  <a:pt x="30" y="226"/>
                  <a:pt x="30" y="226"/>
                </a:cubicBezTo>
                <a:cubicBezTo>
                  <a:pt x="29" y="226"/>
                  <a:pt x="29" y="225"/>
                  <a:pt x="29" y="225"/>
                </a:cubicBezTo>
                <a:cubicBezTo>
                  <a:pt x="29" y="224"/>
                  <a:pt x="29" y="224"/>
                  <a:pt x="29" y="224"/>
                </a:cubicBezTo>
                <a:cubicBezTo>
                  <a:pt x="29" y="223"/>
                  <a:pt x="28" y="223"/>
                  <a:pt x="28" y="222"/>
                </a:cubicBezTo>
                <a:cubicBezTo>
                  <a:pt x="28" y="222"/>
                  <a:pt x="28" y="221"/>
                  <a:pt x="28" y="220"/>
                </a:cubicBezTo>
                <a:cubicBezTo>
                  <a:pt x="28" y="196"/>
                  <a:pt x="28" y="196"/>
                  <a:pt x="28" y="196"/>
                </a:cubicBezTo>
                <a:cubicBezTo>
                  <a:pt x="12" y="196"/>
                  <a:pt x="12" y="196"/>
                  <a:pt x="12" y="196"/>
                </a:cubicBezTo>
                <a:cubicBezTo>
                  <a:pt x="5" y="196"/>
                  <a:pt x="0" y="191"/>
                  <a:pt x="0" y="18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184"/>
                  <a:pt x="256" y="184"/>
                  <a:pt x="256" y="184"/>
                </a:cubicBezTo>
                <a:cubicBezTo>
                  <a:pt x="256" y="191"/>
                  <a:pt x="251" y="196"/>
                  <a:pt x="244" y="196"/>
                </a:cubicBezTo>
                <a:moveTo>
                  <a:pt x="232" y="24"/>
                </a:moveTo>
                <a:cubicBezTo>
                  <a:pt x="24" y="24"/>
                  <a:pt x="24" y="24"/>
                  <a:pt x="24" y="24"/>
                </a:cubicBezTo>
                <a:cubicBezTo>
                  <a:pt x="24" y="172"/>
                  <a:pt x="24" y="172"/>
                  <a:pt x="24" y="172"/>
                </a:cubicBezTo>
                <a:cubicBezTo>
                  <a:pt x="40" y="172"/>
                  <a:pt x="40" y="172"/>
                  <a:pt x="40" y="172"/>
                </a:cubicBezTo>
                <a:cubicBezTo>
                  <a:pt x="52" y="172"/>
                  <a:pt x="52" y="172"/>
                  <a:pt x="52" y="172"/>
                </a:cubicBezTo>
                <a:cubicBezTo>
                  <a:pt x="52" y="191"/>
                  <a:pt x="52" y="191"/>
                  <a:pt x="52" y="191"/>
                </a:cubicBezTo>
                <a:cubicBezTo>
                  <a:pt x="71" y="172"/>
                  <a:pt x="71" y="172"/>
                  <a:pt x="71" y="172"/>
                </a:cubicBezTo>
                <a:cubicBezTo>
                  <a:pt x="104" y="172"/>
                  <a:pt x="104" y="172"/>
                  <a:pt x="104" y="172"/>
                </a:cubicBezTo>
                <a:cubicBezTo>
                  <a:pt x="232" y="172"/>
                  <a:pt x="232" y="172"/>
                  <a:pt x="232" y="172"/>
                </a:cubicBezTo>
                <a:lnTo>
                  <a:pt x="232" y="2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2" name="Freeform 14"/>
          <p:cNvSpPr>
            <a:spLocks noEditPoints="1"/>
          </p:cNvSpPr>
          <p:nvPr/>
        </p:nvSpPr>
        <p:spPr bwMode="auto">
          <a:xfrm>
            <a:off x="2716924" y="5819363"/>
            <a:ext cx="510422" cy="500530"/>
          </a:xfrm>
          <a:custGeom>
            <a:avLst/>
            <a:gdLst>
              <a:gd name="T0" fmla="*/ 363178 w 256"/>
              <a:gd name="T1" fmla="*/ 164815 h 251"/>
              <a:gd name="T2" fmla="*/ 391976 w 256"/>
              <a:gd name="T3" fmla="*/ 216020 h 251"/>
              <a:gd name="T4" fmla="*/ 307181 w 256"/>
              <a:gd name="T5" fmla="*/ 182417 h 251"/>
              <a:gd name="T6" fmla="*/ 281583 w 256"/>
              <a:gd name="T7" fmla="*/ 185617 h 251"/>
              <a:gd name="T8" fmla="*/ 166390 w 256"/>
              <a:gd name="T9" fmla="*/ 92809 h 251"/>
              <a:gd name="T10" fmla="*/ 281583 w 256"/>
              <a:gd name="T11" fmla="*/ 0 h 251"/>
              <a:gd name="T12" fmla="*/ 409575 w 256"/>
              <a:gd name="T13" fmla="*/ 92809 h 251"/>
              <a:gd name="T14" fmla="*/ 363178 w 256"/>
              <a:gd name="T15" fmla="*/ 164815 h 251"/>
              <a:gd name="T16" fmla="*/ 142391 w 256"/>
              <a:gd name="T17" fmla="*/ 102409 h 251"/>
              <a:gd name="T18" fmla="*/ 271983 w 256"/>
              <a:gd name="T19" fmla="*/ 211219 h 251"/>
              <a:gd name="T20" fmla="*/ 297582 w 256"/>
              <a:gd name="T21" fmla="*/ 208019 h 251"/>
              <a:gd name="T22" fmla="*/ 297582 w 256"/>
              <a:gd name="T23" fmla="*/ 208019 h 251"/>
              <a:gd name="T24" fmla="*/ 300782 w 256"/>
              <a:gd name="T25" fmla="*/ 208019 h 251"/>
              <a:gd name="T26" fmla="*/ 366378 w 256"/>
              <a:gd name="T27" fmla="*/ 235222 h 251"/>
              <a:gd name="T28" fmla="*/ 195188 w 256"/>
              <a:gd name="T29" fmla="*/ 344032 h 251"/>
              <a:gd name="T30" fmla="*/ 156790 w 256"/>
              <a:gd name="T31" fmla="*/ 337631 h 251"/>
              <a:gd name="T32" fmla="*/ 25598 w 256"/>
              <a:gd name="T33" fmla="*/ 390436 h 251"/>
              <a:gd name="T34" fmla="*/ 70396 w 256"/>
              <a:gd name="T35" fmla="*/ 312029 h 251"/>
              <a:gd name="T36" fmla="*/ 0 w 256"/>
              <a:gd name="T37" fmla="*/ 201619 h 251"/>
              <a:gd name="T38" fmla="*/ 148791 w 256"/>
              <a:gd name="T39" fmla="*/ 64006 h 251"/>
              <a:gd name="T40" fmla="*/ 142391 w 256"/>
              <a:gd name="T41" fmla="*/ 102409 h 25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56" h="251">
                <a:moveTo>
                  <a:pt x="227" y="103"/>
                </a:moveTo>
                <a:cubicBezTo>
                  <a:pt x="223" y="106"/>
                  <a:pt x="222" y="124"/>
                  <a:pt x="245" y="135"/>
                </a:cubicBezTo>
                <a:cubicBezTo>
                  <a:pt x="245" y="135"/>
                  <a:pt x="213" y="140"/>
                  <a:pt x="192" y="114"/>
                </a:cubicBezTo>
                <a:cubicBezTo>
                  <a:pt x="187" y="114"/>
                  <a:pt x="181" y="116"/>
                  <a:pt x="176" y="116"/>
                </a:cubicBezTo>
                <a:cubicBezTo>
                  <a:pt x="131" y="116"/>
                  <a:pt x="104" y="90"/>
                  <a:pt x="104" y="58"/>
                </a:cubicBezTo>
                <a:cubicBezTo>
                  <a:pt x="104" y="26"/>
                  <a:pt x="131" y="0"/>
                  <a:pt x="176" y="0"/>
                </a:cubicBezTo>
                <a:cubicBezTo>
                  <a:pt x="221" y="0"/>
                  <a:pt x="256" y="26"/>
                  <a:pt x="256" y="58"/>
                </a:cubicBezTo>
                <a:cubicBezTo>
                  <a:pt x="256" y="76"/>
                  <a:pt x="245" y="93"/>
                  <a:pt x="227" y="103"/>
                </a:cubicBezTo>
                <a:moveTo>
                  <a:pt x="89" y="64"/>
                </a:moveTo>
                <a:cubicBezTo>
                  <a:pt x="91" y="99"/>
                  <a:pt x="122" y="129"/>
                  <a:pt x="170" y="132"/>
                </a:cubicBezTo>
                <a:cubicBezTo>
                  <a:pt x="176" y="133"/>
                  <a:pt x="181" y="131"/>
                  <a:pt x="186" y="130"/>
                </a:cubicBezTo>
                <a:cubicBezTo>
                  <a:pt x="186" y="130"/>
                  <a:pt x="186" y="130"/>
                  <a:pt x="186" y="130"/>
                </a:cubicBezTo>
                <a:cubicBezTo>
                  <a:pt x="188" y="130"/>
                  <a:pt x="188" y="130"/>
                  <a:pt x="188" y="130"/>
                </a:cubicBezTo>
                <a:cubicBezTo>
                  <a:pt x="202" y="144"/>
                  <a:pt x="219" y="147"/>
                  <a:pt x="229" y="147"/>
                </a:cubicBezTo>
                <a:cubicBezTo>
                  <a:pt x="219" y="186"/>
                  <a:pt x="180" y="215"/>
                  <a:pt x="122" y="215"/>
                </a:cubicBezTo>
                <a:cubicBezTo>
                  <a:pt x="114" y="215"/>
                  <a:pt x="106" y="212"/>
                  <a:pt x="98" y="211"/>
                </a:cubicBezTo>
                <a:cubicBezTo>
                  <a:pt x="66" y="251"/>
                  <a:pt x="16" y="244"/>
                  <a:pt x="16" y="244"/>
                </a:cubicBezTo>
                <a:cubicBezTo>
                  <a:pt x="51" y="227"/>
                  <a:pt x="51" y="199"/>
                  <a:pt x="44" y="195"/>
                </a:cubicBezTo>
                <a:cubicBezTo>
                  <a:pt x="17" y="179"/>
                  <a:pt x="0" y="154"/>
                  <a:pt x="0" y="126"/>
                </a:cubicBezTo>
                <a:cubicBezTo>
                  <a:pt x="0" y="84"/>
                  <a:pt x="39" y="49"/>
                  <a:pt x="93" y="40"/>
                </a:cubicBezTo>
                <a:cubicBezTo>
                  <a:pt x="90" y="47"/>
                  <a:pt x="89" y="55"/>
                  <a:pt x="89" y="64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3" name="Freeform 15"/>
          <p:cNvSpPr>
            <a:spLocks noEditPoints="1"/>
          </p:cNvSpPr>
          <p:nvPr/>
        </p:nvSpPr>
        <p:spPr bwMode="auto">
          <a:xfrm>
            <a:off x="1826652" y="5845082"/>
            <a:ext cx="508445" cy="468877"/>
          </a:xfrm>
          <a:custGeom>
            <a:avLst/>
            <a:gdLst>
              <a:gd name="T0" fmla="*/ 215150 w 256"/>
              <a:gd name="T1" fmla="*/ 312469 h 236"/>
              <a:gd name="T2" fmla="*/ 172120 w 256"/>
              <a:gd name="T3" fmla="*/ 306092 h 236"/>
              <a:gd name="T4" fmla="*/ 28687 w 256"/>
              <a:gd name="T5" fmla="*/ 361890 h 236"/>
              <a:gd name="T6" fmla="*/ 78091 w 256"/>
              <a:gd name="T7" fmla="*/ 277396 h 236"/>
              <a:gd name="T8" fmla="*/ 0 w 256"/>
              <a:gd name="T9" fmla="*/ 156234 h 236"/>
              <a:gd name="T10" fmla="*/ 215150 w 256"/>
              <a:gd name="T11" fmla="*/ 0 h 236"/>
              <a:gd name="T12" fmla="*/ 407988 w 256"/>
              <a:gd name="T13" fmla="*/ 156234 h 236"/>
              <a:gd name="T14" fmla="*/ 215150 w 256"/>
              <a:gd name="T15" fmla="*/ 312469 h 236"/>
              <a:gd name="T16" fmla="*/ 108372 w 256"/>
              <a:gd name="T17" fmla="*/ 121161 h 236"/>
              <a:gd name="T18" fmla="*/ 70123 w 256"/>
              <a:gd name="T19" fmla="*/ 159423 h 236"/>
              <a:gd name="T20" fmla="*/ 108372 w 256"/>
              <a:gd name="T21" fmla="*/ 197684 h 236"/>
              <a:gd name="T22" fmla="*/ 146621 w 256"/>
              <a:gd name="T23" fmla="*/ 159423 h 236"/>
              <a:gd name="T24" fmla="*/ 108372 w 256"/>
              <a:gd name="T25" fmla="*/ 121161 h 236"/>
              <a:gd name="T26" fmla="*/ 203994 w 256"/>
              <a:gd name="T27" fmla="*/ 121161 h 236"/>
              <a:gd name="T28" fmla="*/ 165745 w 256"/>
              <a:gd name="T29" fmla="*/ 159423 h 236"/>
              <a:gd name="T30" fmla="*/ 203994 w 256"/>
              <a:gd name="T31" fmla="*/ 197684 h 236"/>
              <a:gd name="T32" fmla="*/ 242243 w 256"/>
              <a:gd name="T33" fmla="*/ 159423 h 236"/>
              <a:gd name="T34" fmla="*/ 203994 w 256"/>
              <a:gd name="T35" fmla="*/ 121161 h 236"/>
              <a:gd name="T36" fmla="*/ 299616 w 256"/>
              <a:gd name="T37" fmla="*/ 121161 h 236"/>
              <a:gd name="T38" fmla="*/ 261367 w 256"/>
              <a:gd name="T39" fmla="*/ 159423 h 236"/>
              <a:gd name="T40" fmla="*/ 299616 w 256"/>
              <a:gd name="T41" fmla="*/ 197684 h 236"/>
              <a:gd name="T42" fmla="*/ 337865 w 256"/>
              <a:gd name="T43" fmla="*/ 159423 h 236"/>
              <a:gd name="T44" fmla="*/ 299616 w 256"/>
              <a:gd name="T45" fmla="*/ 121161 h 2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56" h="236">
                <a:moveTo>
                  <a:pt x="135" y="196"/>
                </a:moveTo>
                <a:cubicBezTo>
                  <a:pt x="126" y="196"/>
                  <a:pt x="117" y="193"/>
                  <a:pt x="108" y="192"/>
                </a:cubicBezTo>
                <a:cubicBezTo>
                  <a:pt x="73" y="236"/>
                  <a:pt x="18" y="227"/>
                  <a:pt x="18" y="227"/>
                </a:cubicBezTo>
                <a:cubicBezTo>
                  <a:pt x="57" y="209"/>
                  <a:pt x="56" y="178"/>
                  <a:pt x="49" y="174"/>
                </a:cubicBezTo>
                <a:cubicBezTo>
                  <a:pt x="18" y="156"/>
                  <a:pt x="0" y="129"/>
                  <a:pt x="0" y="98"/>
                </a:cubicBezTo>
                <a:cubicBezTo>
                  <a:pt x="0" y="44"/>
                  <a:pt x="59" y="0"/>
                  <a:pt x="135" y="0"/>
                </a:cubicBezTo>
                <a:cubicBezTo>
                  <a:pt x="210" y="0"/>
                  <a:pt x="256" y="44"/>
                  <a:pt x="256" y="98"/>
                </a:cubicBezTo>
                <a:cubicBezTo>
                  <a:pt x="256" y="152"/>
                  <a:pt x="210" y="196"/>
                  <a:pt x="135" y="196"/>
                </a:cubicBezTo>
                <a:moveTo>
                  <a:pt x="68" y="76"/>
                </a:moveTo>
                <a:cubicBezTo>
                  <a:pt x="55" y="76"/>
                  <a:pt x="44" y="87"/>
                  <a:pt x="44" y="100"/>
                </a:cubicBezTo>
                <a:cubicBezTo>
                  <a:pt x="44" y="113"/>
                  <a:pt x="55" y="124"/>
                  <a:pt x="68" y="124"/>
                </a:cubicBezTo>
                <a:cubicBezTo>
                  <a:pt x="81" y="124"/>
                  <a:pt x="92" y="113"/>
                  <a:pt x="92" y="100"/>
                </a:cubicBezTo>
                <a:cubicBezTo>
                  <a:pt x="92" y="87"/>
                  <a:pt x="81" y="76"/>
                  <a:pt x="68" y="76"/>
                </a:cubicBezTo>
                <a:moveTo>
                  <a:pt x="128" y="76"/>
                </a:moveTo>
                <a:cubicBezTo>
                  <a:pt x="115" y="76"/>
                  <a:pt x="104" y="87"/>
                  <a:pt x="104" y="100"/>
                </a:cubicBezTo>
                <a:cubicBezTo>
                  <a:pt x="104" y="113"/>
                  <a:pt x="115" y="124"/>
                  <a:pt x="128" y="124"/>
                </a:cubicBezTo>
                <a:cubicBezTo>
                  <a:pt x="141" y="124"/>
                  <a:pt x="152" y="113"/>
                  <a:pt x="152" y="100"/>
                </a:cubicBezTo>
                <a:cubicBezTo>
                  <a:pt x="152" y="87"/>
                  <a:pt x="141" y="76"/>
                  <a:pt x="128" y="76"/>
                </a:cubicBezTo>
                <a:moveTo>
                  <a:pt x="188" y="76"/>
                </a:moveTo>
                <a:cubicBezTo>
                  <a:pt x="175" y="76"/>
                  <a:pt x="164" y="87"/>
                  <a:pt x="164" y="100"/>
                </a:cubicBezTo>
                <a:cubicBezTo>
                  <a:pt x="164" y="113"/>
                  <a:pt x="175" y="124"/>
                  <a:pt x="188" y="124"/>
                </a:cubicBezTo>
                <a:cubicBezTo>
                  <a:pt x="201" y="124"/>
                  <a:pt x="212" y="113"/>
                  <a:pt x="212" y="100"/>
                </a:cubicBezTo>
                <a:cubicBezTo>
                  <a:pt x="212" y="87"/>
                  <a:pt x="201" y="76"/>
                  <a:pt x="188" y="76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4" name="Freeform 16"/>
          <p:cNvSpPr/>
          <p:nvPr/>
        </p:nvSpPr>
        <p:spPr bwMode="auto">
          <a:xfrm>
            <a:off x="934403" y="5845082"/>
            <a:ext cx="510422" cy="468877"/>
          </a:xfrm>
          <a:custGeom>
            <a:avLst/>
            <a:gdLst>
              <a:gd name="T0" fmla="*/ 215987 w 256"/>
              <a:gd name="T1" fmla="*/ 0 h 236"/>
              <a:gd name="T2" fmla="*/ 409575 w 256"/>
              <a:gd name="T3" fmla="*/ 156234 h 236"/>
              <a:gd name="T4" fmla="*/ 215987 w 256"/>
              <a:gd name="T5" fmla="*/ 312469 h 236"/>
              <a:gd name="T6" fmla="*/ 172789 w 256"/>
              <a:gd name="T7" fmla="*/ 306092 h 236"/>
              <a:gd name="T8" fmla="*/ 28798 w 256"/>
              <a:gd name="T9" fmla="*/ 361890 h 236"/>
              <a:gd name="T10" fmla="*/ 78395 w 256"/>
              <a:gd name="T11" fmla="*/ 277396 h 236"/>
              <a:gd name="T12" fmla="*/ 0 w 256"/>
              <a:gd name="T13" fmla="*/ 156234 h 236"/>
              <a:gd name="T14" fmla="*/ 215987 w 256"/>
              <a:gd name="T15" fmla="*/ 0 h 2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56" h="236">
                <a:moveTo>
                  <a:pt x="135" y="0"/>
                </a:moveTo>
                <a:cubicBezTo>
                  <a:pt x="210" y="0"/>
                  <a:pt x="256" y="44"/>
                  <a:pt x="256" y="98"/>
                </a:cubicBezTo>
                <a:cubicBezTo>
                  <a:pt x="256" y="152"/>
                  <a:pt x="210" y="196"/>
                  <a:pt x="135" y="196"/>
                </a:cubicBezTo>
                <a:cubicBezTo>
                  <a:pt x="126" y="196"/>
                  <a:pt x="117" y="193"/>
                  <a:pt x="108" y="192"/>
                </a:cubicBezTo>
                <a:cubicBezTo>
                  <a:pt x="73" y="236"/>
                  <a:pt x="18" y="227"/>
                  <a:pt x="18" y="227"/>
                </a:cubicBezTo>
                <a:cubicBezTo>
                  <a:pt x="57" y="209"/>
                  <a:pt x="56" y="178"/>
                  <a:pt x="49" y="174"/>
                </a:cubicBezTo>
                <a:cubicBezTo>
                  <a:pt x="18" y="156"/>
                  <a:pt x="0" y="129"/>
                  <a:pt x="0" y="98"/>
                </a:cubicBezTo>
                <a:cubicBezTo>
                  <a:pt x="0" y="44"/>
                  <a:pt x="59" y="0"/>
                  <a:pt x="135" y="0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5" name="Freeform 17"/>
          <p:cNvSpPr>
            <a:spLocks noEditPoints="1"/>
          </p:cNvSpPr>
          <p:nvPr/>
        </p:nvSpPr>
        <p:spPr bwMode="auto">
          <a:xfrm>
            <a:off x="10745195" y="4937005"/>
            <a:ext cx="500531" cy="453049"/>
          </a:xfrm>
          <a:custGeom>
            <a:avLst/>
            <a:gdLst>
              <a:gd name="T0" fmla="*/ 379325 w 252"/>
              <a:gd name="T1" fmla="*/ 110018 h 228"/>
              <a:gd name="T2" fmla="*/ 200819 w 252"/>
              <a:gd name="T3" fmla="*/ 38267 h 228"/>
              <a:gd name="T4" fmla="*/ 22313 w 252"/>
              <a:gd name="T5" fmla="*/ 110018 h 228"/>
              <a:gd name="T6" fmla="*/ 0 w 252"/>
              <a:gd name="T7" fmla="*/ 79723 h 228"/>
              <a:gd name="T8" fmla="*/ 200819 w 252"/>
              <a:gd name="T9" fmla="*/ 0 h 228"/>
              <a:gd name="T10" fmla="*/ 401638 w 252"/>
              <a:gd name="T11" fmla="*/ 79723 h 228"/>
              <a:gd name="T12" fmla="*/ 379325 w 252"/>
              <a:gd name="T13" fmla="*/ 110018 h 228"/>
              <a:gd name="T14" fmla="*/ 200819 w 252"/>
              <a:gd name="T15" fmla="*/ 95668 h 228"/>
              <a:gd name="T16" fmla="*/ 342667 w 252"/>
              <a:gd name="T17" fmla="*/ 156257 h 228"/>
              <a:gd name="T18" fmla="*/ 318760 w 252"/>
              <a:gd name="T19" fmla="*/ 186552 h 228"/>
              <a:gd name="T20" fmla="*/ 200819 w 252"/>
              <a:gd name="T21" fmla="*/ 133935 h 228"/>
              <a:gd name="T22" fmla="*/ 82878 w 252"/>
              <a:gd name="T23" fmla="*/ 186552 h 228"/>
              <a:gd name="T24" fmla="*/ 58971 w 252"/>
              <a:gd name="T25" fmla="*/ 156257 h 228"/>
              <a:gd name="T26" fmla="*/ 200819 w 252"/>
              <a:gd name="T27" fmla="*/ 95668 h 228"/>
              <a:gd name="T28" fmla="*/ 200819 w 252"/>
              <a:gd name="T29" fmla="*/ 191335 h 228"/>
              <a:gd name="T30" fmla="*/ 283697 w 252"/>
              <a:gd name="T31" fmla="*/ 234386 h 228"/>
              <a:gd name="T32" fmla="*/ 262977 w 252"/>
              <a:gd name="T33" fmla="*/ 261492 h 228"/>
              <a:gd name="T34" fmla="*/ 200819 w 252"/>
              <a:gd name="T35" fmla="*/ 229602 h 228"/>
              <a:gd name="T36" fmla="*/ 138661 w 252"/>
              <a:gd name="T37" fmla="*/ 261492 h 228"/>
              <a:gd name="T38" fmla="*/ 117941 w 252"/>
              <a:gd name="T39" fmla="*/ 234386 h 228"/>
              <a:gd name="T40" fmla="*/ 200819 w 252"/>
              <a:gd name="T41" fmla="*/ 191335 h 228"/>
              <a:gd name="T42" fmla="*/ 200819 w 252"/>
              <a:gd name="T43" fmla="*/ 287003 h 228"/>
              <a:gd name="T44" fmla="*/ 239070 w 252"/>
              <a:gd name="T45" fmla="*/ 325270 h 228"/>
              <a:gd name="T46" fmla="*/ 200819 w 252"/>
              <a:gd name="T47" fmla="*/ 363537 h 228"/>
              <a:gd name="T48" fmla="*/ 162568 w 252"/>
              <a:gd name="T49" fmla="*/ 325270 h 228"/>
              <a:gd name="T50" fmla="*/ 200819 w 252"/>
              <a:gd name="T51" fmla="*/ 287003 h 228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252" h="228">
                <a:moveTo>
                  <a:pt x="238" y="69"/>
                </a:moveTo>
                <a:cubicBezTo>
                  <a:pt x="209" y="41"/>
                  <a:pt x="169" y="24"/>
                  <a:pt x="126" y="24"/>
                </a:cubicBezTo>
                <a:cubicBezTo>
                  <a:pt x="83" y="24"/>
                  <a:pt x="43" y="41"/>
                  <a:pt x="14" y="69"/>
                </a:cubicBezTo>
                <a:cubicBezTo>
                  <a:pt x="0" y="50"/>
                  <a:pt x="0" y="50"/>
                  <a:pt x="0" y="50"/>
                </a:cubicBezTo>
                <a:cubicBezTo>
                  <a:pt x="32" y="19"/>
                  <a:pt x="77" y="0"/>
                  <a:pt x="126" y="0"/>
                </a:cubicBezTo>
                <a:cubicBezTo>
                  <a:pt x="175" y="0"/>
                  <a:pt x="220" y="19"/>
                  <a:pt x="252" y="50"/>
                </a:cubicBezTo>
                <a:lnTo>
                  <a:pt x="238" y="69"/>
                </a:lnTo>
                <a:close/>
                <a:moveTo>
                  <a:pt x="126" y="60"/>
                </a:moveTo>
                <a:cubicBezTo>
                  <a:pt x="161" y="60"/>
                  <a:pt x="193" y="75"/>
                  <a:pt x="215" y="98"/>
                </a:cubicBezTo>
                <a:cubicBezTo>
                  <a:pt x="200" y="117"/>
                  <a:pt x="200" y="117"/>
                  <a:pt x="200" y="117"/>
                </a:cubicBezTo>
                <a:cubicBezTo>
                  <a:pt x="182" y="97"/>
                  <a:pt x="156" y="84"/>
                  <a:pt x="126" y="84"/>
                </a:cubicBezTo>
                <a:cubicBezTo>
                  <a:pt x="96" y="84"/>
                  <a:pt x="70" y="97"/>
                  <a:pt x="52" y="117"/>
                </a:cubicBezTo>
                <a:cubicBezTo>
                  <a:pt x="37" y="98"/>
                  <a:pt x="37" y="98"/>
                  <a:pt x="37" y="98"/>
                </a:cubicBezTo>
                <a:cubicBezTo>
                  <a:pt x="59" y="75"/>
                  <a:pt x="91" y="60"/>
                  <a:pt x="126" y="60"/>
                </a:cubicBezTo>
                <a:moveTo>
                  <a:pt x="126" y="120"/>
                </a:moveTo>
                <a:cubicBezTo>
                  <a:pt x="147" y="120"/>
                  <a:pt x="166" y="131"/>
                  <a:pt x="178" y="147"/>
                </a:cubicBezTo>
                <a:cubicBezTo>
                  <a:pt x="165" y="164"/>
                  <a:pt x="165" y="164"/>
                  <a:pt x="165" y="164"/>
                </a:cubicBezTo>
                <a:cubicBezTo>
                  <a:pt x="156" y="152"/>
                  <a:pt x="142" y="144"/>
                  <a:pt x="126" y="144"/>
                </a:cubicBezTo>
                <a:cubicBezTo>
                  <a:pt x="110" y="144"/>
                  <a:pt x="96" y="152"/>
                  <a:pt x="87" y="164"/>
                </a:cubicBezTo>
                <a:cubicBezTo>
                  <a:pt x="74" y="147"/>
                  <a:pt x="74" y="147"/>
                  <a:pt x="74" y="147"/>
                </a:cubicBezTo>
                <a:cubicBezTo>
                  <a:pt x="86" y="131"/>
                  <a:pt x="105" y="120"/>
                  <a:pt x="126" y="120"/>
                </a:cubicBezTo>
                <a:moveTo>
                  <a:pt x="126" y="180"/>
                </a:moveTo>
                <a:cubicBezTo>
                  <a:pt x="139" y="180"/>
                  <a:pt x="150" y="191"/>
                  <a:pt x="150" y="204"/>
                </a:cubicBezTo>
                <a:cubicBezTo>
                  <a:pt x="150" y="217"/>
                  <a:pt x="139" y="228"/>
                  <a:pt x="126" y="228"/>
                </a:cubicBezTo>
                <a:cubicBezTo>
                  <a:pt x="113" y="228"/>
                  <a:pt x="102" y="217"/>
                  <a:pt x="102" y="204"/>
                </a:cubicBezTo>
                <a:cubicBezTo>
                  <a:pt x="102" y="191"/>
                  <a:pt x="113" y="180"/>
                  <a:pt x="126" y="180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6" name="Freeform 18"/>
          <p:cNvSpPr>
            <a:spLocks noEditPoints="1"/>
          </p:cNvSpPr>
          <p:nvPr/>
        </p:nvSpPr>
        <p:spPr bwMode="auto">
          <a:xfrm>
            <a:off x="9926145" y="5055708"/>
            <a:ext cx="354131" cy="334346"/>
          </a:xfrm>
          <a:custGeom>
            <a:avLst/>
            <a:gdLst>
              <a:gd name="T0" fmla="*/ 142082 w 178"/>
              <a:gd name="T1" fmla="*/ 0 h 168"/>
              <a:gd name="T2" fmla="*/ 284163 w 178"/>
              <a:gd name="T3" fmla="*/ 60684 h 168"/>
              <a:gd name="T4" fmla="*/ 260217 w 178"/>
              <a:gd name="T5" fmla="*/ 91026 h 168"/>
              <a:gd name="T6" fmla="*/ 142082 w 178"/>
              <a:gd name="T7" fmla="*/ 38327 h 168"/>
              <a:gd name="T8" fmla="*/ 23946 w 178"/>
              <a:gd name="T9" fmla="*/ 91026 h 168"/>
              <a:gd name="T10" fmla="*/ 0 w 178"/>
              <a:gd name="T11" fmla="*/ 60684 h 168"/>
              <a:gd name="T12" fmla="*/ 142082 w 178"/>
              <a:gd name="T13" fmla="*/ 0 h 168"/>
              <a:gd name="T14" fmla="*/ 142082 w 178"/>
              <a:gd name="T15" fmla="*/ 95817 h 168"/>
              <a:gd name="T16" fmla="*/ 225095 w 178"/>
              <a:gd name="T17" fmla="*/ 138934 h 168"/>
              <a:gd name="T18" fmla="*/ 204342 w 178"/>
              <a:gd name="T19" fmla="*/ 166082 h 168"/>
              <a:gd name="T20" fmla="*/ 142082 w 178"/>
              <a:gd name="T21" fmla="*/ 134144 h 168"/>
              <a:gd name="T22" fmla="*/ 79821 w 178"/>
              <a:gd name="T23" fmla="*/ 166082 h 168"/>
              <a:gd name="T24" fmla="*/ 59068 w 178"/>
              <a:gd name="T25" fmla="*/ 138934 h 168"/>
              <a:gd name="T26" fmla="*/ 142082 w 178"/>
              <a:gd name="T27" fmla="*/ 95817 h 168"/>
              <a:gd name="T28" fmla="*/ 142082 w 178"/>
              <a:gd name="T29" fmla="*/ 191634 h 168"/>
              <a:gd name="T30" fmla="*/ 180396 w 178"/>
              <a:gd name="T31" fmla="*/ 229960 h 168"/>
              <a:gd name="T32" fmla="*/ 142082 w 178"/>
              <a:gd name="T33" fmla="*/ 268287 h 168"/>
              <a:gd name="T34" fmla="*/ 103767 w 178"/>
              <a:gd name="T35" fmla="*/ 229960 h 168"/>
              <a:gd name="T36" fmla="*/ 142082 w 178"/>
              <a:gd name="T37" fmla="*/ 191634 h 168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78" h="168">
                <a:moveTo>
                  <a:pt x="89" y="0"/>
                </a:moveTo>
                <a:cubicBezTo>
                  <a:pt x="124" y="0"/>
                  <a:pt x="156" y="15"/>
                  <a:pt x="178" y="38"/>
                </a:cubicBezTo>
                <a:cubicBezTo>
                  <a:pt x="163" y="57"/>
                  <a:pt x="163" y="57"/>
                  <a:pt x="163" y="57"/>
                </a:cubicBezTo>
                <a:cubicBezTo>
                  <a:pt x="145" y="37"/>
                  <a:pt x="119" y="24"/>
                  <a:pt x="89" y="24"/>
                </a:cubicBezTo>
                <a:cubicBezTo>
                  <a:pt x="59" y="24"/>
                  <a:pt x="33" y="37"/>
                  <a:pt x="15" y="57"/>
                </a:cubicBezTo>
                <a:cubicBezTo>
                  <a:pt x="0" y="38"/>
                  <a:pt x="0" y="38"/>
                  <a:pt x="0" y="38"/>
                </a:cubicBezTo>
                <a:cubicBezTo>
                  <a:pt x="22" y="15"/>
                  <a:pt x="54" y="0"/>
                  <a:pt x="89" y="0"/>
                </a:cubicBezTo>
                <a:moveTo>
                  <a:pt x="89" y="60"/>
                </a:moveTo>
                <a:cubicBezTo>
                  <a:pt x="110" y="60"/>
                  <a:pt x="129" y="71"/>
                  <a:pt x="141" y="87"/>
                </a:cubicBezTo>
                <a:cubicBezTo>
                  <a:pt x="128" y="104"/>
                  <a:pt x="128" y="104"/>
                  <a:pt x="128" y="104"/>
                </a:cubicBezTo>
                <a:cubicBezTo>
                  <a:pt x="119" y="92"/>
                  <a:pt x="105" y="84"/>
                  <a:pt x="89" y="84"/>
                </a:cubicBezTo>
                <a:cubicBezTo>
                  <a:pt x="73" y="84"/>
                  <a:pt x="59" y="92"/>
                  <a:pt x="50" y="104"/>
                </a:cubicBezTo>
                <a:cubicBezTo>
                  <a:pt x="37" y="87"/>
                  <a:pt x="37" y="87"/>
                  <a:pt x="37" y="87"/>
                </a:cubicBezTo>
                <a:cubicBezTo>
                  <a:pt x="49" y="71"/>
                  <a:pt x="68" y="60"/>
                  <a:pt x="89" y="60"/>
                </a:cubicBezTo>
                <a:moveTo>
                  <a:pt x="89" y="120"/>
                </a:moveTo>
                <a:cubicBezTo>
                  <a:pt x="102" y="120"/>
                  <a:pt x="113" y="131"/>
                  <a:pt x="113" y="144"/>
                </a:cubicBezTo>
                <a:cubicBezTo>
                  <a:pt x="113" y="157"/>
                  <a:pt x="102" y="168"/>
                  <a:pt x="89" y="168"/>
                </a:cubicBezTo>
                <a:cubicBezTo>
                  <a:pt x="76" y="168"/>
                  <a:pt x="65" y="157"/>
                  <a:pt x="65" y="144"/>
                </a:cubicBezTo>
                <a:cubicBezTo>
                  <a:pt x="65" y="131"/>
                  <a:pt x="76" y="120"/>
                  <a:pt x="89" y="120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7" name="Freeform 19"/>
          <p:cNvSpPr>
            <a:spLocks noEditPoints="1"/>
          </p:cNvSpPr>
          <p:nvPr/>
        </p:nvSpPr>
        <p:spPr bwMode="auto">
          <a:xfrm>
            <a:off x="9109074" y="5174411"/>
            <a:ext cx="205752" cy="215643"/>
          </a:xfrm>
          <a:custGeom>
            <a:avLst/>
            <a:gdLst>
              <a:gd name="T0" fmla="*/ 82550 w 104"/>
              <a:gd name="T1" fmla="*/ 0 h 108"/>
              <a:gd name="T2" fmla="*/ 165100 w 104"/>
              <a:gd name="T3" fmla="*/ 43259 h 108"/>
              <a:gd name="T4" fmla="*/ 144463 w 104"/>
              <a:gd name="T5" fmla="*/ 70497 h 108"/>
              <a:gd name="T6" fmla="*/ 82550 w 104"/>
              <a:gd name="T7" fmla="*/ 38453 h 108"/>
              <a:gd name="T8" fmla="*/ 20638 w 104"/>
              <a:gd name="T9" fmla="*/ 70497 h 108"/>
              <a:gd name="T10" fmla="*/ 0 w 104"/>
              <a:gd name="T11" fmla="*/ 43259 h 108"/>
              <a:gd name="T12" fmla="*/ 82550 w 104"/>
              <a:gd name="T13" fmla="*/ 0 h 108"/>
              <a:gd name="T14" fmla="*/ 82550 w 104"/>
              <a:gd name="T15" fmla="*/ 96132 h 108"/>
              <a:gd name="T16" fmla="*/ 120650 w 104"/>
              <a:gd name="T17" fmla="*/ 134584 h 108"/>
              <a:gd name="T18" fmla="*/ 82550 w 104"/>
              <a:gd name="T19" fmla="*/ 173037 h 108"/>
              <a:gd name="T20" fmla="*/ 44450 w 104"/>
              <a:gd name="T21" fmla="*/ 134584 h 108"/>
              <a:gd name="T22" fmla="*/ 82550 w 104"/>
              <a:gd name="T23" fmla="*/ 96132 h 108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04" h="108">
                <a:moveTo>
                  <a:pt x="52" y="0"/>
                </a:moveTo>
                <a:cubicBezTo>
                  <a:pt x="73" y="0"/>
                  <a:pt x="92" y="11"/>
                  <a:pt x="104" y="27"/>
                </a:cubicBezTo>
                <a:cubicBezTo>
                  <a:pt x="91" y="44"/>
                  <a:pt x="91" y="44"/>
                  <a:pt x="91" y="44"/>
                </a:cubicBezTo>
                <a:cubicBezTo>
                  <a:pt x="82" y="32"/>
                  <a:pt x="68" y="24"/>
                  <a:pt x="52" y="24"/>
                </a:cubicBezTo>
                <a:cubicBezTo>
                  <a:pt x="36" y="24"/>
                  <a:pt x="22" y="32"/>
                  <a:pt x="13" y="44"/>
                </a:cubicBezTo>
                <a:cubicBezTo>
                  <a:pt x="0" y="27"/>
                  <a:pt x="0" y="27"/>
                  <a:pt x="0" y="27"/>
                </a:cubicBezTo>
                <a:cubicBezTo>
                  <a:pt x="12" y="11"/>
                  <a:pt x="31" y="0"/>
                  <a:pt x="52" y="0"/>
                </a:cubicBezTo>
                <a:moveTo>
                  <a:pt x="52" y="60"/>
                </a:moveTo>
                <a:cubicBezTo>
                  <a:pt x="65" y="60"/>
                  <a:pt x="76" y="71"/>
                  <a:pt x="76" y="84"/>
                </a:cubicBezTo>
                <a:cubicBezTo>
                  <a:pt x="76" y="97"/>
                  <a:pt x="65" y="108"/>
                  <a:pt x="52" y="108"/>
                </a:cubicBezTo>
                <a:cubicBezTo>
                  <a:pt x="39" y="108"/>
                  <a:pt x="28" y="97"/>
                  <a:pt x="28" y="84"/>
                </a:cubicBezTo>
                <a:cubicBezTo>
                  <a:pt x="28" y="71"/>
                  <a:pt x="39" y="60"/>
                  <a:pt x="52" y="60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8" name="Freeform 20"/>
          <p:cNvSpPr>
            <a:spLocks noEditPoints="1"/>
          </p:cNvSpPr>
          <p:nvPr/>
        </p:nvSpPr>
        <p:spPr bwMode="auto">
          <a:xfrm>
            <a:off x="8064489" y="5022075"/>
            <a:ext cx="510422" cy="298736"/>
          </a:xfrm>
          <a:custGeom>
            <a:avLst/>
            <a:gdLst>
              <a:gd name="T0" fmla="*/ 409575 w 257"/>
              <a:gd name="T1" fmla="*/ 121455 h 150"/>
              <a:gd name="T2" fmla="*/ 409575 w 257"/>
              <a:gd name="T3" fmla="*/ 121455 h 150"/>
              <a:gd name="T4" fmla="*/ 409575 w 257"/>
              <a:gd name="T5" fmla="*/ 123053 h 150"/>
              <a:gd name="T6" fmla="*/ 392045 w 257"/>
              <a:gd name="T7" fmla="*/ 145426 h 150"/>
              <a:gd name="T8" fmla="*/ 240645 w 257"/>
              <a:gd name="T9" fmla="*/ 234919 h 150"/>
              <a:gd name="T10" fmla="*/ 109964 w 257"/>
              <a:gd name="T11" fmla="*/ 212546 h 150"/>
              <a:gd name="T12" fmla="*/ 160961 w 257"/>
              <a:gd name="T13" fmla="*/ 178986 h 150"/>
              <a:gd name="T14" fmla="*/ 282081 w 257"/>
              <a:gd name="T15" fmla="*/ 116660 h 150"/>
              <a:gd name="T16" fmla="*/ 347422 w 257"/>
              <a:gd name="T17" fmla="*/ 55933 h 150"/>
              <a:gd name="T18" fmla="*/ 404794 w 257"/>
              <a:gd name="T19" fmla="*/ 108670 h 150"/>
              <a:gd name="T20" fmla="*/ 409575 w 257"/>
              <a:gd name="T21" fmla="*/ 118258 h 150"/>
              <a:gd name="T22" fmla="*/ 409575 w 257"/>
              <a:gd name="T23" fmla="*/ 118258 h 150"/>
              <a:gd name="T24" fmla="*/ 409575 w 257"/>
              <a:gd name="T25" fmla="*/ 119857 h 150"/>
              <a:gd name="T26" fmla="*/ 409575 w 257"/>
              <a:gd name="T27" fmla="*/ 119857 h 150"/>
              <a:gd name="T28" fmla="*/ 197616 w 257"/>
              <a:gd name="T29" fmla="*/ 155014 h 150"/>
              <a:gd name="T30" fmla="*/ 205584 w 257"/>
              <a:gd name="T31" fmla="*/ 155014 h 150"/>
              <a:gd name="T32" fmla="*/ 41436 w 257"/>
              <a:gd name="T33" fmla="*/ 236517 h 150"/>
              <a:gd name="T34" fmla="*/ 36655 w 257"/>
              <a:gd name="T35" fmla="*/ 238115 h 150"/>
              <a:gd name="T36" fmla="*/ 31874 w 257"/>
              <a:gd name="T37" fmla="*/ 220536 h 150"/>
              <a:gd name="T38" fmla="*/ 363358 w 257"/>
              <a:gd name="T39" fmla="*/ 3196 h 150"/>
              <a:gd name="T40" fmla="*/ 368139 w 257"/>
              <a:gd name="T41" fmla="*/ 1598 h 150"/>
              <a:gd name="T42" fmla="*/ 372920 w 257"/>
              <a:gd name="T43" fmla="*/ 19177 h 150"/>
              <a:gd name="T44" fmla="*/ 216740 w 257"/>
              <a:gd name="T45" fmla="*/ 79904 h 150"/>
              <a:gd name="T46" fmla="*/ 205584 w 257"/>
              <a:gd name="T47" fmla="*/ 78306 h 150"/>
              <a:gd name="T48" fmla="*/ 205584 w 257"/>
              <a:gd name="T49" fmla="*/ 39952 h 150"/>
              <a:gd name="T50" fmla="*/ 132275 w 257"/>
              <a:gd name="T51" fmla="*/ 135837 h 150"/>
              <a:gd name="T52" fmla="*/ 62153 w 257"/>
              <a:gd name="T53" fmla="*/ 182182 h 150"/>
              <a:gd name="T54" fmla="*/ 6375 w 257"/>
              <a:gd name="T55" fmla="*/ 131043 h 150"/>
              <a:gd name="T56" fmla="*/ 19124 w 257"/>
              <a:gd name="T57" fmla="*/ 94287 h 150"/>
              <a:gd name="T58" fmla="*/ 170523 w 257"/>
              <a:gd name="T59" fmla="*/ 4794 h 150"/>
              <a:gd name="T60" fmla="*/ 298018 w 257"/>
              <a:gd name="T61" fmla="*/ 25569 h 150"/>
              <a:gd name="T62" fmla="*/ 251801 w 257"/>
              <a:gd name="T63" fmla="*/ 55933 h 15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57" h="150">
                <a:moveTo>
                  <a:pt x="257" y="75"/>
                </a:moveTo>
                <a:cubicBezTo>
                  <a:pt x="257" y="76"/>
                  <a:pt x="257" y="76"/>
                  <a:pt x="257" y="76"/>
                </a:cubicBezTo>
                <a:cubicBezTo>
                  <a:pt x="257" y="76"/>
                  <a:pt x="257" y="76"/>
                  <a:pt x="257" y="76"/>
                </a:cubicBezTo>
                <a:cubicBezTo>
                  <a:pt x="257" y="76"/>
                  <a:pt x="257" y="76"/>
                  <a:pt x="257" y="76"/>
                </a:cubicBezTo>
                <a:cubicBezTo>
                  <a:pt x="257" y="76"/>
                  <a:pt x="257" y="76"/>
                  <a:pt x="257" y="76"/>
                </a:cubicBezTo>
                <a:cubicBezTo>
                  <a:pt x="257" y="76"/>
                  <a:pt x="257" y="77"/>
                  <a:pt x="257" y="77"/>
                </a:cubicBezTo>
                <a:cubicBezTo>
                  <a:pt x="257" y="79"/>
                  <a:pt x="256" y="80"/>
                  <a:pt x="254" y="82"/>
                </a:cubicBezTo>
                <a:cubicBezTo>
                  <a:pt x="252" y="85"/>
                  <a:pt x="249" y="88"/>
                  <a:pt x="246" y="91"/>
                </a:cubicBezTo>
                <a:cubicBezTo>
                  <a:pt x="230" y="107"/>
                  <a:pt x="211" y="122"/>
                  <a:pt x="191" y="132"/>
                </a:cubicBezTo>
                <a:cubicBezTo>
                  <a:pt x="179" y="139"/>
                  <a:pt x="165" y="144"/>
                  <a:pt x="151" y="147"/>
                </a:cubicBezTo>
                <a:cubicBezTo>
                  <a:pt x="135" y="150"/>
                  <a:pt x="119" y="150"/>
                  <a:pt x="104" y="146"/>
                </a:cubicBezTo>
                <a:cubicBezTo>
                  <a:pt x="92" y="144"/>
                  <a:pt x="80" y="139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101" y="112"/>
                  <a:pt x="101" y="112"/>
                  <a:pt x="101" y="112"/>
                </a:cubicBezTo>
                <a:cubicBezTo>
                  <a:pt x="109" y="118"/>
                  <a:pt x="119" y="121"/>
                  <a:pt x="129" y="121"/>
                </a:cubicBezTo>
                <a:cubicBezTo>
                  <a:pt x="156" y="121"/>
                  <a:pt x="177" y="100"/>
                  <a:pt x="177" y="73"/>
                </a:cubicBezTo>
                <a:cubicBezTo>
                  <a:pt x="177" y="69"/>
                  <a:pt x="177" y="66"/>
                  <a:pt x="176" y="63"/>
                </a:cubicBezTo>
                <a:cubicBezTo>
                  <a:pt x="218" y="35"/>
                  <a:pt x="218" y="35"/>
                  <a:pt x="218" y="35"/>
                </a:cubicBezTo>
                <a:cubicBezTo>
                  <a:pt x="221" y="37"/>
                  <a:pt x="224" y="39"/>
                  <a:pt x="226" y="41"/>
                </a:cubicBezTo>
                <a:cubicBezTo>
                  <a:pt x="236" y="49"/>
                  <a:pt x="246" y="58"/>
                  <a:pt x="254" y="68"/>
                </a:cubicBezTo>
                <a:cubicBezTo>
                  <a:pt x="256" y="70"/>
                  <a:pt x="257" y="71"/>
                  <a:pt x="257" y="73"/>
                </a:cubicBezTo>
                <a:cubicBezTo>
                  <a:pt x="257" y="74"/>
                  <a:pt x="257" y="74"/>
                  <a:pt x="257" y="74"/>
                </a:cubicBezTo>
                <a:cubicBezTo>
                  <a:pt x="257" y="74"/>
                  <a:pt x="257" y="74"/>
                  <a:pt x="257" y="74"/>
                </a:cubicBezTo>
                <a:cubicBezTo>
                  <a:pt x="257" y="74"/>
                  <a:pt x="257" y="74"/>
                  <a:pt x="257" y="74"/>
                </a:cubicBezTo>
                <a:cubicBezTo>
                  <a:pt x="257" y="74"/>
                  <a:pt x="257" y="74"/>
                  <a:pt x="257" y="74"/>
                </a:cubicBezTo>
                <a:cubicBezTo>
                  <a:pt x="257" y="74"/>
                  <a:pt x="257" y="74"/>
                  <a:pt x="257" y="75"/>
                </a:cubicBezTo>
                <a:cubicBezTo>
                  <a:pt x="257" y="75"/>
                  <a:pt x="257" y="75"/>
                  <a:pt x="257" y="75"/>
                </a:cubicBezTo>
                <a:cubicBezTo>
                  <a:pt x="257" y="75"/>
                  <a:pt x="257" y="75"/>
                  <a:pt x="257" y="75"/>
                </a:cubicBezTo>
                <a:moveTo>
                  <a:pt x="129" y="97"/>
                </a:moveTo>
                <a:cubicBezTo>
                  <a:pt x="127" y="97"/>
                  <a:pt x="126" y="97"/>
                  <a:pt x="124" y="97"/>
                </a:cubicBezTo>
                <a:cubicBezTo>
                  <a:pt x="152" y="78"/>
                  <a:pt x="152" y="78"/>
                  <a:pt x="152" y="78"/>
                </a:cubicBezTo>
                <a:cubicBezTo>
                  <a:pt x="150" y="89"/>
                  <a:pt x="141" y="97"/>
                  <a:pt x="129" y="97"/>
                </a:cubicBezTo>
                <a:moveTo>
                  <a:pt x="234" y="12"/>
                </a:moveTo>
                <a:cubicBezTo>
                  <a:pt x="26" y="148"/>
                  <a:pt x="26" y="148"/>
                  <a:pt x="26" y="148"/>
                </a:cubicBezTo>
                <a:cubicBezTo>
                  <a:pt x="26" y="148"/>
                  <a:pt x="26" y="148"/>
                  <a:pt x="26" y="148"/>
                </a:cubicBezTo>
                <a:cubicBezTo>
                  <a:pt x="25" y="149"/>
                  <a:pt x="24" y="149"/>
                  <a:pt x="23" y="149"/>
                </a:cubicBezTo>
                <a:cubicBezTo>
                  <a:pt x="20" y="149"/>
                  <a:pt x="17" y="146"/>
                  <a:pt x="17" y="143"/>
                </a:cubicBezTo>
                <a:cubicBezTo>
                  <a:pt x="17" y="141"/>
                  <a:pt x="18" y="139"/>
                  <a:pt x="20" y="138"/>
                </a:cubicBezTo>
                <a:cubicBezTo>
                  <a:pt x="228" y="2"/>
                  <a:pt x="228" y="2"/>
                  <a:pt x="228" y="2"/>
                </a:cubicBezTo>
                <a:cubicBezTo>
                  <a:pt x="228" y="2"/>
                  <a:pt x="228" y="2"/>
                  <a:pt x="228" y="2"/>
                </a:cubicBezTo>
                <a:cubicBezTo>
                  <a:pt x="228" y="2"/>
                  <a:pt x="228" y="2"/>
                  <a:pt x="228" y="2"/>
                </a:cubicBezTo>
                <a:cubicBezTo>
                  <a:pt x="229" y="1"/>
                  <a:pt x="230" y="1"/>
                  <a:pt x="231" y="1"/>
                </a:cubicBezTo>
                <a:cubicBezTo>
                  <a:pt x="234" y="1"/>
                  <a:pt x="237" y="4"/>
                  <a:pt x="237" y="7"/>
                </a:cubicBezTo>
                <a:cubicBezTo>
                  <a:pt x="237" y="9"/>
                  <a:pt x="236" y="11"/>
                  <a:pt x="234" y="12"/>
                </a:cubicBezTo>
                <a:close/>
                <a:moveTo>
                  <a:pt x="129" y="49"/>
                </a:moveTo>
                <a:cubicBezTo>
                  <a:pt x="131" y="49"/>
                  <a:pt x="133" y="49"/>
                  <a:pt x="136" y="50"/>
                </a:cubicBezTo>
                <a:cubicBezTo>
                  <a:pt x="105" y="70"/>
                  <a:pt x="105" y="70"/>
                  <a:pt x="105" y="70"/>
                </a:cubicBezTo>
                <a:cubicBezTo>
                  <a:pt x="107" y="58"/>
                  <a:pt x="117" y="49"/>
                  <a:pt x="129" y="49"/>
                </a:cubicBezTo>
                <a:moveTo>
                  <a:pt x="158" y="35"/>
                </a:moveTo>
                <a:cubicBezTo>
                  <a:pt x="150" y="29"/>
                  <a:pt x="140" y="25"/>
                  <a:pt x="129" y="25"/>
                </a:cubicBezTo>
                <a:cubicBezTo>
                  <a:pt x="102" y="25"/>
                  <a:pt x="81" y="46"/>
                  <a:pt x="81" y="73"/>
                </a:cubicBezTo>
                <a:cubicBezTo>
                  <a:pt x="81" y="77"/>
                  <a:pt x="82" y="81"/>
                  <a:pt x="83" y="85"/>
                </a:cubicBezTo>
                <a:cubicBezTo>
                  <a:pt x="41" y="113"/>
                  <a:pt x="41" y="113"/>
                  <a:pt x="41" y="113"/>
                </a:cubicBezTo>
                <a:cubicBezTo>
                  <a:pt x="39" y="114"/>
                  <a:pt x="39" y="114"/>
                  <a:pt x="39" y="114"/>
                </a:cubicBezTo>
                <a:cubicBezTo>
                  <a:pt x="36" y="113"/>
                  <a:pt x="34" y="111"/>
                  <a:pt x="31" y="109"/>
                </a:cubicBezTo>
                <a:cubicBezTo>
                  <a:pt x="22" y="101"/>
                  <a:pt x="12" y="92"/>
                  <a:pt x="4" y="82"/>
                </a:cubicBezTo>
                <a:cubicBezTo>
                  <a:pt x="0" y="78"/>
                  <a:pt x="0" y="72"/>
                  <a:pt x="4" y="68"/>
                </a:cubicBezTo>
                <a:cubicBezTo>
                  <a:pt x="6" y="65"/>
                  <a:pt x="9" y="62"/>
                  <a:pt x="12" y="59"/>
                </a:cubicBezTo>
                <a:cubicBezTo>
                  <a:pt x="28" y="43"/>
                  <a:pt x="47" y="28"/>
                  <a:pt x="67" y="18"/>
                </a:cubicBezTo>
                <a:cubicBezTo>
                  <a:pt x="79" y="11"/>
                  <a:pt x="93" y="6"/>
                  <a:pt x="107" y="3"/>
                </a:cubicBezTo>
                <a:cubicBezTo>
                  <a:pt x="123" y="0"/>
                  <a:pt x="138" y="0"/>
                  <a:pt x="154" y="4"/>
                </a:cubicBezTo>
                <a:cubicBezTo>
                  <a:pt x="166" y="6"/>
                  <a:pt x="177" y="10"/>
                  <a:pt x="187" y="16"/>
                </a:cubicBezTo>
                <a:cubicBezTo>
                  <a:pt x="185" y="17"/>
                  <a:pt x="185" y="17"/>
                  <a:pt x="185" y="17"/>
                </a:cubicBezTo>
                <a:lnTo>
                  <a:pt x="158" y="3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9" name="Freeform 21"/>
          <p:cNvSpPr>
            <a:spLocks noEditPoints="1"/>
          </p:cNvSpPr>
          <p:nvPr/>
        </p:nvSpPr>
        <p:spPr bwMode="auto">
          <a:xfrm>
            <a:off x="7172238" y="5022075"/>
            <a:ext cx="512401" cy="298736"/>
          </a:xfrm>
          <a:custGeom>
            <a:avLst/>
            <a:gdLst>
              <a:gd name="T0" fmla="*/ 411163 w 257"/>
              <a:gd name="T1" fmla="*/ 119857 h 150"/>
              <a:gd name="T2" fmla="*/ 411163 w 257"/>
              <a:gd name="T3" fmla="*/ 121455 h 150"/>
              <a:gd name="T4" fmla="*/ 411163 w 257"/>
              <a:gd name="T5" fmla="*/ 121455 h 150"/>
              <a:gd name="T6" fmla="*/ 411163 w 257"/>
              <a:gd name="T7" fmla="*/ 121455 h 150"/>
              <a:gd name="T8" fmla="*/ 411163 w 257"/>
              <a:gd name="T9" fmla="*/ 121455 h 150"/>
              <a:gd name="T10" fmla="*/ 411163 w 257"/>
              <a:gd name="T11" fmla="*/ 123053 h 150"/>
              <a:gd name="T12" fmla="*/ 406363 w 257"/>
              <a:gd name="T13" fmla="*/ 131043 h 150"/>
              <a:gd name="T14" fmla="*/ 393565 w 257"/>
              <a:gd name="T15" fmla="*/ 145426 h 150"/>
              <a:gd name="T16" fmla="*/ 305573 w 257"/>
              <a:gd name="T17" fmla="*/ 210947 h 150"/>
              <a:gd name="T18" fmla="*/ 241578 w 257"/>
              <a:gd name="T19" fmla="*/ 234919 h 150"/>
              <a:gd name="T20" fmla="*/ 166385 w 257"/>
              <a:gd name="T21" fmla="*/ 233321 h 150"/>
              <a:gd name="T22" fmla="*/ 49596 w 257"/>
              <a:gd name="T23" fmla="*/ 174191 h 150"/>
              <a:gd name="T24" fmla="*/ 6399 w 257"/>
              <a:gd name="T25" fmla="*/ 131043 h 150"/>
              <a:gd name="T26" fmla="*/ 6399 w 257"/>
              <a:gd name="T27" fmla="*/ 108670 h 150"/>
              <a:gd name="T28" fmla="*/ 19198 w 257"/>
              <a:gd name="T29" fmla="*/ 94287 h 150"/>
              <a:gd name="T30" fmla="*/ 107190 w 257"/>
              <a:gd name="T31" fmla="*/ 28766 h 150"/>
              <a:gd name="T32" fmla="*/ 171185 w 257"/>
              <a:gd name="T33" fmla="*/ 4794 h 150"/>
              <a:gd name="T34" fmla="*/ 246378 w 257"/>
              <a:gd name="T35" fmla="*/ 6392 h 150"/>
              <a:gd name="T36" fmla="*/ 361567 w 257"/>
              <a:gd name="T37" fmla="*/ 65522 h 150"/>
              <a:gd name="T38" fmla="*/ 406363 w 257"/>
              <a:gd name="T39" fmla="*/ 108670 h 150"/>
              <a:gd name="T40" fmla="*/ 411163 w 257"/>
              <a:gd name="T41" fmla="*/ 116660 h 150"/>
              <a:gd name="T42" fmla="*/ 411163 w 257"/>
              <a:gd name="T43" fmla="*/ 118258 h 150"/>
              <a:gd name="T44" fmla="*/ 411163 w 257"/>
              <a:gd name="T45" fmla="*/ 118258 h 150"/>
              <a:gd name="T46" fmla="*/ 411163 w 257"/>
              <a:gd name="T47" fmla="*/ 118258 h 150"/>
              <a:gd name="T48" fmla="*/ 411163 w 257"/>
              <a:gd name="T49" fmla="*/ 118258 h 150"/>
              <a:gd name="T50" fmla="*/ 411163 w 257"/>
              <a:gd name="T51" fmla="*/ 119857 h 150"/>
              <a:gd name="T52" fmla="*/ 411163 w 257"/>
              <a:gd name="T53" fmla="*/ 119857 h 150"/>
              <a:gd name="T54" fmla="*/ 411163 w 257"/>
              <a:gd name="T55" fmla="*/ 119857 h 150"/>
              <a:gd name="T56" fmla="*/ 206381 w 257"/>
              <a:gd name="T57" fmla="*/ 39952 h 150"/>
              <a:gd name="T58" fmla="*/ 129588 w 257"/>
              <a:gd name="T59" fmla="*/ 116660 h 150"/>
              <a:gd name="T60" fmla="*/ 206381 w 257"/>
              <a:gd name="T61" fmla="*/ 193368 h 150"/>
              <a:gd name="T62" fmla="*/ 283175 w 257"/>
              <a:gd name="T63" fmla="*/ 116660 h 150"/>
              <a:gd name="T64" fmla="*/ 206381 w 257"/>
              <a:gd name="T65" fmla="*/ 39952 h 150"/>
              <a:gd name="T66" fmla="*/ 206381 w 257"/>
              <a:gd name="T67" fmla="*/ 155014 h 150"/>
              <a:gd name="T68" fmla="*/ 167985 w 257"/>
              <a:gd name="T69" fmla="*/ 116660 h 150"/>
              <a:gd name="T70" fmla="*/ 206381 w 257"/>
              <a:gd name="T71" fmla="*/ 78306 h 150"/>
              <a:gd name="T72" fmla="*/ 244778 w 257"/>
              <a:gd name="T73" fmla="*/ 116660 h 150"/>
              <a:gd name="T74" fmla="*/ 206381 w 257"/>
              <a:gd name="T75" fmla="*/ 155014 h 150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257" h="150">
                <a:moveTo>
                  <a:pt x="257" y="75"/>
                </a:moveTo>
                <a:cubicBezTo>
                  <a:pt x="257" y="76"/>
                  <a:pt x="257" y="76"/>
                  <a:pt x="257" y="76"/>
                </a:cubicBezTo>
                <a:cubicBezTo>
                  <a:pt x="257" y="76"/>
                  <a:pt x="257" y="76"/>
                  <a:pt x="257" y="76"/>
                </a:cubicBezTo>
                <a:cubicBezTo>
                  <a:pt x="257" y="76"/>
                  <a:pt x="257" y="76"/>
                  <a:pt x="257" y="76"/>
                </a:cubicBezTo>
                <a:cubicBezTo>
                  <a:pt x="257" y="76"/>
                  <a:pt x="257" y="76"/>
                  <a:pt x="257" y="76"/>
                </a:cubicBezTo>
                <a:cubicBezTo>
                  <a:pt x="257" y="76"/>
                  <a:pt x="257" y="77"/>
                  <a:pt x="257" y="77"/>
                </a:cubicBezTo>
                <a:cubicBezTo>
                  <a:pt x="257" y="79"/>
                  <a:pt x="256" y="80"/>
                  <a:pt x="254" y="82"/>
                </a:cubicBezTo>
                <a:cubicBezTo>
                  <a:pt x="252" y="85"/>
                  <a:pt x="249" y="88"/>
                  <a:pt x="246" y="91"/>
                </a:cubicBezTo>
                <a:cubicBezTo>
                  <a:pt x="230" y="107"/>
                  <a:pt x="211" y="122"/>
                  <a:pt x="191" y="132"/>
                </a:cubicBezTo>
                <a:cubicBezTo>
                  <a:pt x="179" y="139"/>
                  <a:pt x="165" y="144"/>
                  <a:pt x="151" y="147"/>
                </a:cubicBezTo>
                <a:cubicBezTo>
                  <a:pt x="135" y="150"/>
                  <a:pt x="119" y="150"/>
                  <a:pt x="104" y="146"/>
                </a:cubicBezTo>
                <a:cubicBezTo>
                  <a:pt x="77" y="141"/>
                  <a:pt x="53" y="126"/>
                  <a:pt x="31" y="109"/>
                </a:cubicBezTo>
                <a:cubicBezTo>
                  <a:pt x="22" y="101"/>
                  <a:pt x="12" y="92"/>
                  <a:pt x="4" y="82"/>
                </a:cubicBezTo>
                <a:cubicBezTo>
                  <a:pt x="0" y="78"/>
                  <a:pt x="0" y="72"/>
                  <a:pt x="4" y="68"/>
                </a:cubicBezTo>
                <a:cubicBezTo>
                  <a:pt x="6" y="65"/>
                  <a:pt x="9" y="62"/>
                  <a:pt x="12" y="59"/>
                </a:cubicBezTo>
                <a:cubicBezTo>
                  <a:pt x="28" y="43"/>
                  <a:pt x="47" y="28"/>
                  <a:pt x="67" y="18"/>
                </a:cubicBezTo>
                <a:cubicBezTo>
                  <a:pt x="79" y="11"/>
                  <a:pt x="93" y="6"/>
                  <a:pt x="107" y="3"/>
                </a:cubicBezTo>
                <a:cubicBezTo>
                  <a:pt x="123" y="0"/>
                  <a:pt x="138" y="0"/>
                  <a:pt x="154" y="4"/>
                </a:cubicBezTo>
                <a:cubicBezTo>
                  <a:pt x="181" y="9"/>
                  <a:pt x="205" y="24"/>
                  <a:pt x="226" y="41"/>
                </a:cubicBezTo>
                <a:cubicBezTo>
                  <a:pt x="236" y="49"/>
                  <a:pt x="246" y="58"/>
                  <a:pt x="254" y="68"/>
                </a:cubicBezTo>
                <a:cubicBezTo>
                  <a:pt x="256" y="70"/>
                  <a:pt x="257" y="71"/>
                  <a:pt x="257" y="73"/>
                </a:cubicBezTo>
                <a:cubicBezTo>
                  <a:pt x="257" y="74"/>
                  <a:pt x="257" y="74"/>
                  <a:pt x="257" y="74"/>
                </a:cubicBezTo>
                <a:cubicBezTo>
                  <a:pt x="257" y="74"/>
                  <a:pt x="257" y="74"/>
                  <a:pt x="257" y="74"/>
                </a:cubicBezTo>
                <a:cubicBezTo>
                  <a:pt x="257" y="74"/>
                  <a:pt x="257" y="74"/>
                  <a:pt x="257" y="74"/>
                </a:cubicBezTo>
                <a:cubicBezTo>
                  <a:pt x="257" y="74"/>
                  <a:pt x="257" y="74"/>
                  <a:pt x="257" y="74"/>
                </a:cubicBezTo>
                <a:cubicBezTo>
                  <a:pt x="257" y="74"/>
                  <a:pt x="257" y="74"/>
                  <a:pt x="257" y="75"/>
                </a:cubicBezTo>
                <a:cubicBezTo>
                  <a:pt x="257" y="75"/>
                  <a:pt x="257" y="75"/>
                  <a:pt x="257" y="75"/>
                </a:cubicBezTo>
                <a:cubicBezTo>
                  <a:pt x="257" y="75"/>
                  <a:pt x="257" y="75"/>
                  <a:pt x="257" y="75"/>
                </a:cubicBezTo>
                <a:moveTo>
                  <a:pt x="129" y="25"/>
                </a:moveTo>
                <a:cubicBezTo>
                  <a:pt x="102" y="25"/>
                  <a:pt x="81" y="46"/>
                  <a:pt x="81" y="73"/>
                </a:cubicBezTo>
                <a:cubicBezTo>
                  <a:pt x="81" y="100"/>
                  <a:pt x="102" y="121"/>
                  <a:pt x="129" y="121"/>
                </a:cubicBezTo>
                <a:cubicBezTo>
                  <a:pt x="156" y="121"/>
                  <a:pt x="177" y="100"/>
                  <a:pt x="177" y="73"/>
                </a:cubicBezTo>
                <a:cubicBezTo>
                  <a:pt x="177" y="46"/>
                  <a:pt x="156" y="25"/>
                  <a:pt x="129" y="25"/>
                </a:cubicBezTo>
                <a:moveTo>
                  <a:pt x="129" y="97"/>
                </a:moveTo>
                <a:cubicBezTo>
                  <a:pt x="116" y="97"/>
                  <a:pt x="105" y="86"/>
                  <a:pt x="105" y="73"/>
                </a:cubicBezTo>
                <a:cubicBezTo>
                  <a:pt x="105" y="60"/>
                  <a:pt x="116" y="49"/>
                  <a:pt x="129" y="49"/>
                </a:cubicBezTo>
                <a:cubicBezTo>
                  <a:pt x="142" y="49"/>
                  <a:pt x="153" y="60"/>
                  <a:pt x="153" y="73"/>
                </a:cubicBezTo>
                <a:cubicBezTo>
                  <a:pt x="153" y="86"/>
                  <a:pt x="142" y="97"/>
                  <a:pt x="129" y="97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0" name="Freeform 22"/>
          <p:cNvSpPr>
            <a:spLocks noEditPoints="1"/>
          </p:cNvSpPr>
          <p:nvPr/>
        </p:nvSpPr>
        <p:spPr bwMode="auto">
          <a:xfrm>
            <a:off x="6283946" y="4938983"/>
            <a:ext cx="508443" cy="472834"/>
          </a:xfrm>
          <a:custGeom>
            <a:avLst/>
            <a:gdLst>
              <a:gd name="T0" fmla="*/ 334677 w 256"/>
              <a:gd name="T1" fmla="*/ 379413 h 238"/>
              <a:gd name="T2" fmla="*/ 317146 w 256"/>
              <a:gd name="T3" fmla="*/ 360283 h 238"/>
              <a:gd name="T4" fmla="*/ 382488 w 256"/>
              <a:gd name="T5" fmla="*/ 189707 h 238"/>
              <a:gd name="T6" fmla="*/ 317146 w 256"/>
              <a:gd name="T7" fmla="*/ 19130 h 238"/>
              <a:gd name="T8" fmla="*/ 334677 w 256"/>
              <a:gd name="T9" fmla="*/ 0 h 238"/>
              <a:gd name="T10" fmla="*/ 407987 w 256"/>
              <a:gd name="T11" fmla="*/ 189707 h 238"/>
              <a:gd name="T12" fmla="*/ 334677 w 256"/>
              <a:gd name="T13" fmla="*/ 379413 h 238"/>
              <a:gd name="T14" fmla="*/ 285272 w 256"/>
              <a:gd name="T15" fmla="*/ 328399 h 238"/>
              <a:gd name="T16" fmla="*/ 266148 w 256"/>
              <a:gd name="T17" fmla="*/ 310864 h 238"/>
              <a:gd name="T18" fmla="*/ 312365 w 256"/>
              <a:gd name="T19" fmla="*/ 189707 h 238"/>
              <a:gd name="T20" fmla="*/ 266148 w 256"/>
              <a:gd name="T21" fmla="*/ 68549 h 238"/>
              <a:gd name="T22" fmla="*/ 285272 w 256"/>
              <a:gd name="T23" fmla="*/ 51014 h 238"/>
              <a:gd name="T24" fmla="*/ 337864 w 256"/>
              <a:gd name="T25" fmla="*/ 189707 h 238"/>
              <a:gd name="T26" fmla="*/ 285272 w 256"/>
              <a:gd name="T27" fmla="*/ 328399 h 238"/>
              <a:gd name="T28" fmla="*/ 235867 w 256"/>
              <a:gd name="T29" fmla="*/ 278980 h 238"/>
              <a:gd name="T30" fmla="*/ 216743 w 256"/>
              <a:gd name="T31" fmla="*/ 261444 h 238"/>
              <a:gd name="T32" fmla="*/ 242242 w 256"/>
              <a:gd name="T33" fmla="*/ 189707 h 238"/>
              <a:gd name="T34" fmla="*/ 216743 w 256"/>
              <a:gd name="T35" fmla="*/ 117969 h 238"/>
              <a:gd name="T36" fmla="*/ 235867 w 256"/>
              <a:gd name="T37" fmla="*/ 100433 h 238"/>
              <a:gd name="T38" fmla="*/ 267741 w 256"/>
              <a:gd name="T39" fmla="*/ 189707 h 238"/>
              <a:gd name="T40" fmla="*/ 235867 w 256"/>
              <a:gd name="T41" fmla="*/ 278980 h 238"/>
              <a:gd name="T42" fmla="*/ 159370 w 256"/>
              <a:gd name="T43" fmla="*/ 291734 h 238"/>
              <a:gd name="T44" fmla="*/ 148214 w 256"/>
              <a:gd name="T45" fmla="*/ 288545 h 238"/>
              <a:gd name="T46" fmla="*/ 148214 w 256"/>
              <a:gd name="T47" fmla="*/ 288545 h 238"/>
              <a:gd name="T48" fmla="*/ 82872 w 256"/>
              <a:gd name="T49" fmla="*/ 240720 h 238"/>
              <a:gd name="T50" fmla="*/ 19124 w 256"/>
              <a:gd name="T51" fmla="*/ 240720 h 238"/>
              <a:gd name="T52" fmla="*/ 0 w 256"/>
              <a:gd name="T53" fmla="*/ 221590 h 238"/>
              <a:gd name="T54" fmla="*/ 0 w 256"/>
              <a:gd name="T55" fmla="*/ 157823 h 238"/>
              <a:gd name="T56" fmla="*/ 19124 w 256"/>
              <a:gd name="T57" fmla="*/ 138693 h 238"/>
              <a:gd name="T58" fmla="*/ 19124 w 256"/>
              <a:gd name="T59" fmla="*/ 138693 h 238"/>
              <a:gd name="T60" fmla="*/ 82872 w 256"/>
              <a:gd name="T61" fmla="*/ 138693 h 238"/>
              <a:gd name="T62" fmla="*/ 146620 w 256"/>
              <a:gd name="T63" fmla="*/ 86085 h 238"/>
              <a:gd name="T64" fmla="*/ 146620 w 256"/>
              <a:gd name="T65" fmla="*/ 86085 h 238"/>
              <a:gd name="T66" fmla="*/ 159370 w 256"/>
              <a:gd name="T67" fmla="*/ 81303 h 238"/>
              <a:gd name="T68" fmla="*/ 178494 w 256"/>
              <a:gd name="T69" fmla="*/ 100433 h 238"/>
              <a:gd name="T70" fmla="*/ 178494 w 256"/>
              <a:gd name="T71" fmla="*/ 157823 h 238"/>
              <a:gd name="T72" fmla="*/ 178494 w 256"/>
              <a:gd name="T73" fmla="*/ 202460 h 238"/>
              <a:gd name="T74" fmla="*/ 178494 w 256"/>
              <a:gd name="T75" fmla="*/ 221590 h 238"/>
              <a:gd name="T76" fmla="*/ 178494 w 256"/>
              <a:gd name="T77" fmla="*/ 240720 h 238"/>
              <a:gd name="T78" fmla="*/ 178494 w 256"/>
              <a:gd name="T79" fmla="*/ 272603 h 238"/>
              <a:gd name="T80" fmla="*/ 159370 w 256"/>
              <a:gd name="T81" fmla="*/ 291734 h 23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256" h="238">
                <a:moveTo>
                  <a:pt x="210" y="238"/>
                </a:moveTo>
                <a:cubicBezTo>
                  <a:pt x="199" y="226"/>
                  <a:pt x="199" y="226"/>
                  <a:pt x="199" y="226"/>
                </a:cubicBezTo>
                <a:cubicBezTo>
                  <a:pt x="224" y="198"/>
                  <a:pt x="240" y="160"/>
                  <a:pt x="240" y="119"/>
                </a:cubicBezTo>
                <a:cubicBezTo>
                  <a:pt x="240" y="78"/>
                  <a:pt x="224" y="40"/>
                  <a:pt x="199" y="12"/>
                </a:cubicBezTo>
                <a:cubicBezTo>
                  <a:pt x="210" y="0"/>
                  <a:pt x="210" y="0"/>
                  <a:pt x="210" y="0"/>
                </a:cubicBezTo>
                <a:cubicBezTo>
                  <a:pt x="239" y="32"/>
                  <a:pt x="256" y="73"/>
                  <a:pt x="256" y="119"/>
                </a:cubicBezTo>
                <a:cubicBezTo>
                  <a:pt x="256" y="165"/>
                  <a:pt x="239" y="206"/>
                  <a:pt x="210" y="238"/>
                </a:cubicBezTo>
                <a:moveTo>
                  <a:pt x="179" y="206"/>
                </a:moveTo>
                <a:cubicBezTo>
                  <a:pt x="167" y="195"/>
                  <a:pt x="167" y="195"/>
                  <a:pt x="167" y="195"/>
                </a:cubicBezTo>
                <a:cubicBezTo>
                  <a:pt x="185" y="175"/>
                  <a:pt x="196" y="148"/>
                  <a:pt x="196" y="119"/>
                </a:cubicBezTo>
                <a:cubicBezTo>
                  <a:pt x="196" y="90"/>
                  <a:pt x="185" y="63"/>
                  <a:pt x="167" y="43"/>
                </a:cubicBezTo>
                <a:cubicBezTo>
                  <a:pt x="179" y="32"/>
                  <a:pt x="179" y="32"/>
                  <a:pt x="179" y="32"/>
                </a:cubicBezTo>
                <a:cubicBezTo>
                  <a:pt x="199" y="55"/>
                  <a:pt x="212" y="85"/>
                  <a:pt x="212" y="119"/>
                </a:cubicBezTo>
                <a:cubicBezTo>
                  <a:pt x="212" y="153"/>
                  <a:pt x="199" y="183"/>
                  <a:pt x="179" y="206"/>
                </a:cubicBezTo>
                <a:moveTo>
                  <a:pt x="148" y="175"/>
                </a:moveTo>
                <a:cubicBezTo>
                  <a:pt x="136" y="164"/>
                  <a:pt x="136" y="164"/>
                  <a:pt x="136" y="164"/>
                </a:cubicBezTo>
                <a:cubicBezTo>
                  <a:pt x="146" y="152"/>
                  <a:pt x="152" y="136"/>
                  <a:pt x="152" y="119"/>
                </a:cubicBezTo>
                <a:cubicBezTo>
                  <a:pt x="152" y="102"/>
                  <a:pt x="146" y="86"/>
                  <a:pt x="136" y="74"/>
                </a:cubicBezTo>
                <a:cubicBezTo>
                  <a:pt x="148" y="63"/>
                  <a:pt x="148" y="63"/>
                  <a:pt x="148" y="63"/>
                </a:cubicBezTo>
                <a:cubicBezTo>
                  <a:pt x="160" y="78"/>
                  <a:pt x="168" y="98"/>
                  <a:pt x="168" y="119"/>
                </a:cubicBezTo>
                <a:cubicBezTo>
                  <a:pt x="168" y="140"/>
                  <a:pt x="160" y="160"/>
                  <a:pt x="148" y="175"/>
                </a:cubicBezTo>
                <a:moveTo>
                  <a:pt x="100" y="183"/>
                </a:moveTo>
                <a:cubicBezTo>
                  <a:pt x="97" y="183"/>
                  <a:pt x="95" y="182"/>
                  <a:pt x="93" y="181"/>
                </a:cubicBezTo>
                <a:cubicBezTo>
                  <a:pt x="93" y="181"/>
                  <a:pt x="93" y="181"/>
                  <a:pt x="93" y="181"/>
                </a:cubicBezTo>
                <a:cubicBezTo>
                  <a:pt x="52" y="151"/>
                  <a:pt x="52" y="151"/>
                  <a:pt x="52" y="151"/>
                </a:cubicBezTo>
                <a:cubicBezTo>
                  <a:pt x="12" y="151"/>
                  <a:pt x="12" y="151"/>
                  <a:pt x="12" y="151"/>
                </a:cubicBezTo>
                <a:cubicBezTo>
                  <a:pt x="5" y="151"/>
                  <a:pt x="0" y="146"/>
                  <a:pt x="0" y="139"/>
                </a:cubicBezTo>
                <a:cubicBezTo>
                  <a:pt x="0" y="99"/>
                  <a:pt x="0" y="99"/>
                  <a:pt x="0" y="99"/>
                </a:cubicBezTo>
                <a:cubicBezTo>
                  <a:pt x="0" y="92"/>
                  <a:pt x="5" y="87"/>
                  <a:pt x="12" y="87"/>
                </a:cubicBezTo>
                <a:cubicBezTo>
                  <a:pt x="12" y="87"/>
                  <a:pt x="12" y="87"/>
                  <a:pt x="12" y="87"/>
                </a:cubicBezTo>
                <a:cubicBezTo>
                  <a:pt x="52" y="87"/>
                  <a:pt x="52" y="87"/>
                  <a:pt x="52" y="87"/>
                </a:cubicBezTo>
                <a:cubicBezTo>
                  <a:pt x="92" y="54"/>
                  <a:pt x="92" y="54"/>
                  <a:pt x="92" y="54"/>
                </a:cubicBezTo>
                <a:cubicBezTo>
                  <a:pt x="92" y="54"/>
                  <a:pt x="92" y="54"/>
                  <a:pt x="92" y="54"/>
                </a:cubicBezTo>
                <a:cubicBezTo>
                  <a:pt x="95" y="52"/>
                  <a:pt x="97" y="51"/>
                  <a:pt x="100" y="51"/>
                </a:cubicBezTo>
                <a:cubicBezTo>
                  <a:pt x="107" y="51"/>
                  <a:pt x="112" y="56"/>
                  <a:pt x="112" y="63"/>
                </a:cubicBezTo>
                <a:cubicBezTo>
                  <a:pt x="112" y="99"/>
                  <a:pt x="112" y="99"/>
                  <a:pt x="112" y="99"/>
                </a:cubicBezTo>
                <a:cubicBezTo>
                  <a:pt x="112" y="127"/>
                  <a:pt x="112" y="127"/>
                  <a:pt x="112" y="127"/>
                </a:cubicBezTo>
                <a:cubicBezTo>
                  <a:pt x="112" y="139"/>
                  <a:pt x="112" y="139"/>
                  <a:pt x="112" y="139"/>
                </a:cubicBezTo>
                <a:cubicBezTo>
                  <a:pt x="112" y="151"/>
                  <a:pt x="112" y="151"/>
                  <a:pt x="112" y="151"/>
                </a:cubicBezTo>
                <a:cubicBezTo>
                  <a:pt x="112" y="171"/>
                  <a:pt x="112" y="171"/>
                  <a:pt x="112" y="171"/>
                </a:cubicBezTo>
                <a:cubicBezTo>
                  <a:pt x="112" y="178"/>
                  <a:pt x="107" y="183"/>
                  <a:pt x="100" y="183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1" name="Freeform 23"/>
          <p:cNvSpPr>
            <a:spLocks noEditPoints="1"/>
          </p:cNvSpPr>
          <p:nvPr/>
        </p:nvSpPr>
        <p:spPr bwMode="auto">
          <a:xfrm>
            <a:off x="5391695" y="5002291"/>
            <a:ext cx="421396" cy="346217"/>
          </a:xfrm>
          <a:custGeom>
            <a:avLst/>
            <a:gdLst>
              <a:gd name="T0" fmla="*/ 285503 w 212"/>
              <a:gd name="T1" fmla="*/ 277813 h 174"/>
              <a:gd name="T2" fmla="*/ 266363 w 212"/>
              <a:gd name="T3" fmla="*/ 260250 h 174"/>
              <a:gd name="T4" fmla="*/ 312618 w 212"/>
              <a:gd name="T5" fmla="*/ 138907 h 174"/>
              <a:gd name="T6" fmla="*/ 266363 w 212"/>
              <a:gd name="T7" fmla="*/ 17563 h 174"/>
              <a:gd name="T8" fmla="*/ 285503 w 212"/>
              <a:gd name="T9" fmla="*/ 0 h 174"/>
              <a:gd name="T10" fmla="*/ 338138 w 212"/>
              <a:gd name="T11" fmla="*/ 138907 h 174"/>
              <a:gd name="T12" fmla="*/ 285503 w 212"/>
              <a:gd name="T13" fmla="*/ 277813 h 174"/>
              <a:gd name="T14" fmla="*/ 236059 w 212"/>
              <a:gd name="T15" fmla="*/ 228318 h 174"/>
              <a:gd name="T16" fmla="*/ 216919 w 212"/>
              <a:gd name="T17" fmla="*/ 210755 h 174"/>
              <a:gd name="T18" fmla="*/ 242439 w 212"/>
              <a:gd name="T19" fmla="*/ 138907 h 174"/>
              <a:gd name="T20" fmla="*/ 216919 w 212"/>
              <a:gd name="T21" fmla="*/ 67058 h 174"/>
              <a:gd name="T22" fmla="*/ 236059 w 212"/>
              <a:gd name="T23" fmla="*/ 49495 h 174"/>
              <a:gd name="T24" fmla="*/ 267958 w 212"/>
              <a:gd name="T25" fmla="*/ 138907 h 174"/>
              <a:gd name="T26" fmla="*/ 236059 w 212"/>
              <a:gd name="T27" fmla="*/ 228318 h 174"/>
              <a:gd name="T28" fmla="*/ 159499 w 212"/>
              <a:gd name="T29" fmla="*/ 241091 h 174"/>
              <a:gd name="T30" fmla="*/ 148334 w 212"/>
              <a:gd name="T31" fmla="*/ 237897 h 174"/>
              <a:gd name="T32" fmla="*/ 148334 w 212"/>
              <a:gd name="T33" fmla="*/ 237897 h 174"/>
              <a:gd name="T34" fmla="*/ 82940 w 212"/>
              <a:gd name="T35" fmla="*/ 189999 h 174"/>
              <a:gd name="T36" fmla="*/ 19140 w 212"/>
              <a:gd name="T37" fmla="*/ 189999 h 174"/>
              <a:gd name="T38" fmla="*/ 0 w 212"/>
              <a:gd name="T39" fmla="*/ 170839 h 174"/>
              <a:gd name="T40" fmla="*/ 0 w 212"/>
              <a:gd name="T41" fmla="*/ 106974 h 174"/>
              <a:gd name="T42" fmla="*/ 19140 w 212"/>
              <a:gd name="T43" fmla="*/ 87814 h 174"/>
              <a:gd name="T44" fmla="*/ 19140 w 212"/>
              <a:gd name="T45" fmla="*/ 87814 h 174"/>
              <a:gd name="T46" fmla="*/ 82940 w 212"/>
              <a:gd name="T47" fmla="*/ 87814 h 174"/>
              <a:gd name="T48" fmla="*/ 146739 w 212"/>
              <a:gd name="T49" fmla="*/ 35126 h 174"/>
              <a:gd name="T50" fmla="*/ 146739 w 212"/>
              <a:gd name="T51" fmla="*/ 35126 h 174"/>
              <a:gd name="T52" fmla="*/ 159499 w 212"/>
              <a:gd name="T53" fmla="*/ 30336 h 174"/>
              <a:gd name="T54" fmla="*/ 178639 w 212"/>
              <a:gd name="T55" fmla="*/ 49495 h 174"/>
              <a:gd name="T56" fmla="*/ 178639 w 212"/>
              <a:gd name="T57" fmla="*/ 106974 h 174"/>
              <a:gd name="T58" fmla="*/ 178639 w 212"/>
              <a:gd name="T59" fmla="*/ 151680 h 174"/>
              <a:gd name="T60" fmla="*/ 178639 w 212"/>
              <a:gd name="T61" fmla="*/ 170839 h 174"/>
              <a:gd name="T62" fmla="*/ 178639 w 212"/>
              <a:gd name="T63" fmla="*/ 189999 h 174"/>
              <a:gd name="T64" fmla="*/ 178639 w 212"/>
              <a:gd name="T65" fmla="*/ 221931 h 174"/>
              <a:gd name="T66" fmla="*/ 159499 w 212"/>
              <a:gd name="T67" fmla="*/ 241091 h 174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12" h="174">
                <a:moveTo>
                  <a:pt x="179" y="174"/>
                </a:moveTo>
                <a:cubicBezTo>
                  <a:pt x="167" y="163"/>
                  <a:pt x="167" y="163"/>
                  <a:pt x="167" y="163"/>
                </a:cubicBezTo>
                <a:cubicBezTo>
                  <a:pt x="185" y="143"/>
                  <a:pt x="196" y="116"/>
                  <a:pt x="196" y="87"/>
                </a:cubicBezTo>
                <a:cubicBezTo>
                  <a:pt x="196" y="58"/>
                  <a:pt x="185" y="31"/>
                  <a:pt x="167" y="11"/>
                </a:cubicBezTo>
                <a:cubicBezTo>
                  <a:pt x="179" y="0"/>
                  <a:pt x="179" y="0"/>
                  <a:pt x="179" y="0"/>
                </a:cubicBezTo>
                <a:cubicBezTo>
                  <a:pt x="199" y="23"/>
                  <a:pt x="212" y="53"/>
                  <a:pt x="212" y="87"/>
                </a:cubicBezTo>
                <a:cubicBezTo>
                  <a:pt x="212" y="121"/>
                  <a:pt x="199" y="151"/>
                  <a:pt x="179" y="174"/>
                </a:cubicBezTo>
                <a:moveTo>
                  <a:pt x="148" y="143"/>
                </a:moveTo>
                <a:cubicBezTo>
                  <a:pt x="136" y="132"/>
                  <a:pt x="136" y="132"/>
                  <a:pt x="136" y="132"/>
                </a:cubicBezTo>
                <a:cubicBezTo>
                  <a:pt x="146" y="120"/>
                  <a:pt x="152" y="104"/>
                  <a:pt x="152" y="87"/>
                </a:cubicBezTo>
                <a:cubicBezTo>
                  <a:pt x="152" y="70"/>
                  <a:pt x="146" y="54"/>
                  <a:pt x="136" y="42"/>
                </a:cubicBezTo>
                <a:cubicBezTo>
                  <a:pt x="148" y="31"/>
                  <a:pt x="148" y="31"/>
                  <a:pt x="148" y="31"/>
                </a:cubicBezTo>
                <a:cubicBezTo>
                  <a:pt x="160" y="46"/>
                  <a:pt x="168" y="66"/>
                  <a:pt x="168" y="87"/>
                </a:cubicBezTo>
                <a:cubicBezTo>
                  <a:pt x="168" y="108"/>
                  <a:pt x="160" y="128"/>
                  <a:pt x="148" y="143"/>
                </a:cubicBezTo>
                <a:moveTo>
                  <a:pt x="100" y="151"/>
                </a:moveTo>
                <a:cubicBezTo>
                  <a:pt x="97" y="151"/>
                  <a:pt x="95" y="150"/>
                  <a:pt x="93" y="149"/>
                </a:cubicBezTo>
                <a:cubicBezTo>
                  <a:pt x="93" y="149"/>
                  <a:pt x="93" y="149"/>
                  <a:pt x="93" y="149"/>
                </a:cubicBezTo>
                <a:cubicBezTo>
                  <a:pt x="52" y="119"/>
                  <a:pt x="52" y="119"/>
                  <a:pt x="52" y="119"/>
                </a:cubicBezTo>
                <a:cubicBezTo>
                  <a:pt x="12" y="119"/>
                  <a:pt x="12" y="119"/>
                  <a:pt x="12" y="119"/>
                </a:cubicBezTo>
                <a:cubicBezTo>
                  <a:pt x="5" y="119"/>
                  <a:pt x="0" y="114"/>
                  <a:pt x="0" y="107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60"/>
                  <a:pt x="5" y="55"/>
                  <a:pt x="12" y="55"/>
                </a:cubicBezTo>
                <a:cubicBezTo>
                  <a:pt x="12" y="55"/>
                  <a:pt x="12" y="55"/>
                  <a:pt x="12" y="55"/>
                </a:cubicBezTo>
                <a:cubicBezTo>
                  <a:pt x="52" y="55"/>
                  <a:pt x="52" y="55"/>
                  <a:pt x="52" y="55"/>
                </a:cubicBezTo>
                <a:cubicBezTo>
                  <a:pt x="92" y="22"/>
                  <a:pt x="92" y="22"/>
                  <a:pt x="92" y="22"/>
                </a:cubicBezTo>
                <a:cubicBezTo>
                  <a:pt x="92" y="22"/>
                  <a:pt x="92" y="22"/>
                  <a:pt x="92" y="22"/>
                </a:cubicBezTo>
                <a:cubicBezTo>
                  <a:pt x="95" y="20"/>
                  <a:pt x="97" y="19"/>
                  <a:pt x="100" y="19"/>
                </a:cubicBezTo>
                <a:cubicBezTo>
                  <a:pt x="107" y="19"/>
                  <a:pt x="112" y="24"/>
                  <a:pt x="112" y="31"/>
                </a:cubicBezTo>
                <a:cubicBezTo>
                  <a:pt x="112" y="67"/>
                  <a:pt x="112" y="67"/>
                  <a:pt x="112" y="67"/>
                </a:cubicBezTo>
                <a:cubicBezTo>
                  <a:pt x="112" y="95"/>
                  <a:pt x="112" y="95"/>
                  <a:pt x="112" y="95"/>
                </a:cubicBezTo>
                <a:cubicBezTo>
                  <a:pt x="112" y="107"/>
                  <a:pt x="112" y="107"/>
                  <a:pt x="112" y="107"/>
                </a:cubicBezTo>
                <a:cubicBezTo>
                  <a:pt x="112" y="119"/>
                  <a:pt x="112" y="119"/>
                  <a:pt x="112" y="119"/>
                </a:cubicBezTo>
                <a:cubicBezTo>
                  <a:pt x="112" y="139"/>
                  <a:pt x="112" y="139"/>
                  <a:pt x="112" y="139"/>
                </a:cubicBezTo>
                <a:cubicBezTo>
                  <a:pt x="112" y="146"/>
                  <a:pt x="107" y="151"/>
                  <a:pt x="100" y="151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2" name="Freeform 24"/>
          <p:cNvSpPr>
            <a:spLocks noEditPoints="1"/>
          </p:cNvSpPr>
          <p:nvPr/>
        </p:nvSpPr>
        <p:spPr bwMode="auto">
          <a:xfrm>
            <a:off x="4499446" y="5039881"/>
            <a:ext cx="334346" cy="263124"/>
          </a:xfrm>
          <a:custGeom>
            <a:avLst/>
            <a:gdLst>
              <a:gd name="T0" fmla="*/ 236348 w 168"/>
              <a:gd name="T1" fmla="*/ 198341 h 132"/>
              <a:gd name="T2" fmla="*/ 217185 w 168"/>
              <a:gd name="T3" fmla="*/ 180746 h 132"/>
              <a:gd name="T4" fmla="*/ 242736 w 168"/>
              <a:gd name="T5" fmla="*/ 108768 h 132"/>
              <a:gd name="T6" fmla="*/ 217185 w 168"/>
              <a:gd name="T7" fmla="*/ 36789 h 132"/>
              <a:gd name="T8" fmla="*/ 236348 w 168"/>
              <a:gd name="T9" fmla="*/ 19194 h 132"/>
              <a:gd name="T10" fmla="*/ 268287 w 168"/>
              <a:gd name="T11" fmla="*/ 108768 h 132"/>
              <a:gd name="T12" fmla="*/ 236348 w 168"/>
              <a:gd name="T13" fmla="*/ 198341 h 132"/>
              <a:gd name="T14" fmla="*/ 159695 w 168"/>
              <a:gd name="T15" fmla="*/ 211137 h 132"/>
              <a:gd name="T16" fmla="*/ 148516 w 168"/>
              <a:gd name="T17" fmla="*/ 207938 h 132"/>
              <a:gd name="T18" fmla="*/ 148516 w 168"/>
              <a:gd name="T19" fmla="*/ 207938 h 132"/>
              <a:gd name="T20" fmla="*/ 83041 w 168"/>
              <a:gd name="T21" fmla="*/ 159952 h 132"/>
              <a:gd name="T22" fmla="*/ 19163 w 168"/>
              <a:gd name="T23" fmla="*/ 159952 h 132"/>
              <a:gd name="T24" fmla="*/ 0 w 168"/>
              <a:gd name="T25" fmla="*/ 140758 h 132"/>
              <a:gd name="T26" fmla="*/ 0 w 168"/>
              <a:gd name="T27" fmla="*/ 76777 h 132"/>
              <a:gd name="T28" fmla="*/ 19163 w 168"/>
              <a:gd name="T29" fmla="*/ 57583 h 132"/>
              <a:gd name="T30" fmla="*/ 19163 w 168"/>
              <a:gd name="T31" fmla="*/ 57583 h 132"/>
              <a:gd name="T32" fmla="*/ 83041 w 168"/>
              <a:gd name="T33" fmla="*/ 57583 h 132"/>
              <a:gd name="T34" fmla="*/ 146919 w 168"/>
              <a:gd name="T35" fmla="*/ 4799 h 132"/>
              <a:gd name="T36" fmla="*/ 146919 w 168"/>
              <a:gd name="T37" fmla="*/ 4799 h 132"/>
              <a:gd name="T38" fmla="*/ 159695 w 168"/>
              <a:gd name="T39" fmla="*/ 0 h 132"/>
              <a:gd name="T40" fmla="*/ 178858 w 168"/>
              <a:gd name="T41" fmla="*/ 19194 h 132"/>
              <a:gd name="T42" fmla="*/ 178858 w 168"/>
              <a:gd name="T43" fmla="*/ 76777 h 132"/>
              <a:gd name="T44" fmla="*/ 178858 w 168"/>
              <a:gd name="T45" fmla="*/ 121564 h 132"/>
              <a:gd name="T46" fmla="*/ 178858 w 168"/>
              <a:gd name="T47" fmla="*/ 140758 h 132"/>
              <a:gd name="T48" fmla="*/ 178858 w 168"/>
              <a:gd name="T49" fmla="*/ 159952 h 132"/>
              <a:gd name="T50" fmla="*/ 178858 w 168"/>
              <a:gd name="T51" fmla="*/ 191943 h 132"/>
              <a:gd name="T52" fmla="*/ 159695 w 168"/>
              <a:gd name="T53" fmla="*/ 211137 h 132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68" h="132">
                <a:moveTo>
                  <a:pt x="148" y="124"/>
                </a:moveTo>
                <a:cubicBezTo>
                  <a:pt x="136" y="113"/>
                  <a:pt x="136" y="113"/>
                  <a:pt x="136" y="113"/>
                </a:cubicBezTo>
                <a:cubicBezTo>
                  <a:pt x="146" y="101"/>
                  <a:pt x="152" y="85"/>
                  <a:pt x="152" y="68"/>
                </a:cubicBezTo>
                <a:cubicBezTo>
                  <a:pt x="152" y="51"/>
                  <a:pt x="146" y="35"/>
                  <a:pt x="136" y="23"/>
                </a:cubicBezTo>
                <a:cubicBezTo>
                  <a:pt x="148" y="12"/>
                  <a:pt x="148" y="12"/>
                  <a:pt x="148" y="12"/>
                </a:cubicBezTo>
                <a:cubicBezTo>
                  <a:pt x="160" y="27"/>
                  <a:pt x="168" y="47"/>
                  <a:pt x="168" y="68"/>
                </a:cubicBezTo>
                <a:cubicBezTo>
                  <a:pt x="168" y="89"/>
                  <a:pt x="160" y="109"/>
                  <a:pt x="148" y="124"/>
                </a:cubicBezTo>
                <a:moveTo>
                  <a:pt x="100" y="132"/>
                </a:moveTo>
                <a:cubicBezTo>
                  <a:pt x="97" y="132"/>
                  <a:pt x="95" y="131"/>
                  <a:pt x="93" y="130"/>
                </a:cubicBezTo>
                <a:cubicBezTo>
                  <a:pt x="93" y="130"/>
                  <a:pt x="93" y="130"/>
                  <a:pt x="93" y="130"/>
                </a:cubicBezTo>
                <a:cubicBezTo>
                  <a:pt x="52" y="100"/>
                  <a:pt x="52" y="100"/>
                  <a:pt x="52" y="100"/>
                </a:cubicBezTo>
                <a:cubicBezTo>
                  <a:pt x="12" y="100"/>
                  <a:pt x="12" y="100"/>
                  <a:pt x="12" y="100"/>
                </a:cubicBezTo>
                <a:cubicBezTo>
                  <a:pt x="5" y="100"/>
                  <a:pt x="0" y="95"/>
                  <a:pt x="0" y="8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1"/>
                  <a:pt x="5" y="36"/>
                  <a:pt x="12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92" y="3"/>
                  <a:pt x="92" y="3"/>
                  <a:pt x="92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5" y="1"/>
                  <a:pt x="97" y="0"/>
                  <a:pt x="100" y="0"/>
                </a:cubicBezTo>
                <a:cubicBezTo>
                  <a:pt x="107" y="0"/>
                  <a:pt x="112" y="5"/>
                  <a:pt x="112" y="12"/>
                </a:cubicBezTo>
                <a:cubicBezTo>
                  <a:pt x="112" y="48"/>
                  <a:pt x="112" y="48"/>
                  <a:pt x="112" y="48"/>
                </a:cubicBezTo>
                <a:cubicBezTo>
                  <a:pt x="112" y="76"/>
                  <a:pt x="112" y="76"/>
                  <a:pt x="112" y="76"/>
                </a:cubicBezTo>
                <a:cubicBezTo>
                  <a:pt x="112" y="88"/>
                  <a:pt x="112" y="88"/>
                  <a:pt x="112" y="88"/>
                </a:cubicBezTo>
                <a:cubicBezTo>
                  <a:pt x="112" y="100"/>
                  <a:pt x="112" y="100"/>
                  <a:pt x="112" y="100"/>
                </a:cubicBezTo>
                <a:cubicBezTo>
                  <a:pt x="112" y="120"/>
                  <a:pt x="112" y="120"/>
                  <a:pt x="112" y="120"/>
                </a:cubicBezTo>
                <a:cubicBezTo>
                  <a:pt x="112" y="127"/>
                  <a:pt x="107" y="132"/>
                  <a:pt x="100" y="132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3" name="Freeform 25"/>
          <p:cNvSpPr>
            <a:spLocks noEditPoints="1"/>
          </p:cNvSpPr>
          <p:nvPr/>
        </p:nvSpPr>
        <p:spPr bwMode="auto">
          <a:xfrm>
            <a:off x="3656656" y="5039881"/>
            <a:ext cx="413481" cy="263124"/>
          </a:xfrm>
          <a:custGeom>
            <a:avLst/>
            <a:gdLst>
              <a:gd name="T0" fmla="*/ 325406 w 208"/>
              <a:gd name="T1" fmla="*/ 83175 h 132"/>
              <a:gd name="T2" fmla="*/ 301480 w 208"/>
              <a:gd name="T3" fmla="*/ 108768 h 132"/>
              <a:gd name="T4" fmla="*/ 325406 w 208"/>
              <a:gd name="T5" fmla="*/ 134360 h 132"/>
              <a:gd name="T6" fmla="*/ 331787 w 208"/>
              <a:gd name="T7" fmla="*/ 147156 h 132"/>
              <a:gd name="T8" fmla="*/ 312645 w 208"/>
              <a:gd name="T9" fmla="*/ 166350 h 132"/>
              <a:gd name="T10" fmla="*/ 299884 w 208"/>
              <a:gd name="T11" fmla="*/ 159952 h 132"/>
              <a:gd name="T12" fmla="*/ 274362 w 208"/>
              <a:gd name="T13" fmla="*/ 135959 h 132"/>
              <a:gd name="T14" fmla="*/ 248840 w 208"/>
              <a:gd name="T15" fmla="*/ 159952 h 132"/>
              <a:gd name="T16" fmla="*/ 236079 w 208"/>
              <a:gd name="T17" fmla="*/ 166350 h 132"/>
              <a:gd name="T18" fmla="*/ 216938 w 208"/>
              <a:gd name="T19" fmla="*/ 147156 h 132"/>
              <a:gd name="T20" fmla="*/ 223318 w 208"/>
              <a:gd name="T21" fmla="*/ 134360 h 132"/>
              <a:gd name="T22" fmla="*/ 247245 w 208"/>
              <a:gd name="T23" fmla="*/ 108768 h 132"/>
              <a:gd name="T24" fmla="*/ 223318 w 208"/>
              <a:gd name="T25" fmla="*/ 83175 h 132"/>
              <a:gd name="T26" fmla="*/ 216938 w 208"/>
              <a:gd name="T27" fmla="*/ 70379 h 132"/>
              <a:gd name="T28" fmla="*/ 236079 w 208"/>
              <a:gd name="T29" fmla="*/ 51185 h 132"/>
              <a:gd name="T30" fmla="*/ 248840 w 208"/>
              <a:gd name="T31" fmla="*/ 57583 h 132"/>
              <a:gd name="T32" fmla="*/ 274362 w 208"/>
              <a:gd name="T33" fmla="*/ 81576 h 132"/>
              <a:gd name="T34" fmla="*/ 299884 w 208"/>
              <a:gd name="T35" fmla="*/ 57583 h 132"/>
              <a:gd name="T36" fmla="*/ 312645 w 208"/>
              <a:gd name="T37" fmla="*/ 51185 h 132"/>
              <a:gd name="T38" fmla="*/ 331787 w 208"/>
              <a:gd name="T39" fmla="*/ 70379 h 132"/>
              <a:gd name="T40" fmla="*/ 325406 w 208"/>
              <a:gd name="T41" fmla="*/ 83175 h 132"/>
              <a:gd name="T42" fmla="*/ 159513 w 208"/>
              <a:gd name="T43" fmla="*/ 211137 h 132"/>
              <a:gd name="T44" fmla="*/ 148347 w 208"/>
              <a:gd name="T45" fmla="*/ 207938 h 132"/>
              <a:gd name="T46" fmla="*/ 148347 w 208"/>
              <a:gd name="T47" fmla="*/ 207938 h 132"/>
              <a:gd name="T48" fmla="*/ 82947 w 208"/>
              <a:gd name="T49" fmla="*/ 159952 h 132"/>
              <a:gd name="T50" fmla="*/ 19142 w 208"/>
              <a:gd name="T51" fmla="*/ 159952 h 132"/>
              <a:gd name="T52" fmla="*/ 0 w 208"/>
              <a:gd name="T53" fmla="*/ 140758 h 132"/>
              <a:gd name="T54" fmla="*/ 0 w 208"/>
              <a:gd name="T55" fmla="*/ 76777 h 132"/>
              <a:gd name="T56" fmla="*/ 19142 w 208"/>
              <a:gd name="T57" fmla="*/ 57583 h 132"/>
              <a:gd name="T58" fmla="*/ 19142 w 208"/>
              <a:gd name="T59" fmla="*/ 57583 h 132"/>
              <a:gd name="T60" fmla="*/ 82947 w 208"/>
              <a:gd name="T61" fmla="*/ 57583 h 132"/>
              <a:gd name="T62" fmla="*/ 146752 w 208"/>
              <a:gd name="T63" fmla="*/ 4799 h 132"/>
              <a:gd name="T64" fmla="*/ 146752 w 208"/>
              <a:gd name="T65" fmla="*/ 4799 h 132"/>
              <a:gd name="T66" fmla="*/ 159513 w 208"/>
              <a:gd name="T67" fmla="*/ 0 h 132"/>
              <a:gd name="T68" fmla="*/ 178655 w 208"/>
              <a:gd name="T69" fmla="*/ 19194 h 132"/>
              <a:gd name="T70" fmla="*/ 178655 w 208"/>
              <a:gd name="T71" fmla="*/ 76777 h 132"/>
              <a:gd name="T72" fmla="*/ 178655 w 208"/>
              <a:gd name="T73" fmla="*/ 121564 h 132"/>
              <a:gd name="T74" fmla="*/ 178655 w 208"/>
              <a:gd name="T75" fmla="*/ 140758 h 132"/>
              <a:gd name="T76" fmla="*/ 178655 w 208"/>
              <a:gd name="T77" fmla="*/ 159952 h 132"/>
              <a:gd name="T78" fmla="*/ 178655 w 208"/>
              <a:gd name="T79" fmla="*/ 191943 h 132"/>
              <a:gd name="T80" fmla="*/ 159513 w 208"/>
              <a:gd name="T81" fmla="*/ 211137 h 132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208" h="132">
                <a:moveTo>
                  <a:pt x="204" y="52"/>
                </a:moveTo>
                <a:cubicBezTo>
                  <a:pt x="189" y="68"/>
                  <a:pt x="189" y="68"/>
                  <a:pt x="189" y="68"/>
                </a:cubicBezTo>
                <a:cubicBezTo>
                  <a:pt x="204" y="84"/>
                  <a:pt x="204" y="84"/>
                  <a:pt x="204" y="84"/>
                </a:cubicBezTo>
                <a:cubicBezTo>
                  <a:pt x="207" y="86"/>
                  <a:pt x="208" y="89"/>
                  <a:pt x="208" y="92"/>
                </a:cubicBezTo>
                <a:cubicBezTo>
                  <a:pt x="208" y="99"/>
                  <a:pt x="203" y="104"/>
                  <a:pt x="196" y="104"/>
                </a:cubicBezTo>
                <a:cubicBezTo>
                  <a:pt x="193" y="104"/>
                  <a:pt x="190" y="103"/>
                  <a:pt x="188" y="100"/>
                </a:cubicBezTo>
                <a:cubicBezTo>
                  <a:pt x="172" y="85"/>
                  <a:pt x="172" y="85"/>
                  <a:pt x="172" y="85"/>
                </a:cubicBezTo>
                <a:cubicBezTo>
                  <a:pt x="156" y="100"/>
                  <a:pt x="156" y="100"/>
                  <a:pt x="156" y="100"/>
                </a:cubicBezTo>
                <a:cubicBezTo>
                  <a:pt x="154" y="103"/>
                  <a:pt x="151" y="104"/>
                  <a:pt x="148" y="104"/>
                </a:cubicBezTo>
                <a:cubicBezTo>
                  <a:pt x="141" y="104"/>
                  <a:pt x="136" y="99"/>
                  <a:pt x="136" y="92"/>
                </a:cubicBezTo>
                <a:cubicBezTo>
                  <a:pt x="136" y="89"/>
                  <a:pt x="137" y="86"/>
                  <a:pt x="140" y="84"/>
                </a:cubicBezTo>
                <a:cubicBezTo>
                  <a:pt x="155" y="68"/>
                  <a:pt x="155" y="68"/>
                  <a:pt x="155" y="68"/>
                </a:cubicBezTo>
                <a:cubicBezTo>
                  <a:pt x="140" y="52"/>
                  <a:pt x="140" y="52"/>
                  <a:pt x="140" y="52"/>
                </a:cubicBezTo>
                <a:cubicBezTo>
                  <a:pt x="137" y="50"/>
                  <a:pt x="136" y="47"/>
                  <a:pt x="136" y="44"/>
                </a:cubicBezTo>
                <a:cubicBezTo>
                  <a:pt x="136" y="37"/>
                  <a:pt x="141" y="32"/>
                  <a:pt x="148" y="32"/>
                </a:cubicBezTo>
                <a:cubicBezTo>
                  <a:pt x="151" y="32"/>
                  <a:pt x="154" y="33"/>
                  <a:pt x="156" y="36"/>
                </a:cubicBezTo>
                <a:cubicBezTo>
                  <a:pt x="172" y="51"/>
                  <a:pt x="172" y="51"/>
                  <a:pt x="172" y="51"/>
                </a:cubicBezTo>
                <a:cubicBezTo>
                  <a:pt x="188" y="36"/>
                  <a:pt x="188" y="36"/>
                  <a:pt x="188" y="36"/>
                </a:cubicBezTo>
                <a:cubicBezTo>
                  <a:pt x="190" y="33"/>
                  <a:pt x="193" y="32"/>
                  <a:pt x="196" y="32"/>
                </a:cubicBezTo>
                <a:cubicBezTo>
                  <a:pt x="203" y="32"/>
                  <a:pt x="208" y="37"/>
                  <a:pt x="208" y="44"/>
                </a:cubicBezTo>
                <a:cubicBezTo>
                  <a:pt x="208" y="47"/>
                  <a:pt x="207" y="50"/>
                  <a:pt x="204" y="52"/>
                </a:cubicBezTo>
                <a:moveTo>
                  <a:pt x="100" y="132"/>
                </a:moveTo>
                <a:cubicBezTo>
                  <a:pt x="97" y="132"/>
                  <a:pt x="95" y="131"/>
                  <a:pt x="93" y="130"/>
                </a:cubicBezTo>
                <a:cubicBezTo>
                  <a:pt x="93" y="130"/>
                  <a:pt x="93" y="130"/>
                  <a:pt x="93" y="130"/>
                </a:cubicBezTo>
                <a:cubicBezTo>
                  <a:pt x="52" y="100"/>
                  <a:pt x="52" y="100"/>
                  <a:pt x="52" y="100"/>
                </a:cubicBezTo>
                <a:cubicBezTo>
                  <a:pt x="12" y="100"/>
                  <a:pt x="12" y="100"/>
                  <a:pt x="12" y="100"/>
                </a:cubicBezTo>
                <a:cubicBezTo>
                  <a:pt x="5" y="100"/>
                  <a:pt x="0" y="95"/>
                  <a:pt x="0" y="8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1"/>
                  <a:pt x="5" y="36"/>
                  <a:pt x="12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92" y="3"/>
                  <a:pt x="92" y="3"/>
                  <a:pt x="92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5" y="1"/>
                  <a:pt x="97" y="0"/>
                  <a:pt x="100" y="0"/>
                </a:cubicBezTo>
                <a:cubicBezTo>
                  <a:pt x="107" y="0"/>
                  <a:pt x="112" y="5"/>
                  <a:pt x="112" y="12"/>
                </a:cubicBezTo>
                <a:cubicBezTo>
                  <a:pt x="112" y="48"/>
                  <a:pt x="112" y="48"/>
                  <a:pt x="112" y="48"/>
                </a:cubicBezTo>
                <a:cubicBezTo>
                  <a:pt x="112" y="76"/>
                  <a:pt x="112" y="76"/>
                  <a:pt x="112" y="76"/>
                </a:cubicBezTo>
                <a:cubicBezTo>
                  <a:pt x="112" y="88"/>
                  <a:pt x="112" y="88"/>
                  <a:pt x="112" y="88"/>
                </a:cubicBezTo>
                <a:cubicBezTo>
                  <a:pt x="112" y="100"/>
                  <a:pt x="112" y="100"/>
                  <a:pt x="112" y="100"/>
                </a:cubicBezTo>
                <a:cubicBezTo>
                  <a:pt x="112" y="120"/>
                  <a:pt x="112" y="120"/>
                  <a:pt x="112" y="120"/>
                </a:cubicBezTo>
                <a:cubicBezTo>
                  <a:pt x="112" y="127"/>
                  <a:pt x="107" y="132"/>
                  <a:pt x="100" y="132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4" name="Freeform 26"/>
          <p:cNvSpPr>
            <a:spLocks noEditPoints="1"/>
          </p:cNvSpPr>
          <p:nvPr/>
        </p:nvSpPr>
        <p:spPr bwMode="auto">
          <a:xfrm>
            <a:off x="2764405" y="5039881"/>
            <a:ext cx="415460" cy="263124"/>
          </a:xfrm>
          <a:custGeom>
            <a:avLst/>
            <a:gdLst>
              <a:gd name="T0" fmla="*/ 314142 w 208"/>
              <a:gd name="T1" fmla="*/ 127962 h 132"/>
              <a:gd name="T2" fmla="*/ 237209 w 208"/>
              <a:gd name="T3" fmla="*/ 127962 h 132"/>
              <a:gd name="T4" fmla="*/ 217976 w 208"/>
              <a:gd name="T5" fmla="*/ 108768 h 132"/>
              <a:gd name="T6" fmla="*/ 237209 w 208"/>
              <a:gd name="T7" fmla="*/ 89573 h 132"/>
              <a:gd name="T8" fmla="*/ 314142 w 208"/>
              <a:gd name="T9" fmla="*/ 89573 h 132"/>
              <a:gd name="T10" fmla="*/ 333375 w 208"/>
              <a:gd name="T11" fmla="*/ 108768 h 132"/>
              <a:gd name="T12" fmla="*/ 314142 w 208"/>
              <a:gd name="T13" fmla="*/ 127962 h 132"/>
              <a:gd name="T14" fmla="*/ 160276 w 208"/>
              <a:gd name="T15" fmla="*/ 211137 h 132"/>
              <a:gd name="T16" fmla="*/ 149057 w 208"/>
              <a:gd name="T17" fmla="*/ 207938 h 132"/>
              <a:gd name="T18" fmla="*/ 149057 w 208"/>
              <a:gd name="T19" fmla="*/ 207938 h 132"/>
              <a:gd name="T20" fmla="*/ 83344 w 208"/>
              <a:gd name="T21" fmla="*/ 159952 h 132"/>
              <a:gd name="T22" fmla="*/ 19233 w 208"/>
              <a:gd name="T23" fmla="*/ 159952 h 132"/>
              <a:gd name="T24" fmla="*/ 0 w 208"/>
              <a:gd name="T25" fmla="*/ 140758 h 132"/>
              <a:gd name="T26" fmla="*/ 0 w 208"/>
              <a:gd name="T27" fmla="*/ 76777 h 132"/>
              <a:gd name="T28" fmla="*/ 19233 w 208"/>
              <a:gd name="T29" fmla="*/ 57583 h 132"/>
              <a:gd name="T30" fmla="*/ 19233 w 208"/>
              <a:gd name="T31" fmla="*/ 57583 h 132"/>
              <a:gd name="T32" fmla="*/ 83344 w 208"/>
              <a:gd name="T33" fmla="*/ 57583 h 132"/>
              <a:gd name="T34" fmla="*/ 147454 w 208"/>
              <a:gd name="T35" fmla="*/ 4799 h 132"/>
              <a:gd name="T36" fmla="*/ 147454 w 208"/>
              <a:gd name="T37" fmla="*/ 4799 h 132"/>
              <a:gd name="T38" fmla="*/ 160276 w 208"/>
              <a:gd name="T39" fmla="*/ 0 h 132"/>
              <a:gd name="T40" fmla="*/ 179510 w 208"/>
              <a:gd name="T41" fmla="*/ 19194 h 132"/>
              <a:gd name="T42" fmla="*/ 179510 w 208"/>
              <a:gd name="T43" fmla="*/ 76777 h 132"/>
              <a:gd name="T44" fmla="*/ 179510 w 208"/>
              <a:gd name="T45" fmla="*/ 121564 h 132"/>
              <a:gd name="T46" fmla="*/ 179510 w 208"/>
              <a:gd name="T47" fmla="*/ 140758 h 132"/>
              <a:gd name="T48" fmla="*/ 179510 w 208"/>
              <a:gd name="T49" fmla="*/ 159952 h 132"/>
              <a:gd name="T50" fmla="*/ 179510 w 208"/>
              <a:gd name="T51" fmla="*/ 191943 h 132"/>
              <a:gd name="T52" fmla="*/ 160276 w 208"/>
              <a:gd name="T53" fmla="*/ 211137 h 132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08" h="132">
                <a:moveTo>
                  <a:pt x="196" y="80"/>
                </a:moveTo>
                <a:cubicBezTo>
                  <a:pt x="148" y="80"/>
                  <a:pt x="148" y="80"/>
                  <a:pt x="148" y="80"/>
                </a:cubicBezTo>
                <a:cubicBezTo>
                  <a:pt x="141" y="80"/>
                  <a:pt x="136" y="75"/>
                  <a:pt x="136" y="68"/>
                </a:cubicBezTo>
                <a:cubicBezTo>
                  <a:pt x="136" y="61"/>
                  <a:pt x="141" y="56"/>
                  <a:pt x="148" y="56"/>
                </a:cubicBezTo>
                <a:cubicBezTo>
                  <a:pt x="196" y="56"/>
                  <a:pt x="196" y="56"/>
                  <a:pt x="196" y="56"/>
                </a:cubicBezTo>
                <a:cubicBezTo>
                  <a:pt x="203" y="56"/>
                  <a:pt x="208" y="61"/>
                  <a:pt x="208" y="68"/>
                </a:cubicBezTo>
                <a:cubicBezTo>
                  <a:pt x="208" y="75"/>
                  <a:pt x="203" y="80"/>
                  <a:pt x="196" y="80"/>
                </a:cubicBezTo>
                <a:moveTo>
                  <a:pt x="100" y="132"/>
                </a:moveTo>
                <a:cubicBezTo>
                  <a:pt x="97" y="132"/>
                  <a:pt x="95" y="131"/>
                  <a:pt x="93" y="130"/>
                </a:cubicBezTo>
                <a:cubicBezTo>
                  <a:pt x="93" y="130"/>
                  <a:pt x="93" y="130"/>
                  <a:pt x="93" y="130"/>
                </a:cubicBezTo>
                <a:cubicBezTo>
                  <a:pt x="52" y="100"/>
                  <a:pt x="52" y="100"/>
                  <a:pt x="52" y="100"/>
                </a:cubicBezTo>
                <a:cubicBezTo>
                  <a:pt x="12" y="100"/>
                  <a:pt x="12" y="100"/>
                  <a:pt x="12" y="100"/>
                </a:cubicBezTo>
                <a:cubicBezTo>
                  <a:pt x="5" y="100"/>
                  <a:pt x="0" y="95"/>
                  <a:pt x="0" y="8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1"/>
                  <a:pt x="5" y="36"/>
                  <a:pt x="12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92" y="3"/>
                  <a:pt x="92" y="3"/>
                  <a:pt x="92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5" y="1"/>
                  <a:pt x="97" y="0"/>
                  <a:pt x="100" y="0"/>
                </a:cubicBezTo>
                <a:cubicBezTo>
                  <a:pt x="107" y="0"/>
                  <a:pt x="112" y="5"/>
                  <a:pt x="112" y="12"/>
                </a:cubicBezTo>
                <a:cubicBezTo>
                  <a:pt x="112" y="48"/>
                  <a:pt x="112" y="48"/>
                  <a:pt x="112" y="48"/>
                </a:cubicBezTo>
                <a:cubicBezTo>
                  <a:pt x="112" y="76"/>
                  <a:pt x="112" y="76"/>
                  <a:pt x="112" y="76"/>
                </a:cubicBezTo>
                <a:cubicBezTo>
                  <a:pt x="112" y="88"/>
                  <a:pt x="112" y="88"/>
                  <a:pt x="112" y="88"/>
                </a:cubicBezTo>
                <a:cubicBezTo>
                  <a:pt x="112" y="100"/>
                  <a:pt x="112" y="100"/>
                  <a:pt x="112" y="100"/>
                </a:cubicBezTo>
                <a:cubicBezTo>
                  <a:pt x="112" y="120"/>
                  <a:pt x="112" y="120"/>
                  <a:pt x="112" y="120"/>
                </a:cubicBezTo>
                <a:cubicBezTo>
                  <a:pt x="112" y="127"/>
                  <a:pt x="107" y="132"/>
                  <a:pt x="100" y="132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5" name="Freeform 27"/>
          <p:cNvSpPr>
            <a:spLocks noEditPoints="1"/>
          </p:cNvSpPr>
          <p:nvPr/>
        </p:nvSpPr>
        <p:spPr bwMode="auto">
          <a:xfrm>
            <a:off x="1874133" y="5039881"/>
            <a:ext cx="413482" cy="263124"/>
          </a:xfrm>
          <a:custGeom>
            <a:avLst/>
            <a:gdLst>
              <a:gd name="T0" fmla="*/ 312646 w 208"/>
              <a:gd name="T1" fmla="*/ 127962 h 132"/>
              <a:gd name="T2" fmla="*/ 293505 w 208"/>
              <a:gd name="T3" fmla="*/ 127962 h 132"/>
              <a:gd name="T4" fmla="*/ 293505 w 208"/>
              <a:gd name="T5" fmla="*/ 147156 h 132"/>
              <a:gd name="T6" fmla="*/ 274363 w 208"/>
              <a:gd name="T7" fmla="*/ 166350 h 132"/>
              <a:gd name="T8" fmla="*/ 255222 w 208"/>
              <a:gd name="T9" fmla="*/ 147156 h 132"/>
              <a:gd name="T10" fmla="*/ 255222 w 208"/>
              <a:gd name="T11" fmla="*/ 127962 h 132"/>
              <a:gd name="T12" fmla="*/ 236080 w 208"/>
              <a:gd name="T13" fmla="*/ 127962 h 132"/>
              <a:gd name="T14" fmla="*/ 216938 w 208"/>
              <a:gd name="T15" fmla="*/ 108768 h 132"/>
              <a:gd name="T16" fmla="*/ 236080 w 208"/>
              <a:gd name="T17" fmla="*/ 89573 h 132"/>
              <a:gd name="T18" fmla="*/ 255222 w 208"/>
              <a:gd name="T19" fmla="*/ 89573 h 132"/>
              <a:gd name="T20" fmla="*/ 255222 w 208"/>
              <a:gd name="T21" fmla="*/ 70379 h 132"/>
              <a:gd name="T22" fmla="*/ 274363 w 208"/>
              <a:gd name="T23" fmla="*/ 51185 h 132"/>
              <a:gd name="T24" fmla="*/ 293505 w 208"/>
              <a:gd name="T25" fmla="*/ 70379 h 132"/>
              <a:gd name="T26" fmla="*/ 293505 w 208"/>
              <a:gd name="T27" fmla="*/ 89573 h 132"/>
              <a:gd name="T28" fmla="*/ 312646 w 208"/>
              <a:gd name="T29" fmla="*/ 89573 h 132"/>
              <a:gd name="T30" fmla="*/ 331788 w 208"/>
              <a:gd name="T31" fmla="*/ 108768 h 132"/>
              <a:gd name="T32" fmla="*/ 312646 w 208"/>
              <a:gd name="T33" fmla="*/ 127962 h 132"/>
              <a:gd name="T34" fmla="*/ 159513 w 208"/>
              <a:gd name="T35" fmla="*/ 211137 h 132"/>
              <a:gd name="T36" fmla="*/ 148348 w 208"/>
              <a:gd name="T37" fmla="*/ 207938 h 132"/>
              <a:gd name="T38" fmla="*/ 148348 w 208"/>
              <a:gd name="T39" fmla="*/ 207938 h 132"/>
              <a:gd name="T40" fmla="*/ 82947 w 208"/>
              <a:gd name="T41" fmla="*/ 159952 h 132"/>
              <a:gd name="T42" fmla="*/ 19142 w 208"/>
              <a:gd name="T43" fmla="*/ 159952 h 132"/>
              <a:gd name="T44" fmla="*/ 0 w 208"/>
              <a:gd name="T45" fmla="*/ 140758 h 132"/>
              <a:gd name="T46" fmla="*/ 0 w 208"/>
              <a:gd name="T47" fmla="*/ 76777 h 132"/>
              <a:gd name="T48" fmla="*/ 19142 w 208"/>
              <a:gd name="T49" fmla="*/ 57583 h 132"/>
              <a:gd name="T50" fmla="*/ 19142 w 208"/>
              <a:gd name="T51" fmla="*/ 57583 h 132"/>
              <a:gd name="T52" fmla="*/ 82947 w 208"/>
              <a:gd name="T53" fmla="*/ 57583 h 132"/>
              <a:gd name="T54" fmla="*/ 146752 w 208"/>
              <a:gd name="T55" fmla="*/ 4799 h 132"/>
              <a:gd name="T56" fmla="*/ 146752 w 208"/>
              <a:gd name="T57" fmla="*/ 4799 h 132"/>
              <a:gd name="T58" fmla="*/ 159513 w 208"/>
              <a:gd name="T59" fmla="*/ 0 h 132"/>
              <a:gd name="T60" fmla="*/ 178655 w 208"/>
              <a:gd name="T61" fmla="*/ 19194 h 132"/>
              <a:gd name="T62" fmla="*/ 178655 w 208"/>
              <a:gd name="T63" fmla="*/ 76777 h 132"/>
              <a:gd name="T64" fmla="*/ 178655 w 208"/>
              <a:gd name="T65" fmla="*/ 121564 h 132"/>
              <a:gd name="T66" fmla="*/ 178655 w 208"/>
              <a:gd name="T67" fmla="*/ 140758 h 132"/>
              <a:gd name="T68" fmla="*/ 178655 w 208"/>
              <a:gd name="T69" fmla="*/ 159952 h 132"/>
              <a:gd name="T70" fmla="*/ 178655 w 208"/>
              <a:gd name="T71" fmla="*/ 191943 h 132"/>
              <a:gd name="T72" fmla="*/ 159513 w 208"/>
              <a:gd name="T73" fmla="*/ 211137 h 13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08" h="132">
                <a:moveTo>
                  <a:pt x="196" y="80"/>
                </a:moveTo>
                <a:cubicBezTo>
                  <a:pt x="184" y="80"/>
                  <a:pt x="184" y="80"/>
                  <a:pt x="184" y="80"/>
                </a:cubicBezTo>
                <a:cubicBezTo>
                  <a:pt x="184" y="92"/>
                  <a:pt x="184" y="92"/>
                  <a:pt x="184" y="92"/>
                </a:cubicBezTo>
                <a:cubicBezTo>
                  <a:pt x="184" y="99"/>
                  <a:pt x="179" y="104"/>
                  <a:pt x="172" y="104"/>
                </a:cubicBezTo>
                <a:cubicBezTo>
                  <a:pt x="165" y="104"/>
                  <a:pt x="160" y="99"/>
                  <a:pt x="160" y="92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48" y="80"/>
                  <a:pt x="148" y="80"/>
                  <a:pt x="148" y="80"/>
                </a:cubicBezTo>
                <a:cubicBezTo>
                  <a:pt x="141" y="80"/>
                  <a:pt x="136" y="75"/>
                  <a:pt x="136" y="68"/>
                </a:cubicBezTo>
                <a:cubicBezTo>
                  <a:pt x="136" y="61"/>
                  <a:pt x="141" y="56"/>
                  <a:pt x="148" y="56"/>
                </a:cubicBezTo>
                <a:cubicBezTo>
                  <a:pt x="160" y="56"/>
                  <a:pt x="160" y="56"/>
                  <a:pt x="160" y="56"/>
                </a:cubicBezTo>
                <a:cubicBezTo>
                  <a:pt x="160" y="44"/>
                  <a:pt x="160" y="44"/>
                  <a:pt x="160" y="44"/>
                </a:cubicBezTo>
                <a:cubicBezTo>
                  <a:pt x="160" y="37"/>
                  <a:pt x="165" y="32"/>
                  <a:pt x="172" y="32"/>
                </a:cubicBezTo>
                <a:cubicBezTo>
                  <a:pt x="179" y="32"/>
                  <a:pt x="184" y="37"/>
                  <a:pt x="184" y="44"/>
                </a:cubicBezTo>
                <a:cubicBezTo>
                  <a:pt x="184" y="56"/>
                  <a:pt x="184" y="56"/>
                  <a:pt x="184" y="56"/>
                </a:cubicBezTo>
                <a:cubicBezTo>
                  <a:pt x="196" y="56"/>
                  <a:pt x="196" y="56"/>
                  <a:pt x="196" y="56"/>
                </a:cubicBezTo>
                <a:cubicBezTo>
                  <a:pt x="203" y="56"/>
                  <a:pt x="208" y="61"/>
                  <a:pt x="208" y="68"/>
                </a:cubicBezTo>
                <a:cubicBezTo>
                  <a:pt x="208" y="75"/>
                  <a:pt x="203" y="80"/>
                  <a:pt x="196" y="80"/>
                </a:cubicBezTo>
                <a:moveTo>
                  <a:pt x="100" y="132"/>
                </a:moveTo>
                <a:cubicBezTo>
                  <a:pt x="97" y="132"/>
                  <a:pt x="95" y="131"/>
                  <a:pt x="93" y="130"/>
                </a:cubicBezTo>
                <a:cubicBezTo>
                  <a:pt x="93" y="130"/>
                  <a:pt x="93" y="130"/>
                  <a:pt x="93" y="130"/>
                </a:cubicBezTo>
                <a:cubicBezTo>
                  <a:pt x="52" y="100"/>
                  <a:pt x="52" y="100"/>
                  <a:pt x="52" y="100"/>
                </a:cubicBezTo>
                <a:cubicBezTo>
                  <a:pt x="12" y="100"/>
                  <a:pt x="12" y="100"/>
                  <a:pt x="12" y="100"/>
                </a:cubicBezTo>
                <a:cubicBezTo>
                  <a:pt x="5" y="100"/>
                  <a:pt x="0" y="95"/>
                  <a:pt x="0" y="8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1"/>
                  <a:pt x="5" y="36"/>
                  <a:pt x="12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92" y="3"/>
                  <a:pt x="92" y="3"/>
                  <a:pt x="92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5" y="1"/>
                  <a:pt x="97" y="0"/>
                  <a:pt x="100" y="0"/>
                </a:cubicBezTo>
                <a:cubicBezTo>
                  <a:pt x="107" y="0"/>
                  <a:pt x="112" y="5"/>
                  <a:pt x="112" y="12"/>
                </a:cubicBezTo>
                <a:cubicBezTo>
                  <a:pt x="112" y="48"/>
                  <a:pt x="112" y="48"/>
                  <a:pt x="112" y="48"/>
                </a:cubicBezTo>
                <a:cubicBezTo>
                  <a:pt x="112" y="76"/>
                  <a:pt x="112" y="76"/>
                  <a:pt x="112" y="76"/>
                </a:cubicBezTo>
                <a:cubicBezTo>
                  <a:pt x="112" y="88"/>
                  <a:pt x="112" y="88"/>
                  <a:pt x="112" y="88"/>
                </a:cubicBezTo>
                <a:cubicBezTo>
                  <a:pt x="112" y="100"/>
                  <a:pt x="112" y="100"/>
                  <a:pt x="112" y="100"/>
                </a:cubicBezTo>
                <a:cubicBezTo>
                  <a:pt x="112" y="120"/>
                  <a:pt x="112" y="120"/>
                  <a:pt x="112" y="120"/>
                </a:cubicBezTo>
                <a:cubicBezTo>
                  <a:pt x="112" y="127"/>
                  <a:pt x="107" y="132"/>
                  <a:pt x="100" y="132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6" name="Freeform 28"/>
          <p:cNvSpPr>
            <a:spLocks noEditPoints="1"/>
          </p:cNvSpPr>
          <p:nvPr/>
        </p:nvSpPr>
        <p:spPr bwMode="auto">
          <a:xfrm>
            <a:off x="1033322" y="5039881"/>
            <a:ext cx="318519" cy="263124"/>
          </a:xfrm>
          <a:custGeom>
            <a:avLst/>
            <a:gdLst>
              <a:gd name="T0" fmla="*/ 250795 w 160"/>
              <a:gd name="T1" fmla="*/ 33590 h 132"/>
              <a:gd name="T2" fmla="*/ 14377 w 160"/>
              <a:gd name="T3" fmla="*/ 195142 h 132"/>
              <a:gd name="T4" fmla="*/ 9585 w 160"/>
              <a:gd name="T5" fmla="*/ 196741 h 132"/>
              <a:gd name="T6" fmla="*/ 0 w 160"/>
              <a:gd name="T7" fmla="*/ 187144 h 132"/>
              <a:gd name="T8" fmla="*/ 3195 w 160"/>
              <a:gd name="T9" fmla="*/ 179147 h 132"/>
              <a:gd name="T10" fmla="*/ 241210 w 160"/>
              <a:gd name="T11" fmla="*/ 17595 h 132"/>
              <a:gd name="T12" fmla="*/ 246002 w 160"/>
              <a:gd name="T13" fmla="*/ 15995 h 132"/>
              <a:gd name="T14" fmla="*/ 255587 w 160"/>
              <a:gd name="T15" fmla="*/ 25592 h 132"/>
              <a:gd name="T16" fmla="*/ 250795 w 160"/>
              <a:gd name="T17" fmla="*/ 33590 h 132"/>
              <a:gd name="T18" fmla="*/ 28754 w 160"/>
              <a:gd name="T19" fmla="*/ 76777 h 132"/>
              <a:gd name="T20" fmla="*/ 47923 w 160"/>
              <a:gd name="T21" fmla="*/ 57583 h 132"/>
              <a:gd name="T22" fmla="*/ 47923 w 160"/>
              <a:gd name="T23" fmla="*/ 57583 h 132"/>
              <a:gd name="T24" fmla="*/ 111819 w 160"/>
              <a:gd name="T25" fmla="*/ 57583 h 132"/>
              <a:gd name="T26" fmla="*/ 175716 w 160"/>
              <a:gd name="T27" fmla="*/ 4799 h 132"/>
              <a:gd name="T28" fmla="*/ 175716 w 160"/>
              <a:gd name="T29" fmla="*/ 4799 h 132"/>
              <a:gd name="T30" fmla="*/ 188495 w 160"/>
              <a:gd name="T31" fmla="*/ 0 h 132"/>
              <a:gd name="T32" fmla="*/ 207664 w 160"/>
              <a:gd name="T33" fmla="*/ 17595 h 132"/>
              <a:gd name="T34" fmla="*/ 28754 w 160"/>
              <a:gd name="T35" fmla="*/ 139158 h 132"/>
              <a:gd name="T36" fmla="*/ 28754 w 160"/>
              <a:gd name="T37" fmla="*/ 76777 h 132"/>
              <a:gd name="T38" fmla="*/ 207664 w 160"/>
              <a:gd name="T39" fmla="*/ 121564 h 132"/>
              <a:gd name="T40" fmla="*/ 207664 w 160"/>
              <a:gd name="T41" fmla="*/ 140758 h 132"/>
              <a:gd name="T42" fmla="*/ 207664 w 160"/>
              <a:gd name="T43" fmla="*/ 159952 h 132"/>
              <a:gd name="T44" fmla="*/ 207664 w 160"/>
              <a:gd name="T45" fmla="*/ 191943 h 132"/>
              <a:gd name="T46" fmla="*/ 188495 w 160"/>
              <a:gd name="T47" fmla="*/ 211137 h 132"/>
              <a:gd name="T48" fmla="*/ 177313 w 160"/>
              <a:gd name="T49" fmla="*/ 207938 h 132"/>
              <a:gd name="T50" fmla="*/ 177313 w 160"/>
              <a:gd name="T51" fmla="*/ 207938 h 132"/>
              <a:gd name="T52" fmla="*/ 111819 w 160"/>
              <a:gd name="T53" fmla="*/ 159952 h 132"/>
              <a:gd name="T54" fmla="*/ 99040 w 160"/>
              <a:gd name="T55" fmla="*/ 159952 h 132"/>
              <a:gd name="T56" fmla="*/ 207664 w 160"/>
              <a:gd name="T57" fmla="*/ 86374 h 132"/>
              <a:gd name="T58" fmla="*/ 207664 w 160"/>
              <a:gd name="T59" fmla="*/ 121564 h 132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60" h="132">
                <a:moveTo>
                  <a:pt x="157" y="21"/>
                </a:moveTo>
                <a:cubicBezTo>
                  <a:pt x="9" y="122"/>
                  <a:pt x="9" y="122"/>
                  <a:pt x="9" y="122"/>
                </a:cubicBezTo>
                <a:cubicBezTo>
                  <a:pt x="8" y="122"/>
                  <a:pt x="7" y="123"/>
                  <a:pt x="6" y="123"/>
                </a:cubicBezTo>
                <a:cubicBezTo>
                  <a:pt x="2" y="123"/>
                  <a:pt x="0" y="120"/>
                  <a:pt x="0" y="117"/>
                </a:cubicBezTo>
                <a:cubicBezTo>
                  <a:pt x="0" y="115"/>
                  <a:pt x="1" y="113"/>
                  <a:pt x="2" y="112"/>
                </a:cubicBezTo>
                <a:cubicBezTo>
                  <a:pt x="151" y="11"/>
                  <a:pt x="151" y="11"/>
                  <a:pt x="151" y="11"/>
                </a:cubicBezTo>
                <a:cubicBezTo>
                  <a:pt x="152" y="11"/>
                  <a:pt x="153" y="10"/>
                  <a:pt x="154" y="10"/>
                </a:cubicBezTo>
                <a:cubicBezTo>
                  <a:pt x="157" y="10"/>
                  <a:pt x="160" y="13"/>
                  <a:pt x="160" y="16"/>
                </a:cubicBezTo>
                <a:cubicBezTo>
                  <a:pt x="160" y="18"/>
                  <a:pt x="159" y="20"/>
                  <a:pt x="157" y="21"/>
                </a:cubicBezTo>
                <a:moveTo>
                  <a:pt x="18" y="48"/>
                </a:moveTo>
                <a:cubicBezTo>
                  <a:pt x="18" y="41"/>
                  <a:pt x="23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70" y="36"/>
                  <a:pt x="70" y="36"/>
                  <a:pt x="70" y="36"/>
                </a:cubicBezTo>
                <a:cubicBezTo>
                  <a:pt x="110" y="3"/>
                  <a:pt x="110" y="3"/>
                  <a:pt x="110" y="3"/>
                </a:cubicBezTo>
                <a:cubicBezTo>
                  <a:pt x="110" y="3"/>
                  <a:pt x="110" y="3"/>
                  <a:pt x="110" y="3"/>
                </a:cubicBezTo>
                <a:cubicBezTo>
                  <a:pt x="113" y="1"/>
                  <a:pt x="115" y="0"/>
                  <a:pt x="118" y="0"/>
                </a:cubicBezTo>
                <a:cubicBezTo>
                  <a:pt x="124" y="0"/>
                  <a:pt x="129" y="5"/>
                  <a:pt x="130" y="11"/>
                </a:cubicBezTo>
                <a:cubicBezTo>
                  <a:pt x="18" y="87"/>
                  <a:pt x="18" y="87"/>
                  <a:pt x="18" y="87"/>
                </a:cubicBezTo>
                <a:lnTo>
                  <a:pt x="18" y="48"/>
                </a:lnTo>
                <a:close/>
                <a:moveTo>
                  <a:pt x="130" y="76"/>
                </a:moveTo>
                <a:cubicBezTo>
                  <a:pt x="130" y="88"/>
                  <a:pt x="130" y="88"/>
                  <a:pt x="130" y="88"/>
                </a:cubicBezTo>
                <a:cubicBezTo>
                  <a:pt x="130" y="100"/>
                  <a:pt x="130" y="100"/>
                  <a:pt x="130" y="100"/>
                </a:cubicBezTo>
                <a:cubicBezTo>
                  <a:pt x="130" y="120"/>
                  <a:pt x="130" y="120"/>
                  <a:pt x="130" y="120"/>
                </a:cubicBezTo>
                <a:cubicBezTo>
                  <a:pt x="130" y="127"/>
                  <a:pt x="125" y="132"/>
                  <a:pt x="118" y="132"/>
                </a:cubicBezTo>
                <a:cubicBezTo>
                  <a:pt x="115" y="132"/>
                  <a:pt x="113" y="131"/>
                  <a:pt x="111" y="130"/>
                </a:cubicBezTo>
                <a:cubicBezTo>
                  <a:pt x="111" y="130"/>
                  <a:pt x="111" y="130"/>
                  <a:pt x="111" y="130"/>
                </a:cubicBezTo>
                <a:cubicBezTo>
                  <a:pt x="70" y="100"/>
                  <a:pt x="70" y="100"/>
                  <a:pt x="70" y="100"/>
                </a:cubicBezTo>
                <a:cubicBezTo>
                  <a:pt x="62" y="100"/>
                  <a:pt x="62" y="100"/>
                  <a:pt x="62" y="100"/>
                </a:cubicBezTo>
                <a:cubicBezTo>
                  <a:pt x="130" y="54"/>
                  <a:pt x="130" y="54"/>
                  <a:pt x="130" y="54"/>
                </a:cubicBezTo>
                <a:lnTo>
                  <a:pt x="130" y="7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7" name="Freeform 29"/>
          <p:cNvSpPr>
            <a:spLocks noEditPoints="1"/>
          </p:cNvSpPr>
          <p:nvPr/>
        </p:nvSpPr>
        <p:spPr bwMode="auto">
          <a:xfrm>
            <a:off x="10739260" y="4028928"/>
            <a:ext cx="510422" cy="510422"/>
          </a:xfrm>
          <a:custGeom>
            <a:avLst/>
            <a:gdLst>
              <a:gd name="T0" fmla="*/ 326380 w 256"/>
              <a:gd name="T1" fmla="*/ 313581 h 256"/>
              <a:gd name="T2" fmla="*/ 326380 w 256"/>
              <a:gd name="T3" fmla="*/ 287982 h 256"/>
              <a:gd name="T4" fmla="*/ 326380 w 256"/>
              <a:gd name="T5" fmla="*/ 236786 h 256"/>
              <a:gd name="T6" fmla="*/ 83195 w 256"/>
              <a:gd name="T7" fmla="*/ 217587 h 256"/>
              <a:gd name="T8" fmla="*/ 83195 w 256"/>
              <a:gd name="T9" fmla="*/ 255984 h 256"/>
              <a:gd name="T10" fmla="*/ 83195 w 256"/>
              <a:gd name="T11" fmla="*/ 294382 h 256"/>
              <a:gd name="T12" fmla="*/ 19199 w 256"/>
              <a:gd name="T13" fmla="*/ 313581 h 256"/>
              <a:gd name="T14" fmla="*/ 0 w 256"/>
              <a:gd name="T15" fmla="*/ 115193 h 256"/>
              <a:gd name="T16" fmla="*/ 390376 w 256"/>
              <a:gd name="T17" fmla="*/ 95994 h 256"/>
              <a:gd name="T18" fmla="*/ 409575 w 256"/>
              <a:gd name="T19" fmla="*/ 294382 h 256"/>
              <a:gd name="T20" fmla="*/ 57596 w 256"/>
              <a:gd name="T21" fmla="*/ 134392 h 256"/>
              <a:gd name="T22" fmla="*/ 57596 w 256"/>
              <a:gd name="T23" fmla="*/ 172789 h 256"/>
              <a:gd name="T24" fmla="*/ 57596 w 256"/>
              <a:gd name="T25" fmla="*/ 134392 h 256"/>
              <a:gd name="T26" fmla="*/ 102394 w 256"/>
              <a:gd name="T27" fmla="*/ 76795 h 256"/>
              <a:gd name="T28" fmla="*/ 102394 w 256"/>
              <a:gd name="T29" fmla="*/ 19199 h 256"/>
              <a:gd name="T30" fmla="*/ 121593 w 256"/>
              <a:gd name="T31" fmla="*/ 0 h 256"/>
              <a:gd name="T32" fmla="*/ 289582 w 256"/>
              <a:gd name="T33" fmla="*/ 0 h 256"/>
              <a:gd name="T34" fmla="*/ 291182 w 256"/>
              <a:gd name="T35" fmla="*/ 0 h 256"/>
              <a:gd name="T36" fmla="*/ 297582 w 256"/>
              <a:gd name="T37" fmla="*/ 3200 h 256"/>
              <a:gd name="T38" fmla="*/ 300782 w 256"/>
              <a:gd name="T39" fmla="*/ 4800 h 256"/>
              <a:gd name="T40" fmla="*/ 300782 w 256"/>
              <a:gd name="T41" fmla="*/ 4800 h 256"/>
              <a:gd name="T42" fmla="*/ 303981 w 256"/>
              <a:gd name="T43" fmla="*/ 8000 h 256"/>
              <a:gd name="T44" fmla="*/ 307181 w 256"/>
              <a:gd name="T45" fmla="*/ 19199 h 256"/>
              <a:gd name="T46" fmla="*/ 307181 w 256"/>
              <a:gd name="T47" fmla="*/ 76795 h 256"/>
              <a:gd name="T48" fmla="*/ 307181 w 256"/>
              <a:gd name="T49" fmla="*/ 371177 h 256"/>
              <a:gd name="T50" fmla="*/ 307181 w 256"/>
              <a:gd name="T51" fmla="*/ 390376 h 256"/>
              <a:gd name="T52" fmla="*/ 121593 w 256"/>
              <a:gd name="T53" fmla="*/ 409575 h 256"/>
              <a:gd name="T54" fmla="*/ 102394 w 256"/>
              <a:gd name="T55" fmla="*/ 377577 h 256"/>
              <a:gd name="T56" fmla="*/ 102394 w 256"/>
              <a:gd name="T57" fmla="*/ 275183 h 256"/>
              <a:gd name="T58" fmla="*/ 307181 w 256"/>
              <a:gd name="T59" fmla="*/ 236786 h 256"/>
              <a:gd name="T60" fmla="*/ 268784 w 256"/>
              <a:gd name="T61" fmla="*/ 275183 h 256"/>
              <a:gd name="T62" fmla="*/ 140791 w 256"/>
              <a:gd name="T63" fmla="*/ 294382 h 256"/>
              <a:gd name="T64" fmla="*/ 268784 w 256"/>
              <a:gd name="T65" fmla="*/ 275183 h 256"/>
              <a:gd name="T66" fmla="*/ 140791 w 256"/>
              <a:gd name="T67" fmla="*/ 313581 h 256"/>
              <a:gd name="T68" fmla="*/ 268784 w 256"/>
              <a:gd name="T69" fmla="*/ 332780 h 256"/>
              <a:gd name="T70" fmla="*/ 268784 w 256"/>
              <a:gd name="T71" fmla="*/ 351979 h 256"/>
              <a:gd name="T72" fmla="*/ 140791 w 256"/>
              <a:gd name="T73" fmla="*/ 371177 h 256"/>
              <a:gd name="T74" fmla="*/ 268784 w 256"/>
              <a:gd name="T75" fmla="*/ 351979 h 25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256" h="256">
                <a:moveTo>
                  <a:pt x="244" y="196"/>
                </a:moveTo>
                <a:cubicBezTo>
                  <a:pt x="204" y="196"/>
                  <a:pt x="204" y="196"/>
                  <a:pt x="204" y="196"/>
                </a:cubicBezTo>
                <a:cubicBezTo>
                  <a:pt x="204" y="184"/>
                  <a:pt x="204" y="184"/>
                  <a:pt x="204" y="184"/>
                </a:cubicBezTo>
                <a:cubicBezTo>
                  <a:pt x="204" y="180"/>
                  <a:pt x="204" y="180"/>
                  <a:pt x="204" y="180"/>
                </a:cubicBezTo>
                <a:cubicBezTo>
                  <a:pt x="204" y="160"/>
                  <a:pt x="204" y="160"/>
                  <a:pt x="204" y="160"/>
                </a:cubicBezTo>
                <a:cubicBezTo>
                  <a:pt x="204" y="148"/>
                  <a:pt x="204" y="148"/>
                  <a:pt x="204" y="148"/>
                </a:cubicBezTo>
                <a:cubicBezTo>
                  <a:pt x="204" y="136"/>
                  <a:pt x="204" y="136"/>
                  <a:pt x="204" y="136"/>
                </a:cubicBezTo>
                <a:cubicBezTo>
                  <a:pt x="52" y="136"/>
                  <a:pt x="52" y="136"/>
                  <a:pt x="52" y="136"/>
                </a:cubicBezTo>
                <a:cubicBezTo>
                  <a:pt x="52" y="148"/>
                  <a:pt x="52" y="148"/>
                  <a:pt x="52" y="148"/>
                </a:cubicBezTo>
                <a:cubicBezTo>
                  <a:pt x="52" y="160"/>
                  <a:pt x="52" y="160"/>
                  <a:pt x="52" y="160"/>
                </a:cubicBezTo>
                <a:cubicBezTo>
                  <a:pt x="52" y="180"/>
                  <a:pt x="52" y="180"/>
                  <a:pt x="52" y="180"/>
                </a:cubicBezTo>
                <a:cubicBezTo>
                  <a:pt x="52" y="184"/>
                  <a:pt x="52" y="184"/>
                  <a:pt x="52" y="184"/>
                </a:cubicBezTo>
                <a:cubicBezTo>
                  <a:pt x="52" y="196"/>
                  <a:pt x="52" y="196"/>
                  <a:pt x="52" y="196"/>
                </a:cubicBezTo>
                <a:cubicBezTo>
                  <a:pt x="12" y="196"/>
                  <a:pt x="12" y="196"/>
                  <a:pt x="12" y="196"/>
                </a:cubicBezTo>
                <a:cubicBezTo>
                  <a:pt x="5" y="196"/>
                  <a:pt x="0" y="191"/>
                  <a:pt x="0" y="184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65"/>
                  <a:pt x="5" y="60"/>
                  <a:pt x="12" y="60"/>
                </a:cubicBezTo>
                <a:cubicBezTo>
                  <a:pt x="244" y="60"/>
                  <a:pt x="244" y="60"/>
                  <a:pt x="244" y="60"/>
                </a:cubicBezTo>
                <a:cubicBezTo>
                  <a:pt x="251" y="60"/>
                  <a:pt x="256" y="65"/>
                  <a:pt x="256" y="72"/>
                </a:cubicBezTo>
                <a:cubicBezTo>
                  <a:pt x="256" y="184"/>
                  <a:pt x="256" y="184"/>
                  <a:pt x="256" y="184"/>
                </a:cubicBezTo>
                <a:cubicBezTo>
                  <a:pt x="256" y="191"/>
                  <a:pt x="251" y="196"/>
                  <a:pt x="244" y="196"/>
                </a:cubicBezTo>
                <a:moveTo>
                  <a:pt x="36" y="84"/>
                </a:moveTo>
                <a:cubicBezTo>
                  <a:pt x="29" y="84"/>
                  <a:pt x="24" y="89"/>
                  <a:pt x="24" y="96"/>
                </a:cubicBezTo>
                <a:cubicBezTo>
                  <a:pt x="24" y="103"/>
                  <a:pt x="29" y="108"/>
                  <a:pt x="36" y="108"/>
                </a:cubicBezTo>
                <a:cubicBezTo>
                  <a:pt x="43" y="108"/>
                  <a:pt x="48" y="103"/>
                  <a:pt x="48" y="96"/>
                </a:cubicBezTo>
                <a:cubicBezTo>
                  <a:pt x="48" y="89"/>
                  <a:pt x="43" y="84"/>
                  <a:pt x="36" y="84"/>
                </a:cubicBezTo>
                <a:moveTo>
                  <a:pt x="192" y="48"/>
                </a:moveTo>
                <a:cubicBezTo>
                  <a:pt x="64" y="48"/>
                  <a:pt x="64" y="48"/>
                  <a:pt x="64" y="48"/>
                </a:cubicBezTo>
                <a:cubicBezTo>
                  <a:pt x="64" y="36"/>
                  <a:pt x="64" y="36"/>
                  <a:pt x="64" y="36"/>
                </a:cubicBezTo>
                <a:cubicBezTo>
                  <a:pt x="64" y="12"/>
                  <a:pt x="64" y="12"/>
                  <a:pt x="64" y="12"/>
                </a:cubicBezTo>
                <a:cubicBezTo>
                  <a:pt x="64" y="10"/>
                  <a:pt x="64" y="9"/>
                  <a:pt x="65" y="7"/>
                </a:cubicBezTo>
                <a:cubicBezTo>
                  <a:pt x="67" y="3"/>
                  <a:pt x="71" y="0"/>
                  <a:pt x="76" y="0"/>
                </a:cubicBezTo>
                <a:cubicBezTo>
                  <a:pt x="180" y="0"/>
                  <a:pt x="180" y="0"/>
                  <a:pt x="180" y="0"/>
                </a:cubicBezTo>
                <a:cubicBezTo>
                  <a:pt x="180" y="0"/>
                  <a:pt x="180" y="0"/>
                  <a:pt x="181" y="0"/>
                </a:cubicBezTo>
                <a:cubicBezTo>
                  <a:pt x="181" y="0"/>
                  <a:pt x="182" y="0"/>
                  <a:pt x="182" y="0"/>
                </a:cubicBezTo>
                <a:cubicBezTo>
                  <a:pt x="182" y="0"/>
                  <a:pt x="182" y="0"/>
                  <a:pt x="182" y="0"/>
                </a:cubicBezTo>
                <a:cubicBezTo>
                  <a:pt x="184" y="1"/>
                  <a:pt x="185" y="1"/>
                  <a:pt x="186" y="2"/>
                </a:cubicBezTo>
                <a:cubicBezTo>
                  <a:pt x="186" y="2"/>
                  <a:pt x="186" y="2"/>
                  <a:pt x="186" y="2"/>
                </a:cubicBezTo>
                <a:cubicBezTo>
                  <a:pt x="186" y="2"/>
                  <a:pt x="186" y="2"/>
                  <a:pt x="186" y="2"/>
                </a:cubicBezTo>
                <a:cubicBezTo>
                  <a:pt x="187" y="2"/>
                  <a:pt x="188" y="3"/>
                  <a:pt x="188" y="3"/>
                </a:cubicBezTo>
                <a:cubicBezTo>
                  <a:pt x="188" y="3"/>
                  <a:pt x="188" y="3"/>
                  <a:pt x="188" y="3"/>
                </a:cubicBezTo>
                <a:cubicBezTo>
                  <a:pt x="188" y="3"/>
                  <a:pt x="188" y="3"/>
                  <a:pt x="188" y="3"/>
                </a:cubicBezTo>
                <a:cubicBezTo>
                  <a:pt x="189" y="4"/>
                  <a:pt x="189" y="5"/>
                  <a:pt x="190" y="5"/>
                </a:cubicBezTo>
                <a:cubicBezTo>
                  <a:pt x="190" y="5"/>
                  <a:pt x="190" y="5"/>
                  <a:pt x="190" y="5"/>
                </a:cubicBezTo>
                <a:cubicBezTo>
                  <a:pt x="191" y="7"/>
                  <a:pt x="192" y="9"/>
                  <a:pt x="192" y="12"/>
                </a:cubicBezTo>
                <a:cubicBezTo>
                  <a:pt x="192" y="12"/>
                  <a:pt x="192" y="12"/>
                  <a:pt x="192" y="12"/>
                </a:cubicBezTo>
                <a:cubicBezTo>
                  <a:pt x="192" y="12"/>
                  <a:pt x="192" y="12"/>
                  <a:pt x="192" y="12"/>
                </a:cubicBezTo>
                <a:lnTo>
                  <a:pt x="192" y="48"/>
                </a:lnTo>
                <a:close/>
                <a:moveTo>
                  <a:pt x="192" y="172"/>
                </a:moveTo>
                <a:cubicBezTo>
                  <a:pt x="192" y="232"/>
                  <a:pt x="192" y="232"/>
                  <a:pt x="192" y="232"/>
                </a:cubicBezTo>
                <a:cubicBezTo>
                  <a:pt x="192" y="236"/>
                  <a:pt x="192" y="236"/>
                  <a:pt x="192" y="236"/>
                </a:cubicBezTo>
                <a:cubicBezTo>
                  <a:pt x="192" y="244"/>
                  <a:pt x="192" y="244"/>
                  <a:pt x="192" y="244"/>
                </a:cubicBezTo>
                <a:cubicBezTo>
                  <a:pt x="192" y="251"/>
                  <a:pt x="187" y="256"/>
                  <a:pt x="180" y="256"/>
                </a:cubicBezTo>
                <a:cubicBezTo>
                  <a:pt x="76" y="256"/>
                  <a:pt x="76" y="256"/>
                  <a:pt x="76" y="256"/>
                </a:cubicBezTo>
                <a:cubicBezTo>
                  <a:pt x="69" y="256"/>
                  <a:pt x="64" y="251"/>
                  <a:pt x="64" y="244"/>
                </a:cubicBezTo>
                <a:cubicBezTo>
                  <a:pt x="64" y="236"/>
                  <a:pt x="64" y="236"/>
                  <a:pt x="64" y="236"/>
                </a:cubicBezTo>
                <a:cubicBezTo>
                  <a:pt x="64" y="232"/>
                  <a:pt x="64" y="232"/>
                  <a:pt x="64" y="232"/>
                </a:cubicBezTo>
                <a:cubicBezTo>
                  <a:pt x="64" y="172"/>
                  <a:pt x="64" y="172"/>
                  <a:pt x="64" y="172"/>
                </a:cubicBezTo>
                <a:cubicBezTo>
                  <a:pt x="64" y="148"/>
                  <a:pt x="64" y="148"/>
                  <a:pt x="64" y="148"/>
                </a:cubicBezTo>
                <a:cubicBezTo>
                  <a:pt x="192" y="148"/>
                  <a:pt x="192" y="148"/>
                  <a:pt x="192" y="148"/>
                </a:cubicBezTo>
                <a:lnTo>
                  <a:pt x="192" y="172"/>
                </a:lnTo>
                <a:close/>
                <a:moveTo>
                  <a:pt x="168" y="172"/>
                </a:moveTo>
                <a:cubicBezTo>
                  <a:pt x="88" y="172"/>
                  <a:pt x="88" y="172"/>
                  <a:pt x="88" y="172"/>
                </a:cubicBezTo>
                <a:cubicBezTo>
                  <a:pt x="88" y="184"/>
                  <a:pt x="88" y="184"/>
                  <a:pt x="88" y="184"/>
                </a:cubicBezTo>
                <a:cubicBezTo>
                  <a:pt x="168" y="184"/>
                  <a:pt x="168" y="184"/>
                  <a:pt x="168" y="184"/>
                </a:cubicBezTo>
                <a:lnTo>
                  <a:pt x="168" y="172"/>
                </a:lnTo>
                <a:close/>
                <a:moveTo>
                  <a:pt x="168" y="196"/>
                </a:moveTo>
                <a:cubicBezTo>
                  <a:pt x="88" y="196"/>
                  <a:pt x="88" y="196"/>
                  <a:pt x="88" y="196"/>
                </a:cubicBezTo>
                <a:cubicBezTo>
                  <a:pt x="88" y="208"/>
                  <a:pt x="88" y="208"/>
                  <a:pt x="88" y="208"/>
                </a:cubicBezTo>
                <a:cubicBezTo>
                  <a:pt x="168" y="208"/>
                  <a:pt x="168" y="208"/>
                  <a:pt x="168" y="208"/>
                </a:cubicBezTo>
                <a:lnTo>
                  <a:pt x="168" y="196"/>
                </a:lnTo>
                <a:close/>
                <a:moveTo>
                  <a:pt x="168" y="220"/>
                </a:moveTo>
                <a:cubicBezTo>
                  <a:pt x="88" y="220"/>
                  <a:pt x="88" y="220"/>
                  <a:pt x="88" y="220"/>
                </a:cubicBezTo>
                <a:cubicBezTo>
                  <a:pt x="88" y="232"/>
                  <a:pt x="88" y="232"/>
                  <a:pt x="88" y="232"/>
                </a:cubicBezTo>
                <a:cubicBezTo>
                  <a:pt x="168" y="232"/>
                  <a:pt x="168" y="232"/>
                  <a:pt x="168" y="232"/>
                </a:cubicBezTo>
                <a:lnTo>
                  <a:pt x="168" y="22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8" name="Freeform 30"/>
          <p:cNvSpPr>
            <a:spLocks noEditPoints="1"/>
          </p:cNvSpPr>
          <p:nvPr/>
        </p:nvSpPr>
        <p:spPr bwMode="auto">
          <a:xfrm>
            <a:off x="9848989" y="4052668"/>
            <a:ext cx="508443" cy="460963"/>
          </a:xfrm>
          <a:custGeom>
            <a:avLst/>
            <a:gdLst>
              <a:gd name="T0" fmla="*/ 403206 w 256"/>
              <a:gd name="T1" fmla="*/ 363511 h 232"/>
              <a:gd name="T2" fmla="*/ 277304 w 256"/>
              <a:gd name="T3" fmla="*/ 215237 h 232"/>
              <a:gd name="T4" fmla="*/ 401612 w 256"/>
              <a:gd name="T5" fmla="*/ 94066 h 232"/>
              <a:gd name="T6" fmla="*/ 407987 w 256"/>
              <a:gd name="T7" fmla="*/ 108415 h 232"/>
              <a:gd name="T8" fmla="*/ 407987 w 256"/>
              <a:gd name="T9" fmla="*/ 350756 h 232"/>
              <a:gd name="T10" fmla="*/ 403206 w 256"/>
              <a:gd name="T11" fmla="*/ 363511 h 232"/>
              <a:gd name="T12" fmla="*/ 6375 w 256"/>
              <a:gd name="T13" fmla="*/ 94066 h 232"/>
              <a:gd name="T14" fmla="*/ 19124 w 256"/>
              <a:gd name="T15" fmla="*/ 89283 h 232"/>
              <a:gd name="T16" fmla="*/ 130683 w 256"/>
              <a:gd name="T17" fmla="*/ 89283 h 232"/>
              <a:gd name="T18" fmla="*/ 159370 w 256"/>
              <a:gd name="T19" fmla="*/ 102038 h 232"/>
              <a:gd name="T20" fmla="*/ 165745 w 256"/>
              <a:gd name="T21" fmla="*/ 102038 h 232"/>
              <a:gd name="T22" fmla="*/ 165745 w 256"/>
              <a:gd name="T23" fmla="*/ 153057 h 232"/>
              <a:gd name="T24" fmla="*/ 203994 w 256"/>
              <a:gd name="T25" fmla="*/ 191321 h 232"/>
              <a:gd name="T26" fmla="*/ 242242 w 256"/>
              <a:gd name="T27" fmla="*/ 153057 h 232"/>
              <a:gd name="T28" fmla="*/ 242242 w 256"/>
              <a:gd name="T29" fmla="*/ 102038 h 232"/>
              <a:gd name="T30" fmla="*/ 248617 w 256"/>
              <a:gd name="T31" fmla="*/ 102038 h 232"/>
              <a:gd name="T32" fmla="*/ 277304 w 256"/>
              <a:gd name="T33" fmla="*/ 89283 h 232"/>
              <a:gd name="T34" fmla="*/ 388863 w 256"/>
              <a:gd name="T35" fmla="*/ 89283 h 232"/>
              <a:gd name="T36" fmla="*/ 401612 w 256"/>
              <a:gd name="T37" fmla="*/ 94066 h 232"/>
              <a:gd name="T38" fmla="*/ 203994 w 256"/>
              <a:gd name="T39" fmla="*/ 248718 h 232"/>
              <a:gd name="T40" fmla="*/ 6375 w 256"/>
              <a:gd name="T41" fmla="*/ 94066 h 232"/>
              <a:gd name="T42" fmla="*/ 248617 w 256"/>
              <a:gd name="T43" fmla="*/ 82906 h 232"/>
              <a:gd name="T44" fmla="*/ 235867 w 256"/>
              <a:gd name="T45" fmla="*/ 76529 h 232"/>
              <a:gd name="T46" fmla="*/ 223118 w 256"/>
              <a:gd name="T47" fmla="*/ 65368 h 232"/>
              <a:gd name="T48" fmla="*/ 223118 w 256"/>
              <a:gd name="T49" fmla="*/ 153057 h 232"/>
              <a:gd name="T50" fmla="*/ 203994 w 256"/>
              <a:gd name="T51" fmla="*/ 172189 h 232"/>
              <a:gd name="T52" fmla="*/ 184869 w 256"/>
              <a:gd name="T53" fmla="*/ 153057 h 232"/>
              <a:gd name="T54" fmla="*/ 184869 w 256"/>
              <a:gd name="T55" fmla="*/ 65368 h 232"/>
              <a:gd name="T56" fmla="*/ 172120 w 256"/>
              <a:gd name="T57" fmla="*/ 76529 h 232"/>
              <a:gd name="T58" fmla="*/ 159370 w 256"/>
              <a:gd name="T59" fmla="*/ 82906 h 232"/>
              <a:gd name="T60" fmla="*/ 140246 w 256"/>
              <a:gd name="T61" fmla="*/ 63774 h 232"/>
              <a:gd name="T62" fmla="*/ 146620 w 256"/>
              <a:gd name="T63" fmla="*/ 51019 h 232"/>
              <a:gd name="T64" fmla="*/ 191244 w 256"/>
              <a:gd name="T65" fmla="*/ 6377 h 232"/>
              <a:gd name="T66" fmla="*/ 203994 w 256"/>
              <a:gd name="T67" fmla="*/ 0 h 232"/>
              <a:gd name="T68" fmla="*/ 216743 w 256"/>
              <a:gd name="T69" fmla="*/ 6377 h 232"/>
              <a:gd name="T70" fmla="*/ 261367 w 256"/>
              <a:gd name="T71" fmla="*/ 51019 h 232"/>
              <a:gd name="T72" fmla="*/ 267741 w 256"/>
              <a:gd name="T73" fmla="*/ 63774 h 232"/>
              <a:gd name="T74" fmla="*/ 248617 w 256"/>
              <a:gd name="T75" fmla="*/ 82906 h 232"/>
              <a:gd name="T76" fmla="*/ 4781 w 256"/>
              <a:gd name="T77" fmla="*/ 363511 h 232"/>
              <a:gd name="T78" fmla="*/ 0 w 256"/>
              <a:gd name="T79" fmla="*/ 350756 h 232"/>
              <a:gd name="T80" fmla="*/ 0 w 256"/>
              <a:gd name="T81" fmla="*/ 108415 h 232"/>
              <a:gd name="T82" fmla="*/ 6375 w 256"/>
              <a:gd name="T83" fmla="*/ 94066 h 232"/>
              <a:gd name="T84" fmla="*/ 130683 w 256"/>
              <a:gd name="T85" fmla="*/ 215237 h 232"/>
              <a:gd name="T86" fmla="*/ 4781 w 256"/>
              <a:gd name="T87" fmla="*/ 363511 h 232"/>
              <a:gd name="T88" fmla="*/ 203994 w 256"/>
              <a:gd name="T89" fmla="*/ 286982 h 232"/>
              <a:gd name="T90" fmla="*/ 256586 w 256"/>
              <a:gd name="T91" fmla="*/ 235963 h 232"/>
              <a:gd name="T92" fmla="*/ 401612 w 256"/>
              <a:gd name="T93" fmla="*/ 365105 h 232"/>
              <a:gd name="T94" fmla="*/ 388863 w 256"/>
              <a:gd name="T95" fmla="*/ 369888 h 232"/>
              <a:gd name="T96" fmla="*/ 19124 w 256"/>
              <a:gd name="T97" fmla="*/ 369888 h 232"/>
              <a:gd name="T98" fmla="*/ 6375 w 256"/>
              <a:gd name="T99" fmla="*/ 365105 h 232"/>
              <a:gd name="T100" fmla="*/ 151401 w 256"/>
              <a:gd name="T101" fmla="*/ 235963 h 232"/>
              <a:gd name="T102" fmla="*/ 203994 w 256"/>
              <a:gd name="T103" fmla="*/ 286982 h 232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256" h="232">
                <a:moveTo>
                  <a:pt x="253" y="228"/>
                </a:moveTo>
                <a:cubicBezTo>
                  <a:pt x="174" y="135"/>
                  <a:pt x="174" y="135"/>
                  <a:pt x="174" y="135"/>
                </a:cubicBezTo>
                <a:cubicBezTo>
                  <a:pt x="252" y="59"/>
                  <a:pt x="252" y="59"/>
                  <a:pt x="252" y="59"/>
                </a:cubicBezTo>
                <a:cubicBezTo>
                  <a:pt x="255" y="62"/>
                  <a:pt x="256" y="65"/>
                  <a:pt x="256" y="68"/>
                </a:cubicBezTo>
                <a:cubicBezTo>
                  <a:pt x="256" y="220"/>
                  <a:pt x="256" y="220"/>
                  <a:pt x="256" y="220"/>
                </a:cubicBezTo>
                <a:cubicBezTo>
                  <a:pt x="256" y="223"/>
                  <a:pt x="255" y="226"/>
                  <a:pt x="253" y="228"/>
                </a:cubicBezTo>
                <a:moveTo>
                  <a:pt x="4" y="59"/>
                </a:moveTo>
                <a:cubicBezTo>
                  <a:pt x="6" y="57"/>
                  <a:pt x="9" y="56"/>
                  <a:pt x="12" y="56"/>
                </a:cubicBezTo>
                <a:cubicBezTo>
                  <a:pt x="82" y="56"/>
                  <a:pt x="82" y="56"/>
                  <a:pt x="82" y="56"/>
                </a:cubicBezTo>
                <a:cubicBezTo>
                  <a:pt x="87" y="61"/>
                  <a:pt x="93" y="64"/>
                  <a:pt x="100" y="64"/>
                </a:cubicBezTo>
                <a:cubicBezTo>
                  <a:pt x="101" y="64"/>
                  <a:pt x="103" y="64"/>
                  <a:pt x="104" y="64"/>
                </a:cubicBezTo>
                <a:cubicBezTo>
                  <a:pt x="104" y="96"/>
                  <a:pt x="104" y="96"/>
                  <a:pt x="104" y="96"/>
                </a:cubicBezTo>
                <a:cubicBezTo>
                  <a:pt x="104" y="109"/>
                  <a:pt x="115" y="120"/>
                  <a:pt x="128" y="120"/>
                </a:cubicBezTo>
                <a:cubicBezTo>
                  <a:pt x="141" y="120"/>
                  <a:pt x="152" y="109"/>
                  <a:pt x="152" y="96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53" y="64"/>
                  <a:pt x="155" y="64"/>
                  <a:pt x="156" y="64"/>
                </a:cubicBezTo>
                <a:cubicBezTo>
                  <a:pt x="163" y="64"/>
                  <a:pt x="169" y="61"/>
                  <a:pt x="174" y="56"/>
                </a:cubicBezTo>
                <a:cubicBezTo>
                  <a:pt x="244" y="56"/>
                  <a:pt x="244" y="56"/>
                  <a:pt x="244" y="56"/>
                </a:cubicBezTo>
                <a:cubicBezTo>
                  <a:pt x="247" y="56"/>
                  <a:pt x="250" y="57"/>
                  <a:pt x="252" y="59"/>
                </a:cubicBezTo>
                <a:cubicBezTo>
                  <a:pt x="128" y="156"/>
                  <a:pt x="128" y="156"/>
                  <a:pt x="128" y="156"/>
                </a:cubicBezTo>
                <a:lnTo>
                  <a:pt x="4" y="59"/>
                </a:lnTo>
                <a:close/>
                <a:moveTo>
                  <a:pt x="156" y="52"/>
                </a:moveTo>
                <a:cubicBezTo>
                  <a:pt x="153" y="52"/>
                  <a:pt x="150" y="51"/>
                  <a:pt x="148" y="48"/>
                </a:cubicBezTo>
                <a:cubicBezTo>
                  <a:pt x="140" y="41"/>
                  <a:pt x="140" y="41"/>
                  <a:pt x="140" y="41"/>
                </a:cubicBezTo>
                <a:cubicBezTo>
                  <a:pt x="140" y="96"/>
                  <a:pt x="140" y="96"/>
                  <a:pt x="140" y="96"/>
                </a:cubicBezTo>
                <a:cubicBezTo>
                  <a:pt x="140" y="103"/>
                  <a:pt x="135" y="108"/>
                  <a:pt x="128" y="108"/>
                </a:cubicBezTo>
                <a:cubicBezTo>
                  <a:pt x="121" y="108"/>
                  <a:pt x="116" y="103"/>
                  <a:pt x="116" y="96"/>
                </a:cubicBezTo>
                <a:cubicBezTo>
                  <a:pt x="116" y="41"/>
                  <a:pt x="116" y="41"/>
                  <a:pt x="116" y="41"/>
                </a:cubicBezTo>
                <a:cubicBezTo>
                  <a:pt x="108" y="48"/>
                  <a:pt x="108" y="48"/>
                  <a:pt x="108" y="48"/>
                </a:cubicBezTo>
                <a:cubicBezTo>
                  <a:pt x="106" y="51"/>
                  <a:pt x="103" y="52"/>
                  <a:pt x="100" y="52"/>
                </a:cubicBezTo>
                <a:cubicBezTo>
                  <a:pt x="93" y="52"/>
                  <a:pt x="88" y="47"/>
                  <a:pt x="88" y="40"/>
                </a:cubicBezTo>
                <a:cubicBezTo>
                  <a:pt x="88" y="37"/>
                  <a:pt x="89" y="34"/>
                  <a:pt x="92" y="32"/>
                </a:cubicBezTo>
                <a:cubicBezTo>
                  <a:pt x="120" y="4"/>
                  <a:pt x="120" y="4"/>
                  <a:pt x="120" y="4"/>
                </a:cubicBezTo>
                <a:cubicBezTo>
                  <a:pt x="122" y="1"/>
                  <a:pt x="125" y="0"/>
                  <a:pt x="128" y="0"/>
                </a:cubicBezTo>
                <a:cubicBezTo>
                  <a:pt x="131" y="0"/>
                  <a:pt x="134" y="1"/>
                  <a:pt x="136" y="4"/>
                </a:cubicBezTo>
                <a:cubicBezTo>
                  <a:pt x="164" y="32"/>
                  <a:pt x="164" y="32"/>
                  <a:pt x="164" y="32"/>
                </a:cubicBezTo>
                <a:cubicBezTo>
                  <a:pt x="167" y="34"/>
                  <a:pt x="168" y="37"/>
                  <a:pt x="168" y="40"/>
                </a:cubicBezTo>
                <a:cubicBezTo>
                  <a:pt x="168" y="47"/>
                  <a:pt x="163" y="52"/>
                  <a:pt x="156" y="52"/>
                </a:cubicBezTo>
                <a:moveTo>
                  <a:pt x="3" y="228"/>
                </a:moveTo>
                <a:cubicBezTo>
                  <a:pt x="1" y="226"/>
                  <a:pt x="0" y="223"/>
                  <a:pt x="0" y="22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5"/>
                  <a:pt x="1" y="62"/>
                  <a:pt x="4" y="59"/>
                </a:cubicBezTo>
                <a:cubicBezTo>
                  <a:pt x="82" y="135"/>
                  <a:pt x="82" y="135"/>
                  <a:pt x="82" y="135"/>
                </a:cubicBezTo>
                <a:lnTo>
                  <a:pt x="3" y="228"/>
                </a:lnTo>
                <a:close/>
                <a:moveTo>
                  <a:pt x="128" y="180"/>
                </a:moveTo>
                <a:cubicBezTo>
                  <a:pt x="161" y="148"/>
                  <a:pt x="161" y="148"/>
                  <a:pt x="161" y="148"/>
                </a:cubicBezTo>
                <a:cubicBezTo>
                  <a:pt x="252" y="229"/>
                  <a:pt x="252" y="229"/>
                  <a:pt x="252" y="229"/>
                </a:cubicBezTo>
                <a:cubicBezTo>
                  <a:pt x="250" y="231"/>
                  <a:pt x="247" y="232"/>
                  <a:pt x="244" y="232"/>
                </a:cubicBezTo>
                <a:cubicBezTo>
                  <a:pt x="12" y="232"/>
                  <a:pt x="12" y="232"/>
                  <a:pt x="12" y="232"/>
                </a:cubicBezTo>
                <a:cubicBezTo>
                  <a:pt x="9" y="232"/>
                  <a:pt x="6" y="231"/>
                  <a:pt x="4" y="229"/>
                </a:cubicBezTo>
                <a:cubicBezTo>
                  <a:pt x="95" y="148"/>
                  <a:pt x="95" y="148"/>
                  <a:pt x="95" y="148"/>
                </a:cubicBezTo>
                <a:lnTo>
                  <a:pt x="128" y="1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9" name="Freeform 31"/>
          <p:cNvSpPr>
            <a:spLocks noEditPoints="1"/>
          </p:cNvSpPr>
          <p:nvPr/>
        </p:nvSpPr>
        <p:spPr bwMode="auto">
          <a:xfrm>
            <a:off x="8956738" y="4052668"/>
            <a:ext cx="510422" cy="460963"/>
          </a:xfrm>
          <a:custGeom>
            <a:avLst/>
            <a:gdLst>
              <a:gd name="T0" fmla="*/ 404775 w 256"/>
              <a:gd name="T1" fmla="*/ 363511 h 232"/>
              <a:gd name="T2" fmla="*/ 278383 w 256"/>
              <a:gd name="T3" fmla="*/ 215237 h 232"/>
              <a:gd name="T4" fmla="*/ 403175 w 256"/>
              <a:gd name="T5" fmla="*/ 94066 h 232"/>
              <a:gd name="T6" fmla="*/ 409575 w 256"/>
              <a:gd name="T7" fmla="*/ 108415 h 232"/>
              <a:gd name="T8" fmla="*/ 409575 w 256"/>
              <a:gd name="T9" fmla="*/ 350756 h 232"/>
              <a:gd name="T10" fmla="*/ 404775 w 256"/>
              <a:gd name="T11" fmla="*/ 363511 h 232"/>
              <a:gd name="T12" fmla="*/ 6400 w 256"/>
              <a:gd name="T13" fmla="*/ 94066 h 232"/>
              <a:gd name="T14" fmla="*/ 19199 w 256"/>
              <a:gd name="T15" fmla="*/ 89283 h 232"/>
              <a:gd name="T16" fmla="*/ 126392 w 256"/>
              <a:gd name="T17" fmla="*/ 89283 h 232"/>
              <a:gd name="T18" fmla="*/ 121593 w 256"/>
              <a:gd name="T19" fmla="*/ 108415 h 232"/>
              <a:gd name="T20" fmla="*/ 132792 w 256"/>
              <a:gd name="T21" fmla="*/ 135519 h 232"/>
              <a:gd name="T22" fmla="*/ 177589 w 256"/>
              <a:gd name="T23" fmla="*/ 180161 h 232"/>
              <a:gd name="T24" fmla="*/ 204788 w 256"/>
              <a:gd name="T25" fmla="*/ 191321 h 232"/>
              <a:gd name="T26" fmla="*/ 231986 w 256"/>
              <a:gd name="T27" fmla="*/ 180161 h 232"/>
              <a:gd name="T28" fmla="*/ 276783 w 256"/>
              <a:gd name="T29" fmla="*/ 135519 h 232"/>
              <a:gd name="T30" fmla="*/ 287982 w 256"/>
              <a:gd name="T31" fmla="*/ 108415 h 232"/>
              <a:gd name="T32" fmla="*/ 283183 w 256"/>
              <a:gd name="T33" fmla="*/ 89283 h 232"/>
              <a:gd name="T34" fmla="*/ 390376 w 256"/>
              <a:gd name="T35" fmla="*/ 89283 h 232"/>
              <a:gd name="T36" fmla="*/ 403175 w 256"/>
              <a:gd name="T37" fmla="*/ 94066 h 232"/>
              <a:gd name="T38" fmla="*/ 204788 w 256"/>
              <a:gd name="T39" fmla="*/ 248718 h 232"/>
              <a:gd name="T40" fmla="*/ 6400 w 256"/>
              <a:gd name="T41" fmla="*/ 94066 h 232"/>
              <a:gd name="T42" fmla="*/ 217587 w 256"/>
              <a:gd name="T43" fmla="*/ 165812 h 232"/>
              <a:gd name="T44" fmla="*/ 204788 w 256"/>
              <a:gd name="T45" fmla="*/ 172189 h 232"/>
              <a:gd name="T46" fmla="*/ 191988 w 256"/>
              <a:gd name="T47" fmla="*/ 165812 h 232"/>
              <a:gd name="T48" fmla="*/ 147191 w 256"/>
              <a:gd name="T49" fmla="*/ 121170 h 232"/>
              <a:gd name="T50" fmla="*/ 140791 w 256"/>
              <a:gd name="T51" fmla="*/ 108415 h 232"/>
              <a:gd name="T52" fmla="*/ 159990 w 256"/>
              <a:gd name="T53" fmla="*/ 89283 h 232"/>
              <a:gd name="T54" fmla="*/ 172789 w 256"/>
              <a:gd name="T55" fmla="*/ 95661 h 232"/>
              <a:gd name="T56" fmla="*/ 185589 w 256"/>
              <a:gd name="T57" fmla="*/ 106821 h 232"/>
              <a:gd name="T58" fmla="*/ 185589 w 256"/>
              <a:gd name="T59" fmla="*/ 19132 h 232"/>
              <a:gd name="T60" fmla="*/ 204788 w 256"/>
              <a:gd name="T61" fmla="*/ 0 h 232"/>
              <a:gd name="T62" fmla="*/ 223986 w 256"/>
              <a:gd name="T63" fmla="*/ 19132 h 232"/>
              <a:gd name="T64" fmla="*/ 223986 w 256"/>
              <a:gd name="T65" fmla="*/ 106821 h 232"/>
              <a:gd name="T66" fmla="*/ 236786 w 256"/>
              <a:gd name="T67" fmla="*/ 95661 h 232"/>
              <a:gd name="T68" fmla="*/ 249585 w 256"/>
              <a:gd name="T69" fmla="*/ 89283 h 232"/>
              <a:gd name="T70" fmla="*/ 268784 w 256"/>
              <a:gd name="T71" fmla="*/ 108415 h 232"/>
              <a:gd name="T72" fmla="*/ 262384 w 256"/>
              <a:gd name="T73" fmla="*/ 121170 h 232"/>
              <a:gd name="T74" fmla="*/ 217587 w 256"/>
              <a:gd name="T75" fmla="*/ 165812 h 232"/>
              <a:gd name="T76" fmla="*/ 4800 w 256"/>
              <a:gd name="T77" fmla="*/ 363511 h 232"/>
              <a:gd name="T78" fmla="*/ 0 w 256"/>
              <a:gd name="T79" fmla="*/ 350756 h 232"/>
              <a:gd name="T80" fmla="*/ 0 w 256"/>
              <a:gd name="T81" fmla="*/ 108415 h 232"/>
              <a:gd name="T82" fmla="*/ 6400 w 256"/>
              <a:gd name="T83" fmla="*/ 94066 h 232"/>
              <a:gd name="T84" fmla="*/ 131192 w 256"/>
              <a:gd name="T85" fmla="*/ 215237 h 232"/>
              <a:gd name="T86" fmla="*/ 4800 w 256"/>
              <a:gd name="T87" fmla="*/ 363511 h 232"/>
              <a:gd name="T88" fmla="*/ 204788 w 256"/>
              <a:gd name="T89" fmla="*/ 286982 h 232"/>
              <a:gd name="T90" fmla="*/ 257584 w 256"/>
              <a:gd name="T91" fmla="*/ 235963 h 232"/>
              <a:gd name="T92" fmla="*/ 403175 w 256"/>
              <a:gd name="T93" fmla="*/ 365105 h 232"/>
              <a:gd name="T94" fmla="*/ 390376 w 256"/>
              <a:gd name="T95" fmla="*/ 369888 h 232"/>
              <a:gd name="T96" fmla="*/ 19199 w 256"/>
              <a:gd name="T97" fmla="*/ 369888 h 232"/>
              <a:gd name="T98" fmla="*/ 6400 w 256"/>
              <a:gd name="T99" fmla="*/ 365105 h 232"/>
              <a:gd name="T100" fmla="*/ 151991 w 256"/>
              <a:gd name="T101" fmla="*/ 235963 h 232"/>
              <a:gd name="T102" fmla="*/ 204788 w 256"/>
              <a:gd name="T103" fmla="*/ 286982 h 232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256" h="232">
                <a:moveTo>
                  <a:pt x="253" y="228"/>
                </a:moveTo>
                <a:cubicBezTo>
                  <a:pt x="174" y="135"/>
                  <a:pt x="174" y="135"/>
                  <a:pt x="174" y="135"/>
                </a:cubicBezTo>
                <a:cubicBezTo>
                  <a:pt x="252" y="59"/>
                  <a:pt x="252" y="59"/>
                  <a:pt x="252" y="59"/>
                </a:cubicBezTo>
                <a:cubicBezTo>
                  <a:pt x="255" y="62"/>
                  <a:pt x="256" y="65"/>
                  <a:pt x="256" y="68"/>
                </a:cubicBezTo>
                <a:cubicBezTo>
                  <a:pt x="256" y="220"/>
                  <a:pt x="256" y="220"/>
                  <a:pt x="256" y="220"/>
                </a:cubicBezTo>
                <a:cubicBezTo>
                  <a:pt x="256" y="223"/>
                  <a:pt x="255" y="226"/>
                  <a:pt x="253" y="228"/>
                </a:cubicBezTo>
                <a:moveTo>
                  <a:pt x="4" y="59"/>
                </a:moveTo>
                <a:cubicBezTo>
                  <a:pt x="6" y="57"/>
                  <a:pt x="9" y="56"/>
                  <a:pt x="12" y="56"/>
                </a:cubicBezTo>
                <a:cubicBezTo>
                  <a:pt x="79" y="56"/>
                  <a:pt x="79" y="56"/>
                  <a:pt x="79" y="56"/>
                </a:cubicBezTo>
                <a:cubicBezTo>
                  <a:pt x="77" y="60"/>
                  <a:pt x="76" y="64"/>
                  <a:pt x="76" y="68"/>
                </a:cubicBezTo>
                <a:cubicBezTo>
                  <a:pt x="76" y="75"/>
                  <a:pt x="79" y="81"/>
                  <a:pt x="83" y="85"/>
                </a:cubicBezTo>
                <a:cubicBezTo>
                  <a:pt x="111" y="113"/>
                  <a:pt x="111" y="113"/>
                  <a:pt x="111" y="113"/>
                </a:cubicBezTo>
                <a:cubicBezTo>
                  <a:pt x="115" y="117"/>
                  <a:pt x="121" y="120"/>
                  <a:pt x="128" y="120"/>
                </a:cubicBezTo>
                <a:cubicBezTo>
                  <a:pt x="135" y="120"/>
                  <a:pt x="141" y="117"/>
                  <a:pt x="145" y="113"/>
                </a:cubicBezTo>
                <a:cubicBezTo>
                  <a:pt x="173" y="85"/>
                  <a:pt x="173" y="85"/>
                  <a:pt x="173" y="85"/>
                </a:cubicBezTo>
                <a:cubicBezTo>
                  <a:pt x="177" y="81"/>
                  <a:pt x="180" y="75"/>
                  <a:pt x="180" y="68"/>
                </a:cubicBezTo>
                <a:cubicBezTo>
                  <a:pt x="180" y="64"/>
                  <a:pt x="179" y="60"/>
                  <a:pt x="177" y="56"/>
                </a:cubicBezTo>
                <a:cubicBezTo>
                  <a:pt x="244" y="56"/>
                  <a:pt x="244" y="56"/>
                  <a:pt x="244" y="56"/>
                </a:cubicBezTo>
                <a:cubicBezTo>
                  <a:pt x="247" y="56"/>
                  <a:pt x="250" y="57"/>
                  <a:pt x="252" y="59"/>
                </a:cubicBezTo>
                <a:cubicBezTo>
                  <a:pt x="128" y="156"/>
                  <a:pt x="128" y="156"/>
                  <a:pt x="128" y="156"/>
                </a:cubicBezTo>
                <a:lnTo>
                  <a:pt x="4" y="59"/>
                </a:lnTo>
                <a:close/>
                <a:moveTo>
                  <a:pt x="136" y="104"/>
                </a:moveTo>
                <a:cubicBezTo>
                  <a:pt x="134" y="107"/>
                  <a:pt x="131" y="108"/>
                  <a:pt x="128" y="108"/>
                </a:cubicBezTo>
                <a:cubicBezTo>
                  <a:pt x="125" y="108"/>
                  <a:pt x="122" y="107"/>
                  <a:pt x="120" y="104"/>
                </a:cubicBezTo>
                <a:cubicBezTo>
                  <a:pt x="92" y="76"/>
                  <a:pt x="92" y="76"/>
                  <a:pt x="92" y="76"/>
                </a:cubicBezTo>
                <a:cubicBezTo>
                  <a:pt x="89" y="74"/>
                  <a:pt x="88" y="71"/>
                  <a:pt x="88" y="68"/>
                </a:cubicBezTo>
                <a:cubicBezTo>
                  <a:pt x="88" y="61"/>
                  <a:pt x="93" y="56"/>
                  <a:pt x="100" y="56"/>
                </a:cubicBezTo>
                <a:cubicBezTo>
                  <a:pt x="103" y="56"/>
                  <a:pt x="106" y="57"/>
                  <a:pt x="108" y="60"/>
                </a:cubicBezTo>
                <a:cubicBezTo>
                  <a:pt x="116" y="67"/>
                  <a:pt x="116" y="67"/>
                  <a:pt x="116" y="67"/>
                </a:cubicBezTo>
                <a:cubicBezTo>
                  <a:pt x="116" y="12"/>
                  <a:pt x="116" y="12"/>
                  <a:pt x="116" y="12"/>
                </a:cubicBezTo>
                <a:cubicBezTo>
                  <a:pt x="116" y="5"/>
                  <a:pt x="121" y="0"/>
                  <a:pt x="128" y="0"/>
                </a:cubicBezTo>
                <a:cubicBezTo>
                  <a:pt x="135" y="0"/>
                  <a:pt x="140" y="5"/>
                  <a:pt x="140" y="12"/>
                </a:cubicBezTo>
                <a:cubicBezTo>
                  <a:pt x="140" y="67"/>
                  <a:pt x="140" y="67"/>
                  <a:pt x="140" y="67"/>
                </a:cubicBezTo>
                <a:cubicBezTo>
                  <a:pt x="148" y="60"/>
                  <a:pt x="148" y="60"/>
                  <a:pt x="148" y="60"/>
                </a:cubicBezTo>
                <a:cubicBezTo>
                  <a:pt x="150" y="57"/>
                  <a:pt x="153" y="56"/>
                  <a:pt x="156" y="56"/>
                </a:cubicBezTo>
                <a:cubicBezTo>
                  <a:pt x="163" y="56"/>
                  <a:pt x="168" y="61"/>
                  <a:pt x="168" y="68"/>
                </a:cubicBezTo>
                <a:cubicBezTo>
                  <a:pt x="168" y="71"/>
                  <a:pt x="167" y="74"/>
                  <a:pt x="164" y="76"/>
                </a:cubicBezTo>
                <a:lnTo>
                  <a:pt x="136" y="104"/>
                </a:lnTo>
                <a:close/>
                <a:moveTo>
                  <a:pt x="3" y="228"/>
                </a:moveTo>
                <a:cubicBezTo>
                  <a:pt x="1" y="226"/>
                  <a:pt x="0" y="223"/>
                  <a:pt x="0" y="22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5"/>
                  <a:pt x="1" y="62"/>
                  <a:pt x="4" y="59"/>
                </a:cubicBezTo>
                <a:cubicBezTo>
                  <a:pt x="82" y="135"/>
                  <a:pt x="82" y="135"/>
                  <a:pt x="82" y="135"/>
                </a:cubicBezTo>
                <a:lnTo>
                  <a:pt x="3" y="228"/>
                </a:lnTo>
                <a:close/>
                <a:moveTo>
                  <a:pt x="128" y="180"/>
                </a:moveTo>
                <a:cubicBezTo>
                  <a:pt x="161" y="148"/>
                  <a:pt x="161" y="148"/>
                  <a:pt x="161" y="148"/>
                </a:cubicBezTo>
                <a:cubicBezTo>
                  <a:pt x="252" y="229"/>
                  <a:pt x="252" y="229"/>
                  <a:pt x="252" y="229"/>
                </a:cubicBezTo>
                <a:cubicBezTo>
                  <a:pt x="250" y="231"/>
                  <a:pt x="247" y="232"/>
                  <a:pt x="244" y="232"/>
                </a:cubicBezTo>
                <a:cubicBezTo>
                  <a:pt x="12" y="232"/>
                  <a:pt x="12" y="232"/>
                  <a:pt x="12" y="232"/>
                </a:cubicBezTo>
                <a:cubicBezTo>
                  <a:pt x="9" y="232"/>
                  <a:pt x="6" y="231"/>
                  <a:pt x="4" y="229"/>
                </a:cubicBezTo>
                <a:cubicBezTo>
                  <a:pt x="95" y="148"/>
                  <a:pt x="95" y="148"/>
                  <a:pt x="95" y="148"/>
                </a:cubicBezTo>
                <a:lnTo>
                  <a:pt x="128" y="1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0" name="Freeform 32"/>
          <p:cNvSpPr>
            <a:spLocks noEditPoints="1"/>
          </p:cNvSpPr>
          <p:nvPr/>
        </p:nvSpPr>
        <p:spPr bwMode="auto">
          <a:xfrm>
            <a:off x="8066467" y="4108063"/>
            <a:ext cx="508445" cy="350174"/>
          </a:xfrm>
          <a:custGeom>
            <a:avLst/>
            <a:gdLst>
              <a:gd name="T0" fmla="*/ 277304 w 256"/>
              <a:gd name="T1" fmla="*/ 126125 h 176"/>
              <a:gd name="T2" fmla="*/ 401613 w 256"/>
              <a:gd name="T3" fmla="*/ 4790 h 176"/>
              <a:gd name="T4" fmla="*/ 407988 w 256"/>
              <a:gd name="T5" fmla="*/ 19158 h 176"/>
              <a:gd name="T6" fmla="*/ 407988 w 256"/>
              <a:gd name="T7" fmla="*/ 261830 h 176"/>
              <a:gd name="T8" fmla="*/ 403207 w 256"/>
              <a:gd name="T9" fmla="*/ 274602 h 176"/>
              <a:gd name="T10" fmla="*/ 277304 w 256"/>
              <a:gd name="T11" fmla="*/ 126125 h 176"/>
              <a:gd name="T12" fmla="*/ 6375 w 256"/>
              <a:gd name="T13" fmla="*/ 4790 h 176"/>
              <a:gd name="T14" fmla="*/ 19124 w 256"/>
              <a:gd name="T15" fmla="*/ 0 h 176"/>
              <a:gd name="T16" fmla="*/ 388864 w 256"/>
              <a:gd name="T17" fmla="*/ 0 h 176"/>
              <a:gd name="T18" fmla="*/ 401613 w 256"/>
              <a:gd name="T19" fmla="*/ 4790 h 176"/>
              <a:gd name="T20" fmla="*/ 203994 w 256"/>
              <a:gd name="T21" fmla="*/ 159652 h 176"/>
              <a:gd name="T22" fmla="*/ 6375 w 256"/>
              <a:gd name="T23" fmla="*/ 4790 h 176"/>
              <a:gd name="T24" fmla="*/ 4781 w 256"/>
              <a:gd name="T25" fmla="*/ 274602 h 176"/>
              <a:gd name="T26" fmla="*/ 0 w 256"/>
              <a:gd name="T27" fmla="*/ 261830 h 176"/>
              <a:gd name="T28" fmla="*/ 0 w 256"/>
              <a:gd name="T29" fmla="*/ 19158 h 176"/>
              <a:gd name="T30" fmla="*/ 6375 w 256"/>
              <a:gd name="T31" fmla="*/ 4790 h 176"/>
              <a:gd name="T32" fmla="*/ 130684 w 256"/>
              <a:gd name="T33" fmla="*/ 126125 h 176"/>
              <a:gd name="T34" fmla="*/ 4781 w 256"/>
              <a:gd name="T35" fmla="*/ 274602 h 176"/>
              <a:gd name="T36" fmla="*/ 203994 w 256"/>
              <a:gd name="T37" fmla="*/ 197969 h 176"/>
              <a:gd name="T38" fmla="*/ 256586 w 256"/>
              <a:gd name="T39" fmla="*/ 146880 h 176"/>
              <a:gd name="T40" fmla="*/ 401613 w 256"/>
              <a:gd name="T41" fmla="*/ 276198 h 176"/>
              <a:gd name="T42" fmla="*/ 388864 w 256"/>
              <a:gd name="T43" fmla="*/ 280988 h 176"/>
              <a:gd name="T44" fmla="*/ 19124 w 256"/>
              <a:gd name="T45" fmla="*/ 280988 h 176"/>
              <a:gd name="T46" fmla="*/ 6375 w 256"/>
              <a:gd name="T47" fmla="*/ 276198 h 176"/>
              <a:gd name="T48" fmla="*/ 151402 w 256"/>
              <a:gd name="T49" fmla="*/ 146880 h 176"/>
              <a:gd name="T50" fmla="*/ 203994 w 256"/>
              <a:gd name="T51" fmla="*/ 197969 h 17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256" h="176">
                <a:moveTo>
                  <a:pt x="174" y="79"/>
                </a:moveTo>
                <a:cubicBezTo>
                  <a:pt x="252" y="3"/>
                  <a:pt x="252" y="3"/>
                  <a:pt x="252" y="3"/>
                </a:cubicBezTo>
                <a:cubicBezTo>
                  <a:pt x="255" y="6"/>
                  <a:pt x="256" y="9"/>
                  <a:pt x="256" y="12"/>
                </a:cubicBezTo>
                <a:cubicBezTo>
                  <a:pt x="256" y="164"/>
                  <a:pt x="256" y="164"/>
                  <a:pt x="256" y="164"/>
                </a:cubicBezTo>
                <a:cubicBezTo>
                  <a:pt x="256" y="167"/>
                  <a:pt x="255" y="170"/>
                  <a:pt x="253" y="172"/>
                </a:cubicBezTo>
                <a:lnTo>
                  <a:pt x="174" y="79"/>
                </a:lnTo>
                <a:close/>
                <a:moveTo>
                  <a:pt x="4" y="3"/>
                </a:moveTo>
                <a:cubicBezTo>
                  <a:pt x="6" y="1"/>
                  <a:pt x="9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47" y="0"/>
                  <a:pt x="250" y="1"/>
                  <a:pt x="252" y="3"/>
                </a:cubicBezTo>
                <a:cubicBezTo>
                  <a:pt x="128" y="100"/>
                  <a:pt x="128" y="100"/>
                  <a:pt x="128" y="100"/>
                </a:cubicBezTo>
                <a:lnTo>
                  <a:pt x="4" y="3"/>
                </a:lnTo>
                <a:close/>
                <a:moveTo>
                  <a:pt x="3" y="172"/>
                </a:moveTo>
                <a:cubicBezTo>
                  <a:pt x="1" y="170"/>
                  <a:pt x="0" y="167"/>
                  <a:pt x="0" y="16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9"/>
                  <a:pt x="1" y="6"/>
                  <a:pt x="4" y="3"/>
                </a:cubicBezTo>
                <a:cubicBezTo>
                  <a:pt x="82" y="79"/>
                  <a:pt x="82" y="79"/>
                  <a:pt x="82" y="79"/>
                </a:cubicBezTo>
                <a:lnTo>
                  <a:pt x="3" y="172"/>
                </a:lnTo>
                <a:close/>
                <a:moveTo>
                  <a:pt x="128" y="124"/>
                </a:moveTo>
                <a:cubicBezTo>
                  <a:pt x="161" y="92"/>
                  <a:pt x="161" y="92"/>
                  <a:pt x="161" y="92"/>
                </a:cubicBezTo>
                <a:cubicBezTo>
                  <a:pt x="252" y="173"/>
                  <a:pt x="252" y="173"/>
                  <a:pt x="252" y="173"/>
                </a:cubicBezTo>
                <a:cubicBezTo>
                  <a:pt x="250" y="175"/>
                  <a:pt x="247" y="176"/>
                  <a:pt x="244" y="176"/>
                </a:cubicBezTo>
                <a:cubicBezTo>
                  <a:pt x="12" y="176"/>
                  <a:pt x="12" y="176"/>
                  <a:pt x="12" y="176"/>
                </a:cubicBezTo>
                <a:cubicBezTo>
                  <a:pt x="9" y="176"/>
                  <a:pt x="6" y="175"/>
                  <a:pt x="4" y="173"/>
                </a:cubicBezTo>
                <a:cubicBezTo>
                  <a:pt x="95" y="92"/>
                  <a:pt x="95" y="92"/>
                  <a:pt x="95" y="92"/>
                </a:cubicBezTo>
                <a:lnTo>
                  <a:pt x="128" y="12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1" name="Freeform 33"/>
          <p:cNvSpPr>
            <a:spLocks noEditPoints="1"/>
          </p:cNvSpPr>
          <p:nvPr/>
        </p:nvSpPr>
        <p:spPr bwMode="auto">
          <a:xfrm>
            <a:off x="7174217" y="4060582"/>
            <a:ext cx="510422" cy="445136"/>
          </a:xfrm>
          <a:custGeom>
            <a:avLst/>
            <a:gdLst>
              <a:gd name="T0" fmla="*/ 390376 w 256"/>
              <a:gd name="T1" fmla="*/ 357188 h 224"/>
              <a:gd name="T2" fmla="*/ 19199 w 256"/>
              <a:gd name="T3" fmla="*/ 357188 h 224"/>
              <a:gd name="T4" fmla="*/ 0 w 256"/>
              <a:gd name="T5" fmla="*/ 338053 h 224"/>
              <a:gd name="T6" fmla="*/ 0 w 256"/>
              <a:gd name="T7" fmla="*/ 19135 h 224"/>
              <a:gd name="T8" fmla="*/ 19199 w 256"/>
              <a:gd name="T9" fmla="*/ 0 h 224"/>
              <a:gd name="T10" fmla="*/ 390376 w 256"/>
              <a:gd name="T11" fmla="*/ 0 h 224"/>
              <a:gd name="T12" fmla="*/ 409575 w 256"/>
              <a:gd name="T13" fmla="*/ 19135 h 224"/>
              <a:gd name="T14" fmla="*/ 409575 w 256"/>
              <a:gd name="T15" fmla="*/ 338053 h 224"/>
              <a:gd name="T16" fmla="*/ 390376 w 256"/>
              <a:gd name="T17" fmla="*/ 357188 h 224"/>
              <a:gd name="T18" fmla="*/ 38398 w 256"/>
              <a:gd name="T19" fmla="*/ 19135 h 224"/>
              <a:gd name="T20" fmla="*/ 19199 w 256"/>
              <a:gd name="T21" fmla="*/ 38270 h 224"/>
              <a:gd name="T22" fmla="*/ 38398 w 256"/>
              <a:gd name="T23" fmla="*/ 57405 h 224"/>
              <a:gd name="T24" fmla="*/ 57596 w 256"/>
              <a:gd name="T25" fmla="*/ 38270 h 224"/>
              <a:gd name="T26" fmla="*/ 38398 w 256"/>
              <a:gd name="T27" fmla="*/ 19135 h 224"/>
              <a:gd name="T28" fmla="*/ 95994 w 256"/>
              <a:gd name="T29" fmla="*/ 19135 h 224"/>
              <a:gd name="T30" fmla="*/ 76795 w 256"/>
              <a:gd name="T31" fmla="*/ 38270 h 224"/>
              <a:gd name="T32" fmla="*/ 95994 w 256"/>
              <a:gd name="T33" fmla="*/ 57405 h 224"/>
              <a:gd name="T34" fmla="*/ 115193 w 256"/>
              <a:gd name="T35" fmla="*/ 38270 h 224"/>
              <a:gd name="T36" fmla="*/ 95994 w 256"/>
              <a:gd name="T37" fmla="*/ 19135 h 224"/>
              <a:gd name="T38" fmla="*/ 153591 w 256"/>
              <a:gd name="T39" fmla="*/ 19135 h 224"/>
              <a:gd name="T40" fmla="*/ 134392 w 256"/>
              <a:gd name="T41" fmla="*/ 38270 h 224"/>
              <a:gd name="T42" fmla="*/ 153591 w 256"/>
              <a:gd name="T43" fmla="*/ 57405 h 224"/>
              <a:gd name="T44" fmla="*/ 172789 w 256"/>
              <a:gd name="T45" fmla="*/ 38270 h 224"/>
              <a:gd name="T46" fmla="*/ 153591 w 256"/>
              <a:gd name="T47" fmla="*/ 19135 h 224"/>
              <a:gd name="T48" fmla="*/ 390376 w 256"/>
              <a:gd name="T49" fmla="*/ 76540 h 224"/>
              <a:gd name="T50" fmla="*/ 371177 w 256"/>
              <a:gd name="T51" fmla="*/ 76540 h 224"/>
              <a:gd name="T52" fmla="*/ 38398 w 256"/>
              <a:gd name="T53" fmla="*/ 76540 h 224"/>
              <a:gd name="T54" fmla="*/ 19199 w 256"/>
              <a:gd name="T55" fmla="*/ 76540 h 224"/>
              <a:gd name="T56" fmla="*/ 19199 w 256"/>
              <a:gd name="T57" fmla="*/ 338053 h 224"/>
              <a:gd name="T58" fmla="*/ 390376 w 256"/>
              <a:gd name="T59" fmla="*/ 338053 h 224"/>
              <a:gd name="T60" fmla="*/ 390376 w 256"/>
              <a:gd name="T61" fmla="*/ 76540 h 224"/>
              <a:gd name="T62" fmla="*/ 145591 w 256"/>
              <a:gd name="T63" fmla="*/ 151486 h 224"/>
              <a:gd name="T64" fmla="*/ 172789 w 256"/>
              <a:gd name="T65" fmla="*/ 151486 h 224"/>
              <a:gd name="T66" fmla="*/ 204788 w 256"/>
              <a:gd name="T67" fmla="*/ 183378 h 224"/>
              <a:gd name="T68" fmla="*/ 236786 w 256"/>
              <a:gd name="T69" fmla="*/ 151486 h 224"/>
              <a:gd name="T70" fmla="*/ 263984 w 256"/>
              <a:gd name="T71" fmla="*/ 151486 h 224"/>
              <a:gd name="T72" fmla="*/ 263984 w 256"/>
              <a:gd name="T73" fmla="*/ 178594 h 224"/>
              <a:gd name="T74" fmla="*/ 231986 w 256"/>
              <a:gd name="T75" fmla="*/ 210486 h 224"/>
              <a:gd name="T76" fmla="*/ 263984 w 256"/>
              <a:gd name="T77" fmla="*/ 242378 h 224"/>
              <a:gd name="T78" fmla="*/ 263984 w 256"/>
              <a:gd name="T79" fmla="*/ 269486 h 224"/>
              <a:gd name="T80" fmla="*/ 236786 w 256"/>
              <a:gd name="T81" fmla="*/ 269486 h 224"/>
              <a:gd name="T82" fmla="*/ 204788 w 256"/>
              <a:gd name="T83" fmla="*/ 237594 h 224"/>
              <a:gd name="T84" fmla="*/ 172789 w 256"/>
              <a:gd name="T85" fmla="*/ 269486 h 224"/>
              <a:gd name="T86" fmla="*/ 145591 w 256"/>
              <a:gd name="T87" fmla="*/ 269486 h 224"/>
              <a:gd name="T88" fmla="*/ 145591 w 256"/>
              <a:gd name="T89" fmla="*/ 242378 h 224"/>
              <a:gd name="T90" fmla="*/ 177589 w 256"/>
              <a:gd name="T91" fmla="*/ 210486 h 224"/>
              <a:gd name="T92" fmla="*/ 145591 w 256"/>
              <a:gd name="T93" fmla="*/ 178594 h 224"/>
              <a:gd name="T94" fmla="*/ 145591 w 256"/>
              <a:gd name="T95" fmla="*/ 151486 h 224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256" h="224">
                <a:moveTo>
                  <a:pt x="244" y="224"/>
                </a:moveTo>
                <a:cubicBezTo>
                  <a:pt x="12" y="224"/>
                  <a:pt x="12" y="224"/>
                  <a:pt x="12" y="224"/>
                </a:cubicBezTo>
                <a:cubicBezTo>
                  <a:pt x="5" y="224"/>
                  <a:pt x="0" y="219"/>
                  <a:pt x="0" y="2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212"/>
                  <a:pt x="256" y="212"/>
                  <a:pt x="256" y="212"/>
                </a:cubicBezTo>
                <a:cubicBezTo>
                  <a:pt x="256" y="219"/>
                  <a:pt x="251" y="224"/>
                  <a:pt x="244" y="224"/>
                </a:cubicBezTo>
                <a:moveTo>
                  <a:pt x="24" y="12"/>
                </a:moveTo>
                <a:cubicBezTo>
                  <a:pt x="17" y="12"/>
                  <a:pt x="12" y="17"/>
                  <a:pt x="12" y="24"/>
                </a:cubicBezTo>
                <a:cubicBezTo>
                  <a:pt x="12" y="31"/>
                  <a:pt x="17" y="36"/>
                  <a:pt x="24" y="36"/>
                </a:cubicBezTo>
                <a:cubicBezTo>
                  <a:pt x="31" y="36"/>
                  <a:pt x="36" y="31"/>
                  <a:pt x="36" y="24"/>
                </a:cubicBezTo>
                <a:cubicBezTo>
                  <a:pt x="36" y="17"/>
                  <a:pt x="31" y="12"/>
                  <a:pt x="24" y="12"/>
                </a:cubicBezTo>
                <a:moveTo>
                  <a:pt x="60" y="12"/>
                </a:moveTo>
                <a:cubicBezTo>
                  <a:pt x="53" y="12"/>
                  <a:pt x="48" y="17"/>
                  <a:pt x="48" y="24"/>
                </a:cubicBezTo>
                <a:cubicBezTo>
                  <a:pt x="48" y="31"/>
                  <a:pt x="53" y="36"/>
                  <a:pt x="60" y="36"/>
                </a:cubicBezTo>
                <a:cubicBezTo>
                  <a:pt x="67" y="36"/>
                  <a:pt x="72" y="31"/>
                  <a:pt x="72" y="24"/>
                </a:cubicBezTo>
                <a:cubicBezTo>
                  <a:pt x="72" y="17"/>
                  <a:pt x="67" y="12"/>
                  <a:pt x="60" y="12"/>
                </a:cubicBezTo>
                <a:moveTo>
                  <a:pt x="96" y="12"/>
                </a:moveTo>
                <a:cubicBezTo>
                  <a:pt x="89" y="12"/>
                  <a:pt x="84" y="17"/>
                  <a:pt x="84" y="24"/>
                </a:cubicBezTo>
                <a:cubicBezTo>
                  <a:pt x="84" y="31"/>
                  <a:pt x="89" y="36"/>
                  <a:pt x="96" y="36"/>
                </a:cubicBezTo>
                <a:cubicBezTo>
                  <a:pt x="103" y="36"/>
                  <a:pt x="108" y="31"/>
                  <a:pt x="108" y="24"/>
                </a:cubicBezTo>
                <a:cubicBezTo>
                  <a:pt x="108" y="17"/>
                  <a:pt x="103" y="12"/>
                  <a:pt x="96" y="12"/>
                </a:cubicBezTo>
                <a:moveTo>
                  <a:pt x="244" y="48"/>
                </a:moveTo>
                <a:cubicBezTo>
                  <a:pt x="232" y="48"/>
                  <a:pt x="232" y="48"/>
                  <a:pt x="232" y="48"/>
                </a:cubicBezTo>
                <a:cubicBezTo>
                  <a:pt x="24" y="48"/>
                  <a:pt x="24" y="48"/>
                  <a:pt x="24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12" y="212"/>
                  <a:pt x="12" y="212"/>
                  <a:pt x="12" y="212"/>
                </a:cubicBezTo>
                <a:cubicBezTo>
                  <a:pt x="244" y="212"/>
                  <a:pt x="244" y="212"/>
                  <a:pt x="244" y="212"/>
                </a:cubicBezTo>
                <a:lnTo>
                  <a:pt x="244" y="48"/>
                </a:lnTo>
                <a:close/>
                <a:moveTo>
                  <a:pt x="91" y="95"/>
                </a:moveTo>
                <a:cubicBezTo>
                  <a:pt x="96" y="91"/>
                  <a:pt x="104" y="91"/>
                  <a:pt x="108" y="95"/>
                </a:cubicBezTo>
                <a:cubicBezTo>
                  <a:pt x="128" y="115"/>
                  <a:pt x="128" y="115"/>
                  <a:pt x="128" y="115"/>
                </a:cubicBezTo>
                <a:cubicBezTo>
                  <a:pt x="148" y="95"/>
                  <a:pt x="148" y="95"/>
                  <a:pt x="148" y="95"/>
                </a:cubicBezTo>
                <a:cubicBezTo>
                  <a:pt x="152" y="91"/>
                  <a:pt x="160" y="91"/>
                  <a:pt x="165" y="95"/>
                </a:cubicBezTo>
                <a:cubicBezTo>
                  <a:pt x="169" y="100"/>
                  <a:pt x="169" y="108"/>
                  <a:pt x="165" y="112"/>
                </a:cubicBezTo>
                <a:cubicBezTo>
                  <a:pt x="145" y="132"/>
                  <a:pt x="145" y="132"/>
                  <a:pt x="145" y="132"/>
                </a:cubicBezTo>
                <a:cubicBezTo>
                  <a:pt x="165" y="152"/>
                  <a:pt x="165" y="152"/>
                  <a:pt x="165" y="152"/>
                </a:cubicBezTo>
                <a:cubicBezTo>
                  <a:pt x="169" y="156"/>
                  <a:pt x="169" y="164"/>
                  <a:pt x="165" y="169"/>
                </a:cubicBezTo>
                <a:cubicBezTo>
                  <a:pt x="160" y="173"/>
                  <a:pt x="152" y="173"/>
                  <a:pt x="148" y="169"/>
                </a:cubicBezTo>
                <a:cubicBezTo>
                  <a:pt x="128" y="149"/>
                  <a:pt x="128" y="149"/>
                  <a:pt x="128" y="149"/>
                </a:cubicBezTo>
                <a:cubicBezTo>
                  <a:pt x="108" y="169"/>
                  <a:pt x="108" y="169"/>
                  <a:pt x="108" y="169"/>
                </a:cubicBezTo>
                <a:cubicBezTo>
                  <a:pt x="104" y="173"/>
                  <a:pt x="96" y="173"/>
                  <a:pt x="91" y="169"/>
                </a:cubicBezTo>
                <a:cubicBezTo>
                  <a:pt x="87" y="164"/>
                  <a:pt x="87" y="156"/>
                  <a:pt x="91" y="152"/>
                </a:cubicBezTo>
                <a:cubicBezTo>
                  <a:pt x="111" y="132"/>
                  <a:pt x="111" y="132"/>
                  <a:pt x="111" y="132"/>
                </a:cubicBezTo>
                <a:cubicBezTo>
                  <a:pt x="91" y="112"/>
                  <a:pt x="91" y="112"/>
                  <a:pt x="91" y="112"/>
                </a:cubicBezTo>
                <a:cubicBezTo>
                  <a:pt x="87" y="108"/>
                  <a:pt x="87" y="100"/>
                  <a:pt x="91" y="95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2" name="Freeform 34"/>
          <p:cNvSpPr>
            <a:spLocks noEditPoints="1"/>
          </p:cNvSpPr>
          <p:nvPr/>
        </p:nvSpPr>
        <p:spPr bwMode="auto">
          <a:xfrm>
            <a:off x="6283946" y="4060582"/>
            <a:ext cx="508443" cy="445136"/>
          </a:xfrm>
          <a:custGeom>
            <a:avLst/>
            <a:gdLst>
              <a:gd name="T0" fmla="*/ 388863 w 256"/>
              <a:gd name="T1" fmla="*/ 357188 h 224"/>
              <a:gd name="T2" fmla="*/ 19124 w 256"/>
              <a:gd name="T3" fmla="*/ 357188 h 224"/>
              <a:gd name="T4" fmla="*/ 0 w 256"/>
              <a:gd name="T5" fmla="*/ 338053 h 224"/>
              <a:gd name="T6" fmla="*/ 0 w 256"/>
              <a:gd name="T7" fmla="*/ 19135 h 224"/>
              <a:gd name="T8" fmla="*/ 19124 w 256"/>
              <a:gd name="T9" fmla="*/ 0 h 224"/>
              <a:gd name="T10" fmla="*/ 388863 w 256"/>
              <a:gd name="T11" fmla="*/ 0 h 224"/>
              <a:gd name="T12" fmla="*/ 407987 w 256"/>
              <a:gd name="T13" fmla="*/ 19135 h 224"/>
              <a:gd name="T14" fmla="*/ 407987 w 256"/>
              <a:gd name="T15" fmla="*/ 338053 h 224"/>
              <a:gd name="T16" fmla="*/ 388863 w 256"/>
              <a:gd name="T17" fmla="*/ 357188 h 224"/>
              <a:gd name="T18" fmla="*/ 38249 w 256"/>
              <a:gd name="T19" fmla="*/ 19135 h 224"/>
              <a:gd name="T20" fmla="*/ 19124 w 256"/>
              <a:gd name="T21" fmla="*/ 38270 h 224"/>
              <a:gd name="T22" fmla="*/ 38249 w 256"/>
              <a:gd name="T23" fmla="*/ 57405 h 224"/>
              <a:gd name="T24" fmla="*/ 57373 w 256"/>
              <a:gd name="T25" fmla="*/ 38270 h 224"/>
              <a:gd name="T26" fmla="*/ 38249 w 256"/>
              <a:gd name="T27" fmla="*/ 19135 h 224"/>
              <a:gd name="T28" fmla="*/ 95622 w 256"/>
              <a:gd name="T29" fmla="*/ 19135 h 224"/>
              <a:gd name="T30" fmla="*/ 76498 w 256"/>
              <a:gd name="T31" fmla="*/ 38270 h 224"/>
              <a:gd name="T32" fmla="*/ 95622 w 256"/>
              <a:gd name="T33" fmla="*/ 57405 h 224"/>
              <a:gd name="T34" fmla="*/ 114746 w 256"/>
              <a:gd name="T35" fmla="*/ 38270 h 224"/>
              <a:gd name="T36" fmla="*/ 95622 w 256"/>
              <a:gd name="T37" fmla="*/ 19135 h 224"/>
              <a:gd name="T38" fmla="*/ 152995 w 256"/>
              <a:gd name="T39" fmla="*/ 19135 h 224"/>
              <a:gd name="T40" fmla="*/ 133871 w 256"/>
              <a:gd name="T41" fmla="*/ 38270 h 224"/>
              <a:gd name="T42" fmla="*/ 152995 w 256"/>
              <a:gd name="T43" fmla="*/ 57405 h 224"/>
              <a:gd name="T44" fmla="*/ 172120 w 256"/>
              <a:gd name="T45" fmla="*/ 38270 h 224"/>
              <a:gd name="T46" fmla="*/ 152995 w 256"/>
              <a:gd name="T47" fmla="*/ 19135 h 224"/>
              <a:gd name="T48" fmla="*/ 388863 w 256"/>
              <a:gd name="T49" fmla="*/ 76540 h 224"/>
              <a:gd name="T50" fmla="*/ 369738 w 256"/>
              <a:gd name="T51" fmla="*/ 76540 h 224"/>
              <a:gd name="T52" fmla="*/ 38249 w 256"/>
              <a:gd name="T53" fmla="*/ 76540 h 224"/>
              <a:gd name="T54" fmla="*/ 19124 w 256"/>
              <a:gd name="T55" fmla="*/ 76540 h 224"/>
              <a:gd name="T56" fmla="*/ 19124 w 256"/>
              <a:gd name="T57" fmla="*/ 338053 h 224"/>
              <a:gd name="T58" fmla="*/ 388863 w 256"/>
              <a:gd name="T59" fmla="*/ 338053 h 224"/>
              <a:gd name="T60" fmla="*/ 388863 w 256"/>
              <a:gd name="T61" fmla="*/ 76540 h 224"/>
              <a:gd name="T62" fmla="*/ 146620 w 256"/>
              <a:gd name="T63" fmla="*/ 191351 h 224"/>
              <a:gd name="T64" fmla="*/ 159370 w 256"/>
              <a:gd name="T65" fmla="*/ 197729 h 224"/>
              <a:gd name="T66" fmla="*/ 184869 w 256"/>
              <a:gd name="T67" fmla="*/ 221648 h 224"/>
              <a:gd name="T68" fmla="*/ 248617 w 256"/>
              <a:gd name="T69" fmla="*/ 159459 h 224"/>
              <a:gd name="T70" fmla="*/ 261367 w 256"/>
              <a:gd name="T71" fmla="*/ 153081 h 224"/>
              <a:gd name="T72" fmla="*/ 280491 w 256"/>
              <a:gd name="T73" fmla="*/ 172216 h 224"/>
              <a:gd name="T74" fmla="*/ 274116 w 256"/>
              <a:gd name="T75" fmla="*/ 184972 h 224"/>
              <a:gd name="T76" fmla="*/ 197619 w 256"/>
              <a:gd name="T77" fmla="*/ 261513 h 224"/>
              <a:gd name="T78" fmla="*/ 184869 w 256"/>
              <a:gd name="T79" fmla="*/ 267891 h 224"/>
              <a:gd name="T80" fmla="*/ 172120 w 256"/>
              <a:gd name="T81" fmla="*/ 261513 h 224"/>
              <a:gd name="T82" fmla="*/ 133871 w 256"/>
              <a:gd name="T83" fmla="*/ 223243 h 224"/>
              <a:gd name="T84" fmla="*/ 127496 w 256"/>
              <a:gd name="T85" fmla="*/ 210486 h 224"/>
              <a:gd name="T86" fmla="*/ 146620 w 256"/>
              <a:gd name="T87" fmla="*/ 191351 h 224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56" h="224">
                <a:moveTo>
                  <a:pt x="244" y="224"/>
                </a:moveTo>
                <a:cubicBezTo>
                  <a:pt x="12" y="224"/>
                  <a:pt x="12" y="224"/>
                  <a:pt x="12" y="224"/>
                </a:cubicBezTo>
                <a:cubicBezTo>
                  <a:pt x="5" y="224"/>
                  <a:pt x="0" y="219"/>
                  <a:pt x="0" y="2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212"/>
                  <a:pt x="256" y="212"/>
                  <a:pt x="256" y="212"/>
                </a:cubicBezTo>
                <a:cubicBezTo>
                  <a:pt x="256" y="219"/>
                  <a:pt x="251" y="224"/>
                  <a:pt x="244" y="224"/>
                </a:cubicBezTo>
                <a:moveTo>
                  <a:pt x="24" y="12"/>
                </a:moveTo>
                <a:cubicBezTo>
                  <a:pt x="17" y="12"/>
                  <a:pt x="12" y="17"/>
                  <a:pt x="12" y="24"/>
                </a:cubicBezTo>
                <a:cubicBezTo>
                  <a:pt x="12" y="31"/>
                  <a:pt x="17" y="36"/>
                  <a:pt x="24" y="36"/>
                </a:cubicBezTo>
                <a:cubicBezTo>
                  <a:pt x="31" y="36"/>
                  <a:pt x="36" y="31"/>
                  <a:pt x="36" y="24"/>
                </a:cubicBezTo>
                <a:cubicBezTo>
                  <a:pt x="36" y="17"/>
                  <a:pt x="31" y="12"/>
                  <a:pt x="24" y="12"/>
                </a:cubicBezTo>
                <a:moveTo>
                  <a:pt x="60" y="12"/>
                </a:moveTo>
                <a:cubicBezTo>
                  <a:pt x="53" y="12"/>
                  <a:pt x="48" y="17"/>
                  <a:pt x="48" y="24"/>
                </a:cubicBezTo>
                <a:cubicBezTo>
                  <a:pt x="48" y="31"/>
                  <a:pt x="53" y="36"/>
                  <a:pt x="60" y="36"/>
                </a:cubicBezTo>
                <a:cubicBezTo>
                  <a:pt x="67" y="36"/>
                  <a:pt x="72" y="31"/>
                  <a:pt x="72" y="24"/>
                </a:cubicBezTo>
                <a:cubicBezTo>
                  <a:pt x="72" y="17"/>
                  <a:pt x="67" y="12"/>
                  <a:pt x="60" y="12"/>
                </a:cubicBezTo>
                <a:moveTo>
                  <a:pt x="96" y="12"/>
                </a:moveTo>
                <a:cubicBezTo>
                  <a:pt x="89" y="12"/>
                  <a:pt x="84" y="17"/>
                  <a:pt x="84" y="24"/>
                </a:cubicBezTo>
                <a:cubicBezTo>
                  <a:pt x="84" y="31"/>
                  <a:pt x="89" y="36"/>
                  <a:pt x="96" y="36"/>
                </a:cubicBezTo>
                <a:cubicBezTo>
                  <a:pt x="103" y="36"/>
                  <a:pt x="108" y="31"/>
                  <a:pt x="108" y="24"/>
                </a:cubicBezTo>
                <a:cubicBezTo>
                  <a:pt x="108" y="17"/>
                  <a:pt x="103" y="12"/>
                  <a:pt x="96" y="12"/>
                </a:cubicBezTo>
                <a:moveTo>
                  <a:pt x="244" y="48"/>
                </a:moveTo>
                <a:cubicBezTo>
                  <a:pt x="232" y="48"/>
                  <a:pt x="232" y="48"/>
                  <a:pt x="232" y="48"/>
                </a:cubicBezTo>
                <a:cubicBezTo>
                  <a:pt x="24" y="48"/>
                  <a:pt x="24" y="48"/>
                  <a:pt x="24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12" y="212"/>
                  <a:pt x="12" y="212"/>
                  <a:pt x="12" y="212"/>
                </a:cubicBezTo>
                <a:cubicBezTo>
                  <a:pt x="244" y="212"/>
                  <a:pt x="244" y="212"/>
                  <a:pt x="244" y="212"/>
                </a:cubicBezTo>
                <a:lnTo>
                  <a:pt x="244" y="48"/>
                </a:lnTo>
                <a:close/>
                <a:moveTo>
                  <a:pt x="92" y="120"/>
                </a:moveTo>
                <a:cubicBezTo>
                  <a:pt x="95" y="120"/>
                  <a:pt x="98" y="121"/>
                  <a:pt x="100" y="124"/>
                </a:cubicBezTo>
                <a:cubicBezTo>
                  <a:pt x="116" y="139"/>
                  <a:pt x="116" y="139"/>
                  <a:pt x="116" y="139"/>
                </a:cubicBezTo>
                <a:cubicBezTo>
                  <a:pt x="156" y="100"/>
                  <a:pt x="156" y="100"/>
                  <a:pt x="156" y="100"/>
                </a:cubicBezTo>
                <a:cubicBezTo>
                  <a:pt x="158" y="97"/>
                  <a:pt x="161" y="96"/>
                  <a:pt x="164" y="96"/>
                </a:cubicBezTo>
                <a:cubicBezTo>
                  <a:pt x="171" y="96"/>
                  <a:pt x="176" y="101"/>
                  <a:pt x="176" y="108"/>
                </a:cubicBezTo>
                <a:cubicBezTo>
                  <a:pt x="176" y="111"/>
                  <a:pt x="175" y="114"/>
                  <a:pt x="172" y="116"/>
                </a:cubicBezTo>
                <a:cubicBezTo>
                  <a:pt x="124" y="164"/>
                  <a:pt x="124" y="164"/>
                  <a:pt x="124" y="164"/>
                </a:cubicBezTo>
                <a:cubicBezTo>
                  <a:pt x="122" y="167"/>
                  <a:pt x="119" y="168"/>
                  <a:pt x="116" y="168"/>
                </a:cubicBezTo>
                <a:cubicBezTo>
                  <a:pt x="113" y="168"/>
                  <a:pt x="110" y="167"/>
                  <a:pt x="108" y="164"/>
                </a:cubicBezTo>
                <a:cubicBezTo>
                  <a:pt x="84" y="140"/>
                  <a:pt x="84" y="140"/>
                  <a:pt x="84" y="140"/>
                </a:cubicBezTo>
                <a:cubicBezTo>
                  <a:pt x="81" y="138"/>
                  <a:pt x="80" y="135"/>
                  <a:pt x="80" y="132"/>
                </a:cubicBezTo>
                <a:cubicBezTo>
                  <a:pt x="80" y="125"/>
                  <a:pt x="85" y="120"/>
                  <a:pt x="92" y="120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3" name="Freeform 35"/>
          <p:cNvSpPr>
            <a:spLocks noEditPoints="1"/>
          </p:cNvSpPr>
          <p:nvPr/>
        </p:nvSpPr>
        <p:spPr bwMode="auto">
          <a:xfrm>
            <a:off x="5391695" y="4060582"/>
            <a:ext cx="508445" cy="445136"/>
          </a:xfrm>
          <a:custGeom>
            <a:avLst/>
            <a:gdLst>
              <a:gd name="T0" fmla="*/ 388864 w 256"/>
              <a:gd name="T1" fmla="*/ 357188 h 224"/>
              <a:gd name="T2" fmla="*/ 19124 w 256"/>
              <a:gd name="T3" fmla="*/ 357188 h 224"/>
              <a:gd name="T4" fmla="*/ 0 w 256"/>
              <a:gd name="T5" fmla="*/ 338053 h 224"/>
              <a:gd name="T6" fmla="*/ 0 w 256"/>
              <a:gd name="T7" fmla="*/ 19135 h 224"/>
              <a:gd name="T8" fmla="*/ 19124 w 256"/>
              <a:gd name="T9" fmla="*/ 0 h 224"/>
              <a:gd name="T10" fmla="*/ 388864 w 256"/>
              <a:gd name="T11" fmla="*/ 0 h 224"/>
              <a:gd name="T12" fmla="*/ 407988 w 256"/>
              <a:gd name="T13" fmla="*/ 19135 h 224"/>
              <a:gd name="T14" fmla="*/ 407988 w 256"/>
              <a:gd name="T15" fmla="*/ 338053 h 224"/>
              <a:gd name="T16" fmla="*/ 388864 w 256"/>
              <a:gd name="T17" fmla="*/ 357188 h 224"/>
              <a:gd name="T18" fmla="*/ 38249 w 256"/>
              <a:gd name="T19" fmla="*/ 19135 h 224"/>
              <a:gd name="T20" fmla="*/ 19124 w 256"/>
              <a:gd name="T21" fmla="*/ 38270 h 224"/>
              <a:gd name="T22" fmla="*/ 38249 w 256"/>
              <a:gd name="T23" fmla="*/ 57405 h 224"/>
              <a:gd name="T24" fmla="*/ 57373 w 256"/>
              <a:gd name="T25" fmla="*/ 38270 h 224"/>
              <a:gd name="T26" fmla="*/ 38249 w 256"/>
              <a:gd name="T27" fmla="*/ 19135 h 224"/>
              <a:gd name="T28" fmla="*/ 95622 w 256"/>
              <a:gd name="T29" fmla="*/ 19135 h 224"/>
              <a:gd name="T30" fmla="*/ 76498 w 256"/>
              <a:gd name="T31" fmla="*/ 38270 h 224"/>
              <a:gd name="T32" fmla="*/ 95622 w 256"/>
              <a:gd name="T33" fmla="*/ 57405 h 224"/>
              <a:gd name="T34" fmla="*/ 114747 w 256"/>
              <a:gd name="T35" fmla="*/ 38270 h 224"/>
              <a:gd name="T36" fmla="*/ 95622 w 256"/>
              <a:gd name="T37" fmla="*/ 19135 h 224"/>
              <a:gd name="T38" fmla="*/ 152996 w 256"/>
              <a:gd name="T39" fmla="*/ 19135 h 224"/>
              <a:gd name="T40" fmla="*/ 133871 w 256"/>
              <a:gd name="T41" fmla="*/ 38270 h 224"/>
              <a:gd name="T42" fmla="*/ 152996 w 256"/>
              <a:gd name="T43" fmla="*/ 57405 h 224"/>
              <a:gd name="T44" fmla="*/ 172120 w 256"/>
              <a:gd name="T45" fmla="*/ 38270 h 224"/>
              <a:gd name="T46" fmla="*/ 152996 w 256"/>
              <a:gd name="T47" fmla="*/ 19135 h 224"/>
              <a:gd name="T48" fmla="*/ 388864 w 256"/>
              <a:gd name="T49" fmla="*/ 76540 h 224"/>
              <a:gd name="T50" fmla="*/ 369739 w 256"/>
              <a:gd name="T51" fmla="*/ 76540 h 224"/>
              <a:gd name="T52" fmla="*/ 38249 w 256"/>
              <a:gd name="T53" fmla="*/ 76540 h 224"/>
              <a:gd name="T54" fmla="*/ 19124 w 256"/>
              <a:gd name="T55" fmla="*/ 76540 h 224"/>
              <a:gd name="T56" fmla="*/ 19124 w 256"/>
              <a:gd name="T57" fmla="*/ 338053 h 224"/>
              <a:gd name="T58" fmla="*/ 388864 w 256"/>
              <a:gd name="T59" fmla="*/ 338053 h 224"/>
              <a:gd name="T60" fmla="*/ 388864 w 256"/>
              <a:gd name="T61" fmla="*/ 76540 h 224"/>
              <a:gd name="T62" fmla="*/ 140246 w 256"/>
              <a:gd name="T63" fmla="*/ 191351 h 224"/>
              <a:gd name="T64" fmla="*/ 184870 w 256"/>
              <a:gd name="T65" fmla="*/ 191351 h 224"/>
              <a:gd name="T66" fmla="*/ 223118 w 256"/>
              <a:gd name="T67" fmla="*/ 191351 h 224"/>
              <a:gd name="T68" fmla="*/ 267742 w 256"/>
              <a:gd name="T69" fmla="*/ 191351 h 224"/>
              <a:gd name="T70" fmla="*/ 286867 w 256"/>
              <a:gd name="T71" fmla="*/ 210486 h 224"/>
              <a:gd name="T72" fmla="*/ 267742 w 256"/>
              <a:gd name="T73" fmla="*/ 229621 h 224"/>
              <a:gd name="T74" fmla="*/ 165745 w 256"/>
              <a:gd name="T75" fmla="*/ 229621 h 224"/>
              <a:gd name="T76" fmla="*/ 140246 w 256"/>
              <a:gd name="T77" fmla="*/ 229621 h 224"/>
              <a:gd name="T78" fmla="*/ 121121 w 256"/>
              <a:gd name="T79" fmla="*/ 210486 h 224"/>
              <a:gd name="T80" fmla="*/ 140246 w 256"/>
              <a:gd name="T81" fmla="*/ 191351 h 224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256" h="224">
                <a:moveTo>
                  <a:pt x="244" y="224"/>
                </a:moveTo>
                <a:cubicBezTo>
                  <a:pt x="12" y="224"/>
                  <a:pt x="12" y="224"/>
                  <a:pt x="12" y="224"/>
                </a:cubicBezTo>
                <a:cubicBezTo>
                  <a:pt x="5" y="224"/>
                  <a:pt x="0" y="219"/>
                  <a:pt x="0" y="2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212"/>
                  <a:pt x="256" y="212"/>
                  <a:pt x="256" y="212"/>
                </a:cubicBezTo>
                <a:cubicBezTo>
                  <a:pt x="256" y="219"/>
                  <a:pt x="251" y="224"/>
                  <a:pt x="244" y="224"/>
                </a:cubicBezTo>
                <a:moveTo>
                  <a:pt x="24" y="12"/>
                </a:moveTo>
                <a:cubicBezTo>
                  <a:pt x="17" y="12"/>
                  <a:pt x="12" y="17"/>
                  <a:pt x="12" y="24"/>
                </a:cubicBezTo>
                <a:cubicBezTo>
                  <a:pt x="12" y="31"/>
                  <a:pt x="17" y="36"/>
                  <a:pt x="24" y="36"/>
                </a:cubicBezTo>
                <a:cubicBezTo>
                  <a:pt x="31" y="36"/>
                  <a:pt x="36" y="31"/>
                  <a:pt x="36" y="24"/>
                </a:cubicBezTo>
                <a:cubicBezTo>
                  <a:pt x="36" y="17"/>
                  <a:pt x="31" y="12"/>
                  <a:pt x="24" y="12"/>
                </a:cubicBezTo>
                <a:moveTo>
                  <a:pt x="60" y="12"/>
                </a:moveTo>
                <a:cubicBezTo>
                  <a:pt x="53" y="12"/>
                  <a:pt x="48" y="17"/>
                  <a:pt x="48" y="24"/>
                </a:cubicBezTo>
                <a:cubicBezTo>
                  <a:pt x="48" y="31"/>
                  <a:pt x="53" y="36"/>
                  <a:pt x="60" y="36"/>
                </a:cubicBezTo>
                <a:cubicBezTo>
                  <a:pt x="67" y="36"/>
                  <a:pt x="72" y="31"/>
                  <a:pt x="72" y="24"/>
                </a:cubicBezTo>
                <a:cubicBezTo>
                  <a:pt x="72" y="17"/>
                  <a:pt x="67" y="12"/>
                  <a:pt x="60" y="12"/>
                </a:cubicBezTo>
                <a:moveTo>
                  <a:pt x="96" y="12"/>
                </a:moveTo>
                <a:cubicBezTo>
                  <a:pt x="89" y="12"/>
                  <a:pt x="84" y="17"/>
                  <a:pt x="84" y="24"/>
                </a:cubicBezTo>
                <a:cubicBezTo>
                  <a:pt x="84" y="31"/>
                  <a:pt x="89" y="36"/>
                  <a:pt x="96" y="36"/>
                </a:cubicBezTo>
                <a:cubicBezTo>
                  <a:pt x="103" y="36"/>
                  <a:pt x="108" y="31"/>
                  <a:pt x="108" y="24"/>
                </a:cubicBezTo>
                <a:cubicBezTo>
                  <a:pt x="108" y="17"/>
                  <a:pt x="103" y="12"/>
                  <a:pt x="96" y="12"/>
                </a:cubicBezTo>
                <a:moveTo>
                  <a:pt x="244" y="48"/>
                </a:moveTo>
                <a:cubicBezTo>
                  <a:pt x="232" y="48"/>
                  <a:pt x="232" y="48"/>
                  <a:pt x="232" y="48"/>
                </a:cubicBezTo>
                <a:cubicBezTo>
                  <a:pt x="24" y="48"/>
                  <a:pt x="24" y="48"/>
                  <a:pt x="24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12" y="212"/>
                  <a:pt x="12" y="212"/>
                  <a:pt x="12" y="212"/>
                </a:cubicBezTo>
                <a:cubicBezTo>
                  <a:pt x="244" y="212"/>
                  <a:pt x="244" y="212"/>
                  <a:pt x="244" y="212"/>
                </a:cubicBezTo>
                <a:lnTo>
                  <a:pt x="244" y="48"/>
                </a:lnTo>
                <a:close/>
                <a:moveTo>
                  <a:pt x="88" y="120"/>
                </a:moveTo>
                <a:cubicBezTo>
                  <a:pt x="116" y="120"/>
                  <a:pt x="116" y="120"/>
                  <a:pt x="116" y="120"/>
                </a:cubicBezTo>
                <a:cubicBezTo>
                  <a:pt x="140" y="120"/>
                  <a:pt x="140" y="120"/>
                  <a:pt x="140" y="120"/>
                </a:cubicBezTo>
                <a:cubicBezTo>
                  <a:pt x="168" y="120"/>
                  <a:pt x="168" y="120"/>
                  <a:pt x="168" y="120"/>
                </a:cubicBezTo>
                <a:cubicBezTo>
                  <a:pt x="175" y="120"/>
                  <a:pt x="180" y="125"/>
                  <a:pt x="180" y="132"/>
                </a:cubicBezTo>
                <a:cubicBezTo>
                  <a:pt x="180" y="139"/>
                  <a:pt x="175" y="144"/>
                  <a:pt x="168" y="144"/>
                </a:cubicBezTo>
                <a:cubicBezTo>
                  <a:pt x="104" y="144"/>
                  <a:pt x="104" y="144"/>
                  <a:pt x="104" y="144"/>
                </a:cubicBezTo>
                <a:cubicBezTo>
                  <a:pt x="88" y="144"/>
                  <a:pt x="88" y="144"/>
                  <a:pt x="88" y="144"/>
                </a:cubicBezTo>
                <a:cubicBezTo>
                  <a:pt x="81" y="144"/>
                  <a:pt x="76" y="139"/>
                  <a:pt x="76" y="132"/>
                </a:cubicBezTo>
                <a:cubicBezTo>
                  <a:pt x="76" y="125"/>
                  <a:pt x="81" y="120"/>
                  <a:pt x="88" y="120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4" name="Freeform 36"/>
          <p:cNvSpPr>
            <a:spLocks noEditPoints="1"/>
          </p:cNvSpPr>
          <p:nvPr/>
        </p:nvSpPr>
        <p:spPr bwMode="auto">
          <a:xfrm>
            <a:off x="4499446" y="4060582"/>
            <a:ext cx="510422" cy="445136"/>
          </a:xfrm>
          <a:custGeom>
            <a:avLst/>
            <a:gdLst>
              <a:gd name="T0" fmla="*/ 390376 w 256"/>
              <a:gd name="T1" fmla="*/ 357188 h 224"/>
              <a:gd name="T2" fmla="*/ 19199 w 256"/>
              <a:gd name="T3" fmla="*/ 357188 h 224"/>
              <a:gd name="T4" fmla="*/ 0 w 256"/>
              <a:gd name="T5" fmla="*/ 338053 h 224"/>
              <a:gd name="T6" fmla="*/ 0 w 256"/>
              <a:gd name="T7" fmla="*/ 19135 h 224"/>
              <a:gd name="T8" fmla="*/ 19199 w 256"/>
              <a:gd name="T9" fmla="*/ 0 h 224"/>
              <a:gd name="T10" fmla="*/ 390376 w 256"/>
              <a:gd name="T11" fmla="*/ 0 h 224"/>
              <a:gd name="T12" fmla="*/ 409575 w 256"/>
              <a:gd name="T13" fmla="*/ 19135 h 224"/>
              <a:gd name="T14" fmla="*/ 409575 w 256"/>
              <a:gd name="T15" fmla="*/ 338053 h 224"/>
              <a:gd name="T16" fmla="*/ 390376 w 256"/>
              <a:gd name="T17" fmla="*/ 357188 h 224"/>
              <a:gd name="T18" fmla="*/ 38398 w 256"/>
              <a:gd name="T19" fmla="*/ 19135 h 224"/>
              <a:gd name="T20" fmla="*/ 19199 w 256"/>
              <a:gd name="T21" fmla="*/ 38270 h 224"/>
              <a:gd name="T22" fmla="*/ 38398 w 256"/>
              <a:gd name="T23" fmla="*/ 57405 h 224"/>
              <a:gd name="T24" fmla="*/ 57596 w 256"/>
              <a:gd name="T25" fmla="*/ 38270 h 224"/>
              <a:gd name="T26" fmla="*/ 38398 w 256"/>
              <a:gd name="T27" fmla="*/ 19135 h 224"/>
              <a:gd name="T28" fmla="*/ 95994 w 256"/>
              <a:gd name="T29" fmla="*/ 19135 h 224"/>
              <a:gd name="T30" fmla="*/ 76795 w 256"/>
              <a:gd name="T31" fmla="*/ 38270 h 224"/>
              <a:gd name="T32" fmla="*/ 95994 w 256"/>
              <a:gd name="T33" fmla="*/ 57405 h 224"/>
              <a:gd name="T34" fmla="*/ 115193 w 256"/>
              <a:gd name="T35" fmla="*/ 38270 h 224"/>
              <a:gd name="T36" fmla="*/ 95994 w 256"/>
              <a:gd name="T37" fmla="*/ 19135 h 224"/>
              <a:gd name="T38" fmla="*/ 153591 w 256"/>
              <a:gd name="T39" fmla="*/ 19135 h 224"/>
              <a:gd name="T40" fmla="*/ 134392 w 256"/>
              <a:gd name="T41" fmla="*/ 38270 h 224"/>
              <a:gd name="T42" fmla="*/ 153591 w 256"/>
              <a:gd name="T43" fmla="*/ 57405 h 224"/>
              <a:gd name="T44" fmla="*/ 172789 w 256"/>
              <a:gd name="T45" fmla="*/ 38270 h 224"/>
              <a:gd name="T46" fmla="*/ 153591 w 256"/>
              <a:gd name="T47" fmla="*/ 19135 h 224"/>
              <a:gd name="T48" fmla="*/ 390376 w 256"/>
              <a:gd name="T49" fmla="*/ 76540 h 224"/>
              <a:gd name="T50" fmla="*/ 371177 w 256"/>
              <a:gd name="T51" fmla="*/ 76540 h 224"/>
              <a:gd name="T52" fmla="*/ 38398 w 256"/>
              <a:gd name="T53" fmla="*/ 76540 h 224"/>
              <a:gd name="T54" fmla="*/ 19199 w 256"/>
              <a:gd name="T55" fmla="*/ 76540 h 224"/>
              <a:gd name="T56" fmla="*/ 19199 w 256"/>
              <a:gd name="T57" fmla="*/ 338053 h 224"/>
              <a:gd name="T58" fmla="*/ 390376 w 256"/>
              <a:gd name="T59" fmla="*/ 338053 h 224"/>
              <a:gd name="T60" fmla="*/ 390376 w 256"/>
              <a:gd name="T61" fmla="*/ 76540 h 224"/>
              <a:gd name="T62" fmla="*/ 140791 w 256"/>
              <a:gd name="T63" fmla="*/ 191351 h 224"/>
              <a:gd name="T64" fmla="*/ 185589 w 256"/>
              <a:gd name="T65" fmla="*/ 191351 h 224"/>
              <a:gd name="T66" fmla="*/ 185589 w 256"/>
              <a:gd name="T67" fmla="*/ 146702 h 224"/>
              <a:gd name="T68" fmla="*/ 204788 w 256"/>
              <a:gd name="T69" fmla="*/ 127567 h 224"/>
              <a:gd name="T70" fmla="*/ 223986 w 256"/>
              <a:gd name="T71" fmla="*/ 146702 h 224"/>
              <a:gd name="T72" fmla="*/ 223986 w 256"/>
              <a:gd name="T73" fmla="*/ 191351 h 224"/>
              <a:gd name="T74" fmla="*/ 268784 w 256"/>
              <a:gd name="T75" fmla="*/ 191351 h 224"/>
              <a:gd name="T76" fmla="*/ 287982 w 256"/>
              <a:gd name="T77" fmla="*/ 210486 h 224"/>
              <a:gd name="T78" fmla="*/ 268784 w 256"/>
              <a:gd name="T79" fmla="*/ 229621 h 224"/>
              <a:gd name="T80" fmla="*/ 223986 w 256"/>
              <a:gd name="T81" fmla="*/ 229621 h 224"/>
              <a:gd name="T82" fmla="*/ 223986 w 256"/>
              <a:gd name="T83" fmla="*/ 274269 h 224"/>
              <a:gd name="T84" fmla="*/ 204788 w 256"/>
              <a:gd name="T85" fmla="*/ 293404 h 224"/>
              <a:gd name="T86" fmla="*/ 185589 w 256"/>
              <a:gd name="T87" fmla="*/ 274269 h 224"/>
              <a:gd name="T88" fmla="*/ 185589 w 256"/>
              <a:gd name="T89" fmla="*/ 229621 h 224"/>
              <a:gd name="T90" fmla="*/ 140791 w 256"/>
              <a:gd name="T91" fmla="*/ 229621 h 224"/>
              <a:gd name="T92" fmla="*/ 121593 w 256"/>
              <a:gd name="T93" fmla="*/ 210486 h 224"/>
              <a:gd name="T94" fmla="*/ 140791 w 256"/>
              <a:gd name="T95" fmla="*/ 191351 h 224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256" h="224">
                <a:moveTo>
                  <a:pt x="244" y="224"/>
                </a:moveTo>
                <a:cubicBezTo>
                  <a:pt x="12" y="224"/>
                  <a:pt x="12" y="224"/>
                  <a:pt x="12" y="224"/>
                </a:cubicBezTo>
                <a:cubicBezTo>
                  <a:pt x="5" y="224"/>
                  <a:pt x="0" y="219"/>
                  <a:pt x="0" y="2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212"/>
                  <a:pt x="256" y="212"/>
                  <a:pt x="256" y="212"/>
                </a:cubicBezTo>
                <a:cubicBezTo>
                  <a:pt x="256" y="219"/>
                  <a:pt x="251" y="224"/>
                  <a:pt x="244" y="224"/>
                </a:cubicBezTo>
                <a:moveTo>
                  <a:pt x="24" y="12"/>
                </a:moveTo>
                <a:cubicBezTo>
                  <a:pt x="17" y="12"/>
                  <a:pt x="12" y="17"/>
                  <a:pt x="12" y="24"/>
                </a:cubicBezTo>
                <a:cubicBezTo>
                  <a:pt x="12" y="31"/>
                  <a:pt x="17" y="36"/>
                  <a:pt x="24" y="36"/>
                </a:cubicBezTo>
                <a:cubicBezTo>
                  <a:pt x="31" y="36"/>
                  <a:pt x="36" y="31"/>
                  <a:pt x="36" y="24"/>
                </a:cubicBezTo>
                <a:cubicBezTo>
                  <a:pt x="36" y="17"/>
                  <a:pt x="31" y="12"/>
                  <a:pt x="24" y="12"/>
                </a:cubicBezTo>
                <a:moveTo>
                  <a:pt x="60" y="12"/>
                </a:moveTo>
                <a:cubicBezTo>
                  <a:pt x="53" y="12"/>
                  <a:pt x="48" y="17"/>
                  <a:pt x="48" y="24"/>
                </a:cubicBezTo>
                <a:cubicBezTo>
                  <a:pt x="48" y="31"/>
                  <a:pt x="53" y="36"/>
                  <a:pt x="60" y="36"/>
                </a:cubicBezTo>
                <a:cubicBezTo>
                  <a:pt x="67" y="36"/>
                  <a:pt x="72" y="31"/>
                  <a:pt x="72" y="24"/>
                </a:cubicBezTo>
                <a:cubicBezTo>
                  <a:pt x="72" y="17"/>
                  <a:pt x="67" y="12"/>
                  <a:pt x="60" y="12"/>
                </a:cubicBezTo>
                <a:moveTo>
                  <a:pt x="96" y="12"/>
                </a:moveTo>
                <a:cubicBezTo>
                  <a:pt x="89" y="12"/>
                  <a:pt x="84" y="17"/>
                  <a:pt x="84" y="24"/>
                </a:cubicBezTo>
                <a:cubicBezTo>
                  <a:pt x="84" y="31"/>
                  <a:pt x="89" y="36"/>
                  <a:pt x="96" y="36"/>
                </a:cubicBezTo>
                <a:cubicBezTo>
                  <a:pt x="103" y="36"/>
                  <a:pt x="108" y="31"/>
                  <a:pt x="108" y="24"/>
                </a:cubicBezTo>
                <a:cubicBezTo>
                  <a:pt x="108" y="17"/>
                  <a:pt x="103" y="12"/>
                  <a:pt x="96" y="12"/>
                </a:cubicBezTo>
                <a:moveTo>
                  <a:pt x="244" y="48"/>
                </a:moveTo>
                <a:cubicBezTo>
                  <a:pt x="232" y="48"/>
                  <a:pt x="232" y="48"/>
                  <a:pt x="232" y="48"/>
                </a:cubicBezTo>
                <a:cubicBezTo>
                  <a:pt x="24" y="48"/>
                  <a:pt x="24" y="48"/>
                  <a:pt x="24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12" y="212"/>
                  <a:pt x="12" y="212"/>
                  <a:pt x="12" y="212"/>
                </a:cubicBezTo>
                <a:cubicBezTo>
                  <a:pt x="244" y="212"/>
                  <a:pt x="244" y="212"/>
                  <a:pt x="244" y="212"/>
                </a:cubicBezTo>
                <a:lnTo>
                  <a:pt x="244" y="48"/>
                </a:lnTo>
                <a:close/>
                <a:moveTo>
                  <a:pt x="88" y="120"/>
                </a:moveTo>
                <a:cubicBezTo>
                  <a:pt x="116" y="120"/>
                  <a:pt x="116" y="120"/>
                  <a:pt x="116" y="120"/>
                </a:cubicBezTo>
                <a:cubicBezTo>
                  <a:pt x="116" y="92"/>
                  <a:pt x="116" y="92"/>
                  <a:pt x="116" y="92"/>
                </a:cubicBezTo>
                <a:cubicBezTo>
                  <a:pt x="116" y="85"/>
                  <a:pt x="121" y="80"/>
                  <a:pt x="128" y="80"/>
                </a:cubicBezTo>
                <a:cubicBezTo>
                  <a:pt x="135" y="80"/>
                  <a:pt x="140" y="85"/>
                  <a:pt x="140" y="92"/>
                </a:cubicBezTo>
                <a:cubicBezTo>
                  <a:pt x="140" y="120"/>
                  <a:pt x="140" y="120"/>
                  <a:pt x="140" y="120"/>
                </a:cubicBezTo>
                <a:cubicBezTo>
                  <a:pt x="168" y="120"/>
                  <a:pt x="168" y="120"/>
                  <a:pt x="168" y="120"/>
                </a:cubicBezTo>
                <a:cubicBezTo>
                  <a:pt x="175" y="120"/>
                  <a:pt x="180" y="125"/>
                  <a:pt x="180" y="132"/>
                </a:cubicBezTo>
                <a:cubicBezTo>
                  <a:pt x="180" y="139"/>
                  <a:pt x="175" y="144"/>
                  <a:pt x="168" y="144"/>
                </a:cubicBezTo>
                <a:cubicBezTo>
                  <a:pt x="140" y="144"/>
                  <a:pt x="140" y="144"/>
                  <a:pt x="140" y="144"/>
                </a:cubicBezTo>
                <a:cubicBezTo>
                  <a:pt x="140" y="172"/>
                  <a:pt x="140" y="172"/>
                  <a:pt x="140" y="172"/>
                </a:cubicBezTo>
                <a:cubicBezTo>
                  <a:pt x="140" y="179"/>
                  <a:pt x="135" y="184"/>
                  <a:pt x="128" y="184"/>
                </a:cubicBezTo>
                <a:cubicBezTo>
                  <a:pt x="121" y="184"/>
                  <a:pt x="116" y="179"/>
                  <a:pt x="116" y="172"/>
                </a:cubicBezTo>
                <a:cubicBezTo>
                  <a:pt x="116" y="144"/>
                  <a:pt x="116" y="144"/>
                  <a:pt x="116" y="144"/>
                </a:cubicBezTo>
                <a:cubicBezTo>
                  <a:pt x="88" y="144"/>
                  <a:pt x="88" y="144"/>
                  <a:pt x="88" y="144"/>
                </a:cubicBezTo>
                <a:cubicBezTo>
                  <a:pt x="81" y="144"/>
                  <a:pt x="76" y="139"/>
                  <a:pt x="76" y="132"/>
                </a:cubicBezTo>
                <a:cubicBezTo>
                  <a:pt x="76" y="125"/>
                  <a:pt x="81" y="120"/>
                  <a:pt x="88" y="120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5" name="Freeform 37"/>
          <p:cNvSpPr>
            <a:spLocks noEditPoints="1"/>
          </p:cNvSpPr>
          <p:nvPr/>
        </p:nvSpPr>
        <p:spPr bwMode="auto">
          <a:xfrm>
            <a:off x="3609174" y="4060582"/>
            <a:ext cx="508443" cy="445136"/>
          </a:xfrm>
          <a:custGeom>
            <a:avLst/>
            <a:gdLst>
              <a:gd name="T0" fmla="*/ 388863 w 256"/>
              <a:gd name="T1" fmla="*/ 357188 h 224"/>
              <a:gd name="T2" fmla="*/ 19124 w 256"/>
              <a:gd name="T3" fmla="*/ 357188 h 224"/>
              <a:gd name="T4" fmla="*/ 0 w 256"/>
              <a:gd name="T5" fmla="*/ 338053 h 224"/>
              <a:gd name="T6" fmla="*/ 0 w 256"/>
              <a:gd name="T7" fmla="*/ 19135 h 224"/>
              <a:gd name="T8" fmla="*/ 19124 w 256"/>
              <a:gd name="T9" fmla="*/ 0 h 224"/>
              <a:gd name="T10" fmla="*/ 388863 w 256"/>
              <a:gd name="T11" fmla="*/ 0 h 224"/>
              <a:gd name="T12" fmla="*/ 407987 w 256"/>
              <a:gd name="T13" fmla="*/ 19135 h 224"/>
              <a:gd name="T14" fmla="*/ 407987 w 256"/>
              <a:gd name="T15" fmla="*/ 338053 h 224"/>
              <a:gd name="T16" fmla="*/ 388863 w 256"/>
              <a:gd name="T17" fmla="*/ 357188 h 224"/>
              <a:gd name="T18" fmla="*/ 312365 w 256"/>
              <a:gd name="T19" fmla="*/ 338053 h 224"/>
              <a:gd name="T20" fmla="*/ 388863 w 256"/>
              <a:gd name="T21" fmla="*/ 338053 h 224"/>
              <a:gd name="T22" fmla="*/ 388863 w 256"/>
              <a:gd name="T23" fmla="*/ 172216 h 224"/>
              <a:gd name="T24" fmla="*/ 382488 w 256"/>
              <a:gd name="T25" fmla="*/ 172216 h 224"/>
              <a:gd name="T26" fmla="*/ 312365 w 256"/>
              <a:gd name="T27" fmla="*/ 172216 h 224"/>
              <a:gd name="T28" fmla="*/ 312365 w 256"/>
              <a:gd name="T29" fmla="*/ 338053 h 224"/>
              <a:gd name="T30" fmla="*/ 114746 w 256"/>
              <a:gd name="T31" fmla="*/ 338053 h 224"/>
              <a:gd name="T32" fmla="*/ 293241 w 256"/>
              <a:gd name="T33" fmla="*/ 338053 h 224"/>
              <a:gd name="T34" fmla="*/ 293241 w 256"/>
              <a:gd name="T35" fmla="*/ 172216 h 224"/>
              <a:gd name="T36" fmla="*/ 114746 w 256"/>
              <a:gd name="T37" fmla="*/ 172216 h 224"/>
              <a:gd name="T38" fmla="*/ 114746 w 256"/>
              <a:gd name="T39" fmla="*/ 338053 h 224"/>
              <a:gd name="T40" fmla="*/ 19124 w 256"/>
              <a:gd name="T41" fmla="*/ 338053 h 224"/>
              <a:gd name="T42" fmla="*/ 95622 w 256"/>
              <a:gd name="T43" fmla="*/ 338053 h 224"/>
              <a:gd name="T44" fmla="*/ 95622 w 256"/>
              <a:gd name="T45" fmla="*/ 172216 h 224"/>
              <a:gd name="T46" fmla="*/ 19124 w 256"/>
              <a:gd name="T47" fmla="*/ 172216 h 224"/>
              <a:gd name="T48" fmla="*/ 19124 w 256"/>
              <a:gd name="T49" fmla="*/ 338053 h 224"/>
              <a:gd name="T50" fmla="*/ 38249 w 256"/>
              <a:gd name="T51" fmla="*/ 19135 h 224"/>
              <a:gd name="T52" fmla="*/ 19124 w 256"/>
              <a:gd name="T53" fmla="*/ 38270 h 224"/>
              <a:gd name="T54" fmla="*/ 38249 w 256"/>
              <a:gd name="T55" fmla="*/ 57405 h 224"/>
              <a:gd name="T56" fmla="*/ 57373 w 256"/>
              <a:gd name="T57" fmla="*/ 38270 h 224"/>
              <a:gd name="T58" fmla="*/ 38249 w 256"/>
              <a:gd name="T59" fmla="*/ 19135 h 224"/>
              <a:gd name="T60" fmla="*/ 95622 w 256"/>
              <a:gd name="T61" fmla="*/ 19135 h 224"/>
              <a:gd name="T62" fmla="*/ 76498 w 256"/>
              <a:gd name="T63" fmla="*/ 38270 h 224"/>
              <a:gd name="T64" fmla="*/ 95622 w 256"/>
              <a:gd name="T65" fmla="*/ 57405 h 224"/>
              <a:gd name="T66" fmla="*/ 114746 w 256"/>
              <a:gd name="T67" fmla="*/ 38270 h 224"/>
              <a:gd name="T68" fmla="*/ 95622 w 256"/>
              <a:gd name="T69" fmla="*/ 19135 h 224"/>
              <a:gd name="T70" fmla="*/ 152995 w 256"/>
              <a:gd name="T71" fmla="*/ 19135 h 224"/>
              <a:gd name="T72" fmla="*/ 133871 w 256"/>
              <a:gd name="T73" fmla="*/ 38270 h 224"/>
              <a:gd name="T74" fmla="*/ 152995 w 256"/>
              <a:gd name="T75" fmla="*/ 57405 h 224"/>
              <a:gd name="T76" fmla="*/ 172120 w 256"/>
              <a:gd name="T77" fmla="*/ 38270 h 224"/>
              <a:gd name="T78" fmla="*/ 152995 w 256"/>
              <a:gd name="T79" fmla="*/ 19135 h 224"/>
              <a:gd name="T80" fmla="*/ 369738 w 256"/>
              <a:gd name="T81" fmla="*/ 76540 h 224"/>
              <a:gd name="T82" fmla="*/ 38249 w 256"/>
              <a:gd name="T83" fmla="*/ 76540 h 224"/>
              <a:gd name="T84" fmla="*/ 19124 w 256"/>
              <a:gd name="T85" fmla="*/ 76540 h 224"/>
              <a:gd name="T86" fmla="*/ 19124 w 256"/>
              <a:gd name="T87" fmla="*/ 153081 h 224"/>
              <a:gd name="T88" fmla="*/ 95622 w 256"/>
              <a:gd name="T89" fmla="*/ 153081 h 224"/>
              <a:gd name="T90" fmla="*/ 114746 w 256"/>
              <a:gd name="T91" fmla="*/ 153081 h 224"/>
              <a:gd name="T92" fmla="*/ 293241 w 256"/>
              <a:gd name="T93" fmla="*/ 153081 h 224"/>
              <a:gd name="T94" fmla="*/ 312365 w 256"/>
              <a:gd name="T95" fmla="*/ 153081 h 224"/>
              <a:gd name="T96" fmla="*/ 382488 w 256"/>
              <a:gd name="T97" fmla="*/ 153081 h 224"/>
              <a:gd name="T98" fmla="*/ 388863 w 256"/>
              <a:gd name="T99" fmla="*/ 153081 h 224"/>
              <a:gd name="T100" fmla="*/ 388863 w 256"/>
              <a:gd name="T101" fmla="*/ 76540 h 224"/>
              <a:gd name="T102" fmla="*/ 369738 w 256"/>
              <a:gd name="T103" fmla="*/ 76540 h 224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256" h="224">
                <a:moveTo>
                  <a:pt x="244" y="224"/>
                </a:moveTo>
                <a:cubicBezTo>
                  <a:pt x="12" y="224"/>
                  <a:pt x="12" y="224"/>
                  <a:pt x="12" y="224"/>
                </a:cubicBezTo>
                <a:cubicBezTo>
                  <a:pt x="5" y="224"/>
                  <a:pt x="0" y="219"/>
                  <a:pt x="0" y="2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212"/>
                  <a:pt x="256" y="212"/>
                  <a:pt x="256" y="212"/>
                </a:cubicBezTo>
                <a:cubicBezTo>
                  <a:pt x="256" y="219"/>
                  <a:pt x="251" y="224"/>
                  <a:pt x="244" y="224"/>
                </a:cubicBezTo>
                <a:moveTo>
                  <a:pt x="196" y="212"/>
                </a:moveTo>
                <a:cubicBezTo>
                  <a:pt x="244" y="212"/>
                  <a:pt x="244" y="212"/>
                  <a:pt x="244" y="212"/>
                </a:cubicBezTo>
                <a:cubicBezTo>
                  <a:pt x="244" y="108"/>
                  <a:pt x="244" y="108"/>
                  <a:pt x="244" y="108"/>
                </a:cubicBezTo>
                <a:cubicBezTo>
                  <a:pt x="240" y="108"/>
                  <a:pt x="240" y="108"/>
                  <a:pt x="240" y="108"/>
                </a:cubicBezTo>
                <a:cubicBezTo>
                  <a:pt x="196" y="108"/>
                  <a:pt x="196" y="108"/>
                  <a:pt x="196" y="108"/>
                </a:cubicBezTo>
                <a:lnTo>
                  <a:pt x="196" y="212"/>
                </a:lnTo>
                <a:close/>
                <a:moveTo>
                  <a:pt x="72" y="212"/>
                </a:moveTo>
                <a:cubicBezTo>
                  <a:pt x="184" y="212"/>
                  <a:pt x="184" y="212"/>
                  <a:pt x="184" y="212"/>
                </a:cubicBezTo>
                <a:cubicBezTo>
                  <a:pt x="184" y="108"/>
                  <a:pt x="184" y="108"/>
                  <a:pt x="184" y="108"/>
                </a:cubicBezTo>
                <a:cubicBezTo>
                  <a:pt x="72" y="108"/>
                  <a:pt x="72" y="108"/>
                  <a:pt x="72" y="108"/>
                </a:cubicBezTo>
                <a:lnTo>
                  <a:pt x="72" y="212"/>
                </a:lnTo>
                <a:close/>
                <a:moveTo>
                  <a:pt x="12" y="212"/>
                </a:moveTo>
                <a:cubicBezTo>
                  <a:pt x="60" y="212"/>
                  <a:pt x="60" y="212"/>
                  <a:pt x="60" y="212"/>
                </a:cubicBezTo>
                <a:cubicBezTo>
                  <a:pt x="60" y="108"/>
                  <a:pt x="60" y="108"/>
                  <a:pt x="60" y="108"/>
                </a:cubicBezTo>
                <a:cubicBezTo>
                  <a:pt x="12" y="108"/>
                  <a:pt x="12" y="108"/>
                  <a:pt x="12" y="108"/>
                </a:cubicBezTo>
                <a:lnTo>
                  <a:pt x="12" y="212"/>
                </a:lnTo>
                <a:close/>
                <a:moveTo>
                  <a:pt x="24" y="12"/>
                </a:moveTo>
                <a:cubicBezTo>
                  <a:pt x="17" y="12"/>
                  <a:pt x="12" y="17"/>
                  <a:pt x="12" y="24"/>
                </a:cubicBezTo>
                <a:cubicBezTo>
                  <a:pt x="12" y="31"/>
                  <a:pt x="17" y="36"/>
                  <a:pt x="24" y="36"/>
                </a:cubicBezTo>
                <a:cubicBezTo>
                  <a:pt x="31" y="36"/>
                  <a:pt x="36" y="31"/>
                  <a:pt x="36" y="24"/>
                </a:cubicBezTo>
                <a:cubicBezTo>
                  <a:pt x="36" y="17"/>
                  <a:pt x="31" y="12"/>
                  <a:pt x="24" y="12"/>
                </a:cubicBezTo>
                <a:moveTo>
                  <a:pt x="60" y="12"/>
                </a:moveTo>
                <a:cubicBezTo>
                  <a:pt x="53" y="12"/>
                  <a:pt x="48" y="17"/>
                  <a:pt x="48" y="24"/>
                </a:cubicBezTo>
                <a:cubicBezTo>
                  <a:pt x="48" y="31"/>
                  <a:pt x="53" y="36"/>
                  <a:pt x="60" y="36"/>
                </a:cubicBezTo>
                <a:cubicBezTo>
                  <a:pt x="67" y="36"/>
                  <a:pt x="72" y="31"/>
                  <a:pt x="72" y="24"/>
                </a:cubicBezTo>
                <a:cubicBezTo>
                  <a:pt x="72" y="17"/>
                  <a:pt x="67" y="12"/>
                  <a:pt x="60" y="12"/>
                </a:cubicBezTo>
                <a:moveTo>
                  <a:pt x="96" y="12"/>
                </a:moveTo>
                <a:cubicBezTo>
                  <a:pt x="89" y="12"/>
                  <a:pt x="84" y="17"/>
                  <a:pt x="84" y="24"/>
                </a:cubicBezTo>
                <a:cubicBezTo>
                  <a:pt x="84" y="31"/>
                  <a:pt x="89" y="36"/>
                  <a:pt x="96" y="36"/>
                </a:cubicBezTo>
                <a:cubicBezTo>
                  <a:pt x="103" y="36"/>
                  <a:pt x="108" y="31"/>
                  <a:pt x="108" y="24"/>
                </a:cubicBezTo>
                <a:cubicBezTo>
                  <a:pt x="108" y="17"/>
                  <a:pt x="103" y="12"/>
                  <a:pt x="96" y="12"/>
                </a:cubicBezTo>
                <a:moveTo>
                  <a:pt x="232" y="48"/>
                </a:moveTo>
                <a:cubicBezTo>
                  <a:pt x="24" y="48"/>
                  <a:pt x="24" y="48"/>
                  <a:pt x="24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12" y="96"/>
                  <a:pt x="12" y="96"/>
                  <a:pt x="12" y="96"/>
                </a:cubicBezTo>
                <a:cubicBezTo>
                  <a:pt x="60" y="96"/>
                  <a:pt x="60" y="96"/>
                  <a:pt x="60" y="96"/>
                </a:cubicBezTo>
                <a:cubicBezTo>
                  <a:pt x="72" y="96"/>
                  <a:pt x="72" y="96"/>
                  <a:pt x="72" y="96"/>
                </a:cubicBezTo>
                <a:cubicBezTo>
                  <a:pt x="184" y="96"/>
                  <a:pt x="184" y="96"/>
                  <a:pt x="184" y="96"/>
                </a:cubicBezTo>
                <a:cubicBezTo>
                  <a:pt x="196" y="96"/>
                  <a:pt x="196" y="96"/>
                  <a:pt x="196" y="96"/>
                </a:cubicBezTo>
                <a:cubicBezTo>
                  <a:pt x="240" y="96"/>
                  <a:pt x="240" y="96"/>
                  <a:pt x="240" y="96"/>
                </a:cubicBezTo>
                <a:cubicBezTo>
                  <a:pt x="244" y="96"/>
                  <a:pt x="244" y="96"/>
                  <a:pt x="244" y="96"/>
                </a:cubicBezTo>
                <a:cubicBezTo>
                  <a:pt x="244" y="48"/>
                  <a:pt x="244" y="48"/>
                  <a:pt x="244" y="48"/>
                </a:cubicBezTo>
                <a:lnTo>
                  <a:pt x="232" y="4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6" name="Freeform 38"/>
          <p:cNvSpPr>
            <a:spLocks noEditPoints="1"/>
          </p:cNvSpPr>
          <p:nvPr/>
        </p:nvSpPr>
        <p:spPr bwMode="auto">
          <a:xfrm>
            <a:off x="2716924" y="4060582"/>
            <a:ext cx="510422" cy="445136"/>
          </a:xfrm>
          <a:custGeom>
            <a:avLst/>
            <a:gdLst>
              <a:gd name="T0" fmla="*/ 390376 w 256"/>
              <a:gd name="T1" fmla="*/ 357188 h 224"/>
              <a:gd name="T2" fmla="*/ 19199 w 256"/>
              <a:gd name="T3" fmla="*/ 357188 h 224"/>
              <a:gd name="T4" fmla="*/ 0 w 256"/>
              <a:gd name="T5" fmla="*/ 338053 h 224"/>
              <a:gd name="T6" fmla="*/ 0 w 256"/>
              <a:gd name="T7" fmla="*/ 19135 h 224"/>
              <a:gd name="T8" fmla="*/ 19199 w 256"/>
              <a:gd name="T9" fmla="*/ 0 h 224"/>
              <a:gd name="T10" fmla="*/ 390376 w 256"/>
              <a:gd name="T11" fmla="*/ 0 h 224"/>
              <a:gd name="T12" fmla="*/ 409575 w 256"/>
              <a:gd name="T13" fmla="*/ 19135 h 224"/>
              <a:gd name="T14" fmla="*/ 409575 w 256"/>
              <a:gd name="T15" fmla="*/ 338053 h 224"/>
              <a:gd name="T16" fmla="*/ 390376 w 256"/>
              <a:gd name="T17" fmla="*/ 357188 h 224"/>
              <a:gd name="T18" fmla="*/ 313581 w 256"/>
              <a:gd name="T19" fmla="*/ 338053 h 224"/>
              <a:gd name="T20" fmla="*/ 390376 w 256"/>
              <a:gd name="T21" fmla="*/ 338053 h 224"/>
              <a:gd name="T22" fmla="*/ 390376 w 256"/>
              <a:gd name="T23" fmla="*/ 172216 h 224"/>
              <a:gd name="T24" fmla="*/ 380777 w 256"/>
              <a:gd name="T25" fmla="*/ 172216 h 224"/>
              <a:gd name="T26" fmla="*/ 313581 w 256"/>
              <a:gd name="T27" fmla="*/ 172216 h 224"/>
              <a:gd name="T28" fmla="*/ 313581 w 256"/>
              <a:gd name="T29" fmla="*/ 338053 h 224"/>
              <a:gd name="T30" fmla="*/ 19199 w 256"/>
              <a:gd name="T31" fmla="*/ 338053 h 224"/>
              <a:gd name="T32" fmla="*/ 294382 w 256"/>
              <a:gd name="T33" fmla="*/ 338053 h 224"/>
              <a:gd name="T34" fmla="*/ 294382 w 256"/>
              <a:gd name="T35" fmla="*/ 172216 h 224"/>
              <a:gd name="T36" fmla="*/ 19199 w 256"/>
              <a:gd name="T37" fmla="*/ 172216 h 224"/>
              <a:gd name="T38" fmla="*/ 19199 w 256"/>
              <a:gd name="T39" fmla="*/ 338053 h 224"/>
              <a:gd name="T40" fmla="*/ 38398 w 256"/>
              <a:gd name="T41" fmla="*/ 19135 h 224"/>
              <a:gd name="T42" fmla="*/ 19199 w 256"/>
              <a:gd name="T43" fmla="*/ 38270 h 224"/>
              <a:gd name="T44" fmla="*/ 38398 w 256"/>
              <a:gd name="T45" fmla="*/ 57405 h 224"/>
              <a:gd name="T46" fmla="*/ 57596 w 256"/>
              <a:gd name="T47" fmla="*/ 38270 h 224"/>
              <a:gd name="T48" fmla="*/ 38398 w 256"/>
              <a:gd name="T49" fmla="*/ 19135 h 224"/>
              <a:gd name="T50" fmla="*/ 95994 w 256"/>
              <a:gd name="T51" fmla="*/ 19135 h 224"/>
              <a:gd name="T52" fmla="*/ 76795 w 256"/>
              <a:gd name="T53" fmla="*/ 38270 h 224"/>
              <a:gd name="T54" fmla="*/ 95994 w 256"/>
              <a:gd name="T55" fmla="*/ 57405 h 224"/>
              <a:gd name="T56" fmla="*/ 115193 w 256"/>
              <a:gd name="T57" fmla="*/ 38270 h 224"/>
              <a:gd name="T58" fmla="*/ 95994 w 256"/>
              <a:gd name="T59" fmla="*/ 19135 h 224"/>
              <a:gd name="T60" fmla="*/ 153591 w 256"/>
              <a:gd name="T61" fmla="*/ 19135 h 224"/>
              <a:gd name="T62" fmla="*/ 134392 w 256"/>
              <a:gd name="T63" fmla="*/ 38270 h 224"/>
              <a:gd name="T64" fmla="*/ 153591 w 256"/>
              <a:gd name="T65" fmla="*/ 57405 h 224"/>
              <a:gd name="T66" fmla="*/ 172789 w 256"/>
              <a:gd name="T67" fmla="*/ 38270 h 224"/>
              <a:gd name="T68" fmla="*/ 153591 w 256"/>
              <a:gd name="T69" fmla="*/ 19135 h 224"/>
              <a:gd name="T70" fmla="*/ 371177 w 256"/>
              <a:gd name="T71" fmla="*/ 76540 h 224"/>
              <a:gd name="T72" fmla="*/ 38398 w 256"/>
              <a:gd name="T73" fmla="*/ 76540 h 224"/>
              <a:gd name="T74" fmla="*/ 19199 w 256"/>
              <a:gd name="T75" fmla="*/ 76540 h 224"/>
              <a:gd name="T76" fmla="*/ 19199 w 256"/>
              <a:gd name="T77" fmla="*/ 153081 h 224"/>
              <a:gd name="T78" fmla="*/ 294382 w 256"/>
              <a:gd name="T79" fmla="*/ 153081 h 224"/>
              <a:gd name="T80" fmla="*/ 313581 w 256"/>
              <a:gd name="T81" fmla="*/ 153081 h 224"/>
              <a:gd name="T82" fmla="*/ 380777 w 256"/>
              <a:gd name="T83" fmla="*/ 153081 h 224"/>
              <a:gd name="T84" fmla="*/ 390376 w 256"/>
              <a:gd name="T85" fmla="*/ 153081 h 224"/>
              <a:gd name="T86" fmla="*/ 390376 w 256"/>
              <a:gd name="T87" fmla="*/ 76540 h 224"/>
              <a:gd name="T88" fmla="*/ 371177 w 256"/>
              <a:gd name="T89" fmla="*/ 76540 h 224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256" h="224">
                <a:moveTo>
                  <a:pt x="244" y="224"/>
                </a:moveTo>
                <a:cubicBezTo>
                  <a:pt x="12" y="224"/>
                  <a:pt x="12" y="224"/>
                  <a:pt x="12" y="224"/>
                </a:cubicBezTo>
                <a:cubicBezTo>
                  <a:pt x="5" y="224"/>
                  <a:pt x="0" y="219"/>
                  <a:pt x="0" y="2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212"/>
                  <a:pt x="256" y="212"/>
                  <a:pt x="256" y="212"/>
                </a:cubicBezTo>
                <a:cubicBezTo>
                  <a:pt x="256" y="219"/>
                  <a:pt x="251" y="224"/>
                  <a:pt x="244" y="224"/>
                </a:cubicBezTo>
                <a:moveTo>
                  <a:pt x="196" y="212"/>
                </a:moveTo>
                <a:cubicBezTo>
                  <a:pt x="244" y="212"/>
                  <a:pt x="244" y="212"/>
                  <a:pt x="244" y="212"/>
                </a:cubicBezTo>
                <a:cubicBezTo>
                  <a:pt x="244" y="108"/>
                  <a:pt x="244" y="108"/>
                  <a:pt x="244" y="108"/>
                </a:cubicBezTo>
                <a:cubicBezTo>
                  <a:pt x="238" y="108"/>
                  <a:pt x="238" y="108"/>
                  <a:pt x="238" y="108"/>
                </a:cubicBezTo>
                <a:cubicBezTo>
                  <a:pt x="196" y="108"/>
                  <a:pt x="196" y="108"/>
                  <a:pt x="196" y="108"/>
                </a:cubicBezTo>
                <a:lnTo>
                  <a:pt x="196" y="212"/>
                </a:lnTo>
                <a:close/>
                <a:moveTo>
                  <a:pt x="12" y="212"/>
                </a:moveTo>
                <a:cubicBezTo>
                  <a:pt x="184" y="212"/>
                  <a:pt x="184" y="212"/>
                  <a:pt x="184" y="212"/>
                </a:cubicBezTo>
                <a:cubicBezTo>
                  <a:pt x="184" y="108"/>
                  <a:pt x="184" y="108"/>
                  <a:pt x="184" y="108"/>
                </a:cubicBezTo>
                <a:cubicBezTo>
                  <a:pt x="12" y="108"/>
                  <a:pt x="12" y="108"/>
                  <a:pt x="12" y="108"/>
                </a:cubicBezTo>
                <a:lnTo>
                  <a:pt x="12" y="212"/>
                </a:lnTo>
                <a:close/>
                <a:moveTo>
                  <a:pt x="24" y="12"/>
                </a:moveTo>
                <a:cubicBezTo>
                  <a:pt x="17" y="12"/>
                  <a:pt x="12" y="17"/>
                  <a:pt x="12" y="24"/>
                </a:cubicBezTo>
                <a:cubicBezTo>
                  <a:pt x="12" y="31"/>
                  <a:pt x="17" y="36"/>
                  <a:pt x="24" y="36"/>
                </a:cubicBezTo>
                <a:cubicBezTo>
                  <a:pt x="31" y="36"/>
                  <a:pt x="36" y="31"/>
                  <a:pt x="36" y="24"/>
                </a:cubicBezTo>
                <a:cubicBezTo>
                  <a:pt x="36" y="17"/>
                  <a:pt x="31" y="12"/>
                  <a:pt x="24" y="12"/>
                </a:cubicBezTo>
                <a:moveTo>
                  <a:pt x="60" y="12"/>
                </a:moveTo>
                <a:cubicBezTo>
                  <a:pt x="53" y="12"/>
                  <a:pt x="48" y="17"/>
                  <a:pt x="48" y="24"/>
                </a:cubicBezTo>
                <a:cubicBezTo>
                  <a:pt x="48" y="31"/>
                  <a:pt x="53" y="36"/>
                  <a:pt x="60" y="36"/>
                </a:cubicBezTo>
                <a:cubicBezTo>
                  <a:pt x="67" y="36"/>
                  <a:pt x="72" y="31"/>
                  <a:pt x="72" y="24"/>
                </a:cubicBezTo>
                <a:cubicBezTo>
                  <a:pt x="72" y="17"/>
                  <a:pt x="67" y="12"/>
                  <a:pt x="60" y="12"/>
                </a:cubicBezTo>
                <a:moveTo>
                  <a:pt x="96" y="12"/>
                </a:moveTo>
                <a:cubicBezTo>
                  <a:pt x="89" y="12"/>
                  <a:pt x="84" y="17"/>
                  <a:pt x="84" y="24"/>
                </a:cubicBezTo>
                <a:cubicBezTo>
                  <a:pt x="84" y="31"/>
                  <a:pt x="89" y="36"/>
                  <a:pt x="96" y="36"/>
                </a:cubicBezTo>
                <a:cubicBezTo>
                  <a:pt x="103" y="36"/>
                  <a:pt x="108" y="31"/>
                  <a:pt x="108" y="24"/>
                </a:cubicBezTo>
                <a:cubicBezTo>
                  <a:pt x="108" y="17"/>
                  <a:pt x="103" y="12"/>
                  <a:pt x="96" y="12"/>
                </a:cubicBezTo>
                <a:moveTo>
                  <a:pt x="232" y="48"/>
                </a:moveTo>
                <a:cubicBezTo>
                  <a:pt x="24" y="48"/>
                  <a:pt x="24" y="48"/>
                  <a:pt x="24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12" y="96"/>
                  <a:pt x="12" y="96"/>
                  <a:pt x="12" y="96"/>
                </a:cubicBezTo>
                <a:cubicBezTo>
                  <a:pt x="184" y="96"/>
                  <a:pt x="184" y="96"/>
                  <a:pt x="184" y="96"/>
                </a:cubicBezTo>
                <a:cubicBezTo>
                  <a:pt x="196" y="96"/>
                  <a:pt x="196" y="96"/>
                  <a:pt x="196" y="96"/>
                </a:cubicBezTo>
                <a:cubicBezTo>
                  <a:pt x="238" y="96"/>
                  <a:pt x="238" y="96"/>
                  <a:pt x="238" y="96"/>
                </a:cubicBezTo>
                <a:cubicBezTo>
                  <a:pt x="244" y="96"/>
                  <a:pt x="244" y="96"/>
                  <a:pt x="244" y="96"/>
                </a:cubicBezTo>
                <a:cubicBezTo>
                  <a:pt x="244" y="48"/>
                  <a:pt x="244" y="48"/>
                  <a:pt x="244" y="48"/>
                </a:cubicBezTo>
                <a:lnTo>
                  <a:pt x="232" y="4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7" name="Freeform 39"/>
          <p:cNvSpPr>
            <a:spLocks noEditPoints="1"/>
          </p:cNvSpPr>
          <p:nvPr/>
        </p:nvSpPr>
        <p:spPr bwMode="auto">
          <a:xfrm>
            <a:off x="1826652" y="4060582"/>
            <a:ext cx="508445" cy="445136"/>
          </a:xfrm>
          <a:custGeom>
            <a:avLst/>
            <a:gdLst>
              <a:gd name="T0" fmla="*/ 388864 w 256"/>
              <a:gd name="T1" fmla="*/ 357188 h 224"/>
              <a:gd name="T2" fmla="*/ 19124 w 256"/>
              <a:gd name="T3" fmla="*/ 357188 h 224"/>
              <a:gd name="T4" fmla="*/ 0 w 256"/>
              <a:gd name="T5" fmla="*/ 338053 h 224"/>
              <a:gd name="T6" fmla="*/ 0 w 256"/>
              <a:gd name="T7" fmla="*/ 19135 h 224"/>
              <a:gd name="T8" fmla="*/ 19124 w 256"/>
              <a:gd name="T9" fmla="*/ 0 h 224"/>
              <a:gd name="T10" fmla="*/ 388864 w 256"/>
              <a:gd name="T11" fmla="*/ 0 h 224"/>
              <a:gd name="T12" fmla="*/ 407988 w 256"/>
              <a:gd name="T13" fmla="*/ 19135 h 224"/>
              <a:gd name="T14" fmla="*/ 407988 w 256"/>
              <a:gd name="T15" fmla="*/ 338053 h 224"/>
              <a:gd name="T16" fmla="*/ 388864 w 256"/>
              <a:gd name="T17" fmla="*/ 357188 h 224"/>
              <a:gd name="T18" fmla="*/ 114747 w 256"/>
              <a:gd name="T19" fmla="*/ 338053 h 224"/>
              <a:gd name="T20" fmla="*/ 388864 w 256"/>
              <a:gd name="T21" fmla="*/ 338053 h 224"/>
              <a:gd name="T22" fmla="*/ 388864 w 256"/>
              <a:gd name="T23" fmla="*/ 172216 h 224"/>
              <a:gd name="T24" fmla="*/ 384082 w 256"/>
              <a:gd name="T25" fmla="*/ 172216 h 224"/>
              <a:gd name="T26" fmla="*/ 114747 w 256"/>
              <a:gd name="T27" fmla="*/ 172216 h 224"/>
              <a:gd name="T28" fmla="*/ 114747 w 256"/>
              <a:gd name="T29" fmla="*/ 338053 h 224"/>
              <a:gd name="T30" fmla="*/ 19124 w 256"/>
              <a:gd name="T31" fmla="*/ 338053 h 224"/>
              <a:gd name="T32" fmla="*/ 95622 w 256"/>
              <a:gd name="T33" fmla="*/ 338053 h 224"/>
              <a:gd name="T34" fmla="*/ 95622 w 256"/>
              <a:gd name="T35" fmla="*/ 172216 h 224"/>
              <a:gd name="T36" fmla="*/ 19124 w 256"/>
              <a:gd name="T37" fmla="*/ 172216 h 224"/>
              <a:gd name="T38" fmla="*/ 19124 w 256"/>
              <a:gd name="T39" fmla="*/ 338053 h 224"/>
              <a:gd name="T40" fmla="*/ 38249 w 256"/>
              <a:gd name="T41" fmla="*/ 19135 h 224"/>
              <a:gd name="T42" fmla="*/ 19124 w 256"/>
              <a:gd name="T43" fmla="*/ 38270 h 224"/>
              <a:gd name="T44" fmla="*/ 38249 w 256"/>
              <a:gd name="T45" fmla="*/ 57405 h 224"/>
              <a:gd name="T46" fmla="*/ 57373 w 256"/>
              <a:gd name="T47" fmla="*/ 38270 h 224"/>
              <a:gd name="T48" fmla="*/ 38249 w 256"/>
              <a:gd name="T49" fmla="*/ 19135 h 224"/>
              <a:gd name="T50" fmla="*/ 95622 w 256"/>
              <a:gd name="T51" fmla="*/ 19135 h 224"/>
              <a:gd name="T52" fmla="*/ 76498 w 256"/>
              <a:gd name="T53" fmla="*/ 38270 h 224"/>
              <a:gd name="T54" fmla="*/ 95622 w 256"/>
              <a:gd name="T55" fmla="*/ 57405 h 224"/>
              <a:gd name="T56" fmla="*/ 114747 w 256"/>
              <a:gd name="T57" fmla="*/ 38270 h 224"/>
              <a:gd name="T58" fmla="*/ 95622 w 256"/>
              <a:gd name="T59" fmla="*/ 19135 h 224"/>
              <a:gd name="T60" fmla="*/ 152996 w 256"/>
              <a:gd name="T61" fmla="*/ 19135 h 224"/>
              <a:gd name="T62" fmla="*/ 133871 w 256"/>
              <a:gd name="T63" fmla="*/ 38270 h 224"/>
              <a:gd name="T64" fmla="*/ 152996 w 256"/>
              <a:gd name="T65" fmla="*/ 57405 h 224"/>
              <a:gd name="T66" fmla="*/ 172120 w 256"/>
              <a:gd name="T67" fmla="*/ 38270 h 224"/>
              <a:gd name="T68" fmla="*/ 152996 w 256"/>
              <a:gd name="T69" fmla="*/ 19135 h 224"/>
              <a:gd name="T70" fmla="*/ 369739 w 256"/>
              <a:gd name="T71" fmla="*/ 76540 h 224"/>
              <a:gd name="T72" fmla="*/ 38249 w 256"/>
              <a:gd name="T73" fmla="*/ 76540 h 224"/>
              <a:gd name="T74" fmla="*/ 19124 w 256"/>
              <a:gd name="T75" fmla="*/ 76540 h 224"/>
              <a:gd name="T76" fmla="*/ 19124 w 256"/>
              <a:gd name="T77" fmla="*/ 153081 h 224"/>
              <a:gd name="T78" fmla="*/ 95622 w 256"/>
              <a:gd name="T79" fmla="*/ 153081 h 224"/>
              <a:gd name="T80" fmla="*/ 114747 w 256"/>
              <a:gd name="T81" fmla="*/ 153081 h 224"/>
              <a:gd name="T82" fmla="*/ 384082 w 256"/>
              <a:gd name="T83" fmla="*/ 153081 h 224"/>
              <a:gd name="T84" fmla="*/ 388864 w 256"/>
              <a:gd name="T85" fmla="*/ 153081 h 224"/>
              <a:gd name="T86" fmla="*/ 388864 w 256"/>
              <a:gd name="T87" fmla="*/ 76540 h 224"/>
              <a:gd name="T88" fmla="*/ 369739 w 256"/>
              <a:gd name="T89" fmla="*/ 76540 h 224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256" h="224">
                <a:moveTo>
                  <a:pt x="244" y="224"/>
                </a:moveTo>
                <a:cubicBezTo>
                  <a:pt x="12" y="224"/>
                  <a:pt x="12" y="224"/>
                  <a:pt x="12" y="224"/>
                </a:cubicBezTo>
                <a:cubicBezTo>
                  <a:pt x="5" y="224"/>
                  <a:pt x="0" y="219"/>
                  <a:pt x="0" y="2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212"/>
                  <a:pt x="256" y="212"/>
                  <a:pt x="256" y="212"/>
                </a:cubicBezTo>
                <a:cubicBezTo>
                  <a:pt x="256" y="219"/>
                  <a:pt x="251" y="224"/>
                  <a:pt x="244" y="224"/>
                </a:cubicBezTo>
                <a:moveTo>
                  <a:pt x="72" y="212"/>
                </a:moveTo>
                <a:cubicBezTo>
                  <a:pt x="244" y="212"/>
                  <a:pt x="244" y="212"/>
                  <a:pt x="244" y="212"/>
                </a:cubicBezTo>
                <a:cubicBezTo>
                  <a:pt x="244" y="108"/>
                  <a:pt x="244" y="108"/>
                  <a:pt x="244" y="108"/>
                </a:cubicBezTo>
                <a:cubicBezTo>
                  <a:pt x="241" y="108"/>
                  <a:pt x="241" y="108"/>
                  <a:pt x="241" y="108"/>
                </a:cubicBezTo>
                <a:cubicBezTo>
                  <a:pt x="72" y="108"/>
                  <a:pt x="72" y="108"/>
                  <a:pt x="72" y="108"/>
                </a:cubicBezTo>
                <a:lnTo>
                  <a:pt x="72" y="212"/>
                </a:lnTo>
                <a:close/>
                <a:moveTo>
                  <a:pt x="12" y="212"/>
                </a:moveTo>
                <a:cubicBezTo>
                  <a:pt x="60" y="212"/>
                  <a:pt x="60" y="212"/>
                  <a:pt x="60" y="212"/>
                </a:cubicBezTo>
                <a:cubicBezTo>
                  <a:pt x="60" y="108"/>
                  <a:pt x="60" y="108"/>
                  <a:pt x="60" y="108"/>
                </a:cubicBezTo>
                <a:cubicBezTo>
                  <a:pt x="12" y="108"/>
                  <a:pt x="12" y="108"/>
                  <a:pt x="12" y="108"/>
                </a:cubicBezTo>
                <a:lnTo>
                  <a:pt x="12" y="212"/>
                </a:lnTo>
                <a:close/>
                <a:moveTo>
                  <a:pt x="24" y="12"/>
                </a:moveTo>
                <a:cubicBezTo>
                  <a:pt x="17" y="12"/>
                  <a:pt x="12" y="17"/>
                  <a:pt x="12" y="24"/>
                </a:cubicBezTo>
                <a:cubicBezTo>
                  <a:pt x="12" y="31"/>
                  <a:pt x="17" y="36"/>
                  <a:pt x="24" y="36"/>
                </a:cubicBezTo>
                <a:cubicBezTo>
                  <a:pt x="31" y="36"/>
                  <a:pt x="36" y="31"/>
                  <a:pt x="36" y="24"/>
                </a:cubicBezTo>
                <a:cubicBezTo>
                  <a:pt x="36" y="17"/>
                  <a:pt x="31" y="12"/>
                  <a:pt x="24" y="12"/>
                </a:cubicBezTo>
                <a:moveTo>
                  <a:pt x="60" y="12"/>
                </a:moveTo>
                <a:cubicBezTo>
                  <a:pt x="53" y="12"/>
                  <a:pt x="48" y="17"/>
                  <a:pt x="48" y="24"/>
                </a:cubicBezTo>
                <a:cubicBezTo>
                  <a:pt x="48" y="31"/>
                  <a:pt x="53" y="36"/>
                  <a:pt x="60" y="36"/>
                </a:cubicBezTo>
                <a:cubicBezTo>
                  <a:pt x="67" y="36"/>
                  <a:pt x="72" y="31"/>
                  <a:pt x="72" y="24"/>
                </a:cubicBezTo>
                <a:cubicBezTo>
                  <a:pt x="72" y="17"/>
                  <a:pt x="67" y="12"/>
                  <a:pt x="60" y="12"/>
                </a:cubicBezTo>
                <a:moveTo>
                  <a:pt x="96" y="12"/>
                </a:moveTo>
                <a:cubicBezTo>
                  <a:pt x="89" y="12"/>
                  <a:pt x="84" y="17"/>
                  <a:pt x="84" y="24"/>
                </a:cubicBezTo>
                <a:cubicBezTo>
                  <a:pt x="84" y="31"/>
                  <a:pt x="89" y="36"/>
                  <a:pt x="96" y="36"/>
                </a:cubicBezTo>
                <a:cubicBezTo>
                  <a:pt x="103" y="36"/>
                  <a:pt x="108" y="31"/>
                  <a:pt x="108" y="24"/>
                </a:cubicBezTo>
                <a:cubicBezTo>
                  <a:pt x="108" y="17"/>
                  <a:pt x="103" y="12"/>
                  <a:pt x="96" y="12"/>
                </a:cubicBezTo>
                <a:moveTo>
                  <a:pt x="232" y="48"/>
                </a:moveTo>
                <a:cubicBezTo>
                  <a:pt x="24" y="48"/>
                  <a:pt x="24" y="48"/>
                  <a:pt x="24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12" y="96"/>
                  <a:pt x="12" y="96"/>
                  <a:pt x="12" y="96"/>
                </a:cubicBezTo>
                <a:cubicBezTo>
                  <a:pt x="60" y="96"/>
                  <a:pt x="60" y="96"/>
                  <a:pt x="60" y="96"/>
                </a:cubicBezTo>
                <a:cubicBezTo>
                  <a:pt x="72" y="96"/>
                  <a:pt x="72" y="96"/>
                  <a:pt x="72" y="96"/>
                </a:cubicBezTo>
                <a:cubicBezTo>
                  <a:pt x="241" y="96"/>
                  <a:pt x="241" y="96"/>
                  <a:pt x="241" y="96"/>
                </a:cubicBezTo>
                <a:cubicBezTo>
                  <a:pt x="244" y="96"/>
                  <a:pt x="244" y="96"/>
                  <a:pt x="244" y="96"/>
                </a:cubicBezTo>
                <a:cubicBezTo>
                  <a:pt x="244" y="48"/>
                  <a:pt x="244" y="48"/>
                  <a:pt x="244" y="48"/>
                </a:cubicBezTo>
                <a:lnTo>
                  <a:pt x="232" y="4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8" name="Freeform 40"/>
          <p:cNvSpPr>
            <a:spLocks noEditPoints="1"/>
          </p:cNvSpPr>
          <p:nvPr/>
        </p:nvSpPr>
        <p:spPr bwMode="auto">
          <a:xfrm>
            <a:off x="934403" y="4060582"/>
            <a:ext cx="510422" cy="445136"/>
          </a:xfrm>
          <a:custGeom>
            <a:avLst/>
            <a:gdLst>
              <a:gd name="T0" fmla="*/ 390376 w 256"/>
              <a:gd name="T1" fmla="*/ 357188 h 224"/>
              <a:gd name="T2" fmla="*/ 19199 w 256"/>
              <a:gd name="T3" fmla="*/ 357188 h 224"/>
              <a:gd name="T4" fmla="*/ 0 w 256"/>
              <a:gd name="T5" fmla="*/ 338053 h 224"/>
              <a:gd name="T6" fmla="*/ 0 w 256"/>
              <a:gd name="T7" fmla="*/ 19135 h 224"/>
              <a:gd name="T8" fmla="*/ 19199 w 256"/>
              <a:gd name="T9" fmla="*/ 0 h 224"/>
              <a:gd name="T10" fmla="*/ 390376 w 256"/>
              <a:gd name="T11" fmla="*/ 0 h 224"/>
              <a:gd name="T12" fmla="*/ 409575 w 256"/>
              <a:gd name="T13" fmla="*/ 19135 h 224"/>
              <a:gd name="T14" fmla="*/ 409575 w 256"/>
              <a:gd name="T15" fmla="*/ 338053 h 224"/>
              <a:gd name="T16" fmla="*/ 390376 w 256"/>
              <a:gd name="T17" fmla="*/ 357188 h 224"/>
              <a:gd name="T18" fmla="*/ 38398 w 256"/>
              <a:gd name="T19" fmla="*/ 19135 h 224"/>
              <a:gd name="T20" fmla="*/ 19199 w 256"/>
              <a:gd name="T21" fmla="*/ 38270 h 224"/>
              <a:gd name="T22" fmla="*/ 38398 w 256"/>
              <a:gd name="T23" fmla="*/ 57405 h 224"/>
              <a:gd name="T24" fmla="*/ 57596 w 256"/>
              <a:gd name="T25" fmla="*/ 38270 h 224"/>
              <a:gd name="T26" fmla="*/ 38398 w 256"/>
              <a:gd name="T27" fmla="*/ 19135 h 224"/>
              <a:gd name="T28" fmla="*/ 95994 w 256"/>
              <a:gd name="T29" fmla="*/ 19135 h 224"/>
              <a:gd name="T30" fmla="*/ 76795 w 256"/>
              <a:gd name="T31" fmla="*/ 38270 h 224"/>
              <a:gd name="T32" fmla="*/ 95994 w 256"/>
              <a:gd name="T33" fmla="*/ 57405 h 224"/>
              <a:gd name="T34" fmla="*/ 115193 w 256"/>
              <a:gd name="T35" fmla="*/ 38270 h 224"/>
              <a:gd name="T36" fmla="*/ 95994 w 256"/>
              <a:gd name="T37" fmla="*/ 19135 h 224"/>
              <a:gd name="T38" fmla="*/ 153591 w 256"/>
              <a:gd name="T39" fmla="*/ 19135 h 224"/>
              <a:gd name="T40" fmla="*/ 134392 w 256"/>
              <a:gd name="T41" fmla="*/ 38270 h 224"/>
              <a:gd name="T42" fmla="*/ 153591 w 256"/>
              <a:gd name="T43" fmla="*/ 57405 h 224"/>
              <a:gd name="T44" fmla="*/ 172789 w 256"/>
              <a:gd name="T45" fmla="*/ 38270 h 224"/>
              <a:gd name="T46" fmla="*/ 153591 w 256"/>
              <a:gd name="T47" fmla="*/ 19135 h 224"/>
              <a:gd name="T48" fmla="*/ 390376 w 256"/>
              <a:gd name="T49" fmla="*/ 76540 h 224"/>
              <a:gd name="T50" fmla="*/ 371177 w 256"/>
              <a:gd name="T51" fmla="*/ 76540 h 224"/>
              <a:gd name="T52" fmla="*/ 38398 w 256"/>
              <a:gd name="T53" fmla="*/ 76540 h 224"/>
              <a:gd name="T54" fmla="*/ 19199 w 256"/>
              <a:gd name="T55" fmla="*/ 76540 h 224"/>
              <a:gd name="T56" fmla="*/ 19199 w 256"/>
              <a:gd name="T57" fmla="*/ 338053 h 224"/>
              <a:gd name="T58" fmla="*/ 390376 w 256"/>
              <a:gd name="T59" fmla="*/ 338053 h 224"/>
              <a:gd name="T60" fmla="*/ 390376 w 256"/>
              <a:gd name="T61" fmla="*/ 76540 h 224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56" h="224">
                <a:moveTo>
                  <a:pt x="244" y="224"/>
                </a:moveTo>
                <a:cubicBezTo>
                  <a:pt x="12" y="224"/>
                  <a:pt x="12" y="224"/>
                  <a:pt x="12" y="224"/>
                </a:cubicBezTo>
                <a:cubicBezTo>
                  <a:pt x="5" y="224"/>
                  <a:pt x="0" y="219"/>
                  <a:pt x="0" y="2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212"/>
                  <a:pt x="256" y="212"/>
                  <a:pt x="256" y="212"/>
                </a:cubicBezTo>
                <a:cubicBezTo>
                  <a:pt x="256" y="219"/>
                  <a:pt x="251" y="224"/>
                  <a:pt x="244" y="224"/>
                </a:cubicBezTo>
                <a:moveTo>
                  <a:pt x="24" y="12"/>
                </a:moveTo>
                <a:cubicBezTo>
                  <a:pt x="17" y="12"/>
                  <a:pt x="12" y="17"/>
                  <a:pt x="12" y="24"/>
                </a:cubicBezTo>
                <a:cubicBezTo>
                  <a:pt x="12" y="31"/>
                  <a:pt x="17" y="36"/>
                  <a:pt x="24" y="36"/>
                </a:cubicBezTo>
                <a:cubicBezTo>
                  <a:pt x="31" y="36"/>
                  <a:pt x="36" y="31"/>
                  <a:pt x="36" y="24"/>
                </a:cubicBezTo>
                <a:cubicBezTo>
                  <a:pt x="36" y="17"/>
                  <a:pt x="31" y="12"/>
                  <a:pt x="24" y="12"/>
                </a:cubicBezTo>
                <a:moveTo>
                  <a:pt x="60" y="12"/>
                </a:moveTo>
                <a:cubicBezTo>
                  <a:pt x="53" y="12"/>
                  <a:pt x="48" y="17"/>
                  <a:pt x="48" y="24"/>
                </a:cubicBezTo>
                <a:cubicBezTo>
                  <a:pt x="48" y="31"/>
                  <a:pt x="53" y="36"/>
                  <a:pt x="60" y="36"/>
                </a:cubicBezTo>
                <a:cubicBezTo>
                  <a:pt x="67" y="36"/>
                  <a:pt x="72" y="31"/>
                  <a:pt x="72" y="24"/>
                </a:cubicBezTo>
                <a:cubicBezTo>
                  <a:pt x="72" y="17"/>
                  <a:pt x="67" y="12"/>
                  <a:pt x="60" y="12"/>
                </a:cubicBezTo>
                <a:moveTo>
                  <a:pt x="96" y="12"/>
                </a:moveTo>
                <a:cubicBezTo>
                  <a:pt x="89" y="12"/>
                  <a:pt x="84" y="17"/>
                  <a:pt x="84" y="24"/>
                </a:cubicBezTo>
                <a:cubicBezTo>
                  <a:pt x="84" y="31"/>
                  <a:pt x="89" y="36"/>
                  <a:pt x="96" y="36"/>
                </a:cubicBezTo>
                <a:cubicBezTo>
                  <a:pt x="103" y="36"/>
                  <a:pt x="108" y="31"/>
                  <a:pt x="108" y="24"/>
                </a:cubicBezTo>
                <a:cubicBezTo>
                  <a:pt x="108" y="17"/>
                  <a:pt x="103" y="12"/>
                  <a:pt x="96" y="12"/>
                </a:cubicBezTo>
                <a:moveTo>
                  <a:pt x="244" y="48"/>
                </a:moveTo>
                <a:cubicBezTo>
                  <a:pt x="232" y="48"/>
                  <a:pt x="232" y="48"/>
                  <a:pt x="232" y="48"/>
                </a:cubicBezTo>
                <a:cubicBezTo>
                  <a:pt x="24" y="48"/>
                  <a:pt x="24" y="48"/>
                  <a:pt x="24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12" y="212"/>
                  <a:pt x="12" y="212"/>
                  <a:pt x="12" y="212"/>
                </a:cubicBezTo>
                <a:cubicBezTo>
                  <a:pt x="244" y="212"/>
                  <a:pt x="244" y="212"/>
                  <a:pt x="244" y="212"/>
                </a:cubicBezTo>
                <a:lnTo>
                  <a:pt x="244" y="4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9" name="Freeform 41"/>
          <p:cNvSpPr/>
          <p:nvPr/>
        </p:nvSpPr>
        <p:spPr bwMode="auto">
          <a:xfrm>
            <a:off x="10731347" y="3312754"/>
            <a:ext cx="526249" cy="158270"/>
          </a:xfrm>
          <a:custGeom>
            <a:avLst/>
            <a:gdLst>
              <a:gd name="T0" fmla="*/ 414277 w 264"/>
              <a:gd name="T1" fmla="*/ 30163 h 80"/>
              <a:gd name="T2" fmla="*/ 369491 w 264"/>
              <a:gd name="T3" fmla="*/ 55563 h 80"/>
              <a:gd name="T4" fmla="*/ 268720 w 264"/>
              <a:gd name="T5" fmla="*/ 0 h 80"/>
              <a:gd name="T6" fmla="*/ 211138 w 264"/>
              <a:gd name="T7" fmla="*/ 31750 h 80"/>
              <a:gd name="T8" fmla="*/ 153555 w 264"/>
              <a:gd name="T9" fmla="*/ 0 h 80"/>
              <a:gd name="T10" fmla="*/ 52784 w 264"/>
              <a:gd name="T11" fmla="*/ 55563 h 80"/>
              <a:gd name="T12" fmla="*/ 7998 w 264"/>
              <a:gd name="T13" fmla="*/ 30163 h 80"/>
              <a:gd name="T14" fmla="*/ 111967 w 264"/>
              <a:gd name="T15" fmla="*/ 127000 h 80"/>
              <a:gd name="T16" fmla="*/ 211138 w 264"/>
              <a:gd name="T17" fmla="*/ 80963 h 80"/>
              <a:gd name="T18" fmla="*/ 310308 w 264"/>
              <a:gd name="T19" fmla="*/ 127000 h 80"/>
              <a:gd name="T20" fmla="*/ 414277 w 264"/>
              <a:gd name="T21" fmla="*/ 30163 h 8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64" h="80">
                <a:moveTo>
                  <a:pt x="259" y="19"/>
                </a:moveTo>
                <a:cubicBezTo>
                  <a:pt x="255" y="18"/>
                  <a:pt x="248" y="35"/>
                  <a:pt x="231" y="35"/>
                </a:cubicBezTo>
                <a:cubicBezTo>
                  <a:pt x="210" y="35"/>
                  <a:pt x="201" y="0"/>
                  <a:pt x="168" y="0"/>
                </a:cubicBezTo>
                <a:cubicBezTo>
                  <a:pt x="142" y="0"/>
                  <a:pt x="134" y="20"/>
                  <a:pt x="132" y="20"/>
                </a:cubicBezTo>
                <a:cubicBezTo>
                  <a:pt x="130" y="20"/>
                  <a:pt x="122" y="0"/>
                  <a:pt x="96" y="0"/>
                </a:cubicBezTo>
                <a:cubicBezTo>
                  <a:pt x="63" y="0"/>
                  <a:pt x="54" y="35"/>
                  <a:pt x="33" y="35"/>
                </a:cubicBezTo>
                <a:cubicBezTo>
                  <a:pt x="16" y="35"/>
                  <a:pt x="9" y="18"/>
                  <a:pt x="5" y="19"/>
                </a:cubicBezTo>
                <a:cubicBezTo>
                  <a:pt x="0" y="20"/>
                  <a:pt x="13" y="80"/>
                  <a:pt x="70" y="80"/>
                </a:cubicBezTo>
                <a:cubicBezTo>
                  <a:pt x="107" y="80"/>
                  <a:pt x="129" y="51"/>
                  <a:pt x="132" y="51"/>
                </a:cubicBezTo>
                <a:cubicBezTo>
                  <a:pt x="135" y="51"/>
                  <a:pt x="157" y="80"/>
                  <a:pt x="194" y="80"/>
                </a:cubicBezTo>
                <a:cubicBezTo>
                  <a:pt x="251" y="80"/>
                  <a:pt x="264" y="20"/>
                  <a:pt x="259" y="19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0" name="Freeform 42"/>
          <p:cNvSpPr>
            <a:spLocks noEditPoints="1"/>
          </p:cNvSpPr>
          <p:nvPr/>
        </p:nvSpPr>
        <p:spPr bwMode="auto">
          <a:xfrm>
            <a:off x="9848989" y="3241532"/>
            <a:ext cx="508443" cy="300714"/>
          </a:xfrm>
          <a:custGeom>
            <a:avLst/>
            <a:gdLst>
              <a:gd name="T0" fmla="*/ 388863 w 256"/>
              <a:gd name="T1" fmla="*/ 139700 h 152"/>
              <a:gd name="T2" fmla="*/ 133871 w 256"/>
              <a:gd name="T3" fmla="*/ 139700 h 152"/>
              <a:gd name="T4" fmla="*/ 114746 w 256"/>
              <a:gd name="T5" fmla="*/ 120650 h 152"/>
              <a:gd name="T6" fmla="*/ 133871 w 256"/>
              <a:gd name="T7" fmla="*/ 101600 h 152"/>
              <a:gd name="T8" fmla="*/ 133871 w 256"/>
              <a:gd name="T9" fmla="*/ 101600 h 152"/>
              <a:gd name="T10" fmla="*/ 388863 w 256"/>
              <a:gd name="T11" fmla="*/ 101600 h 152"/>
              <a:gd name="T12" fmla="*/ 407987 w 256"/>
              <a:gd name="T13" fmla="*/ 120650 h 152"/>
              <a:gd name="T14" fmla="*/ 388863 w 256"/>
              <a:gd name="T15" fmla="*/ 139700 h 152"/>
              <a:gd name="T16" fmla="*/ 388863 w 256"/>
              <a:gd name="T17" fmla="*/ 38100 h 152"/>
              <a:gd name="T18" fmla="*/ 133871 w 256"/>
              <a:gd name="T19" fmla="*/ 38100 h 152"/>
              <a:gd name="T20" fmla="*/ 114746 w 256"/>
              <a:gd name="T21" fmla="*/ 19050 h 152"/>
              <a:gd name="T22" fmla="*/ 133871 w 256"/>
              <a:gd name="T23" fmla="*/ 0 h 152"/>
              <a:gd name="T24" fmla="*/ 133871 w 256"/>
              <a:gd name="T25" fmla="*/ 0 h 152"/>
              <a:gd name="T26" fmla="*/ 388863 w 256"/>
              <a:gd name="T27" fmla="*/ 0 h 152"/>
              <a:gd name="T28" fmla="*/ 407987 w 256"/>
              <a:gd name="T29" fmla="*/ 19050 h 152"/>
              <a:gd name="T30" fmla="*/ 388863 w 256"/>
              <a:gd name="T31" fmla="*/ 38100 h 152"/>
              <a:gd name="T32" fmla="*/ 57373 w 256"/>
              <a:gd name="T33" fmla="*/ 241300 h 152"/>
              <a:gd name="T34" fmla="*/ 57373 w 256"/>
              <a:gd name="T35" fmla="*/ 241300 h 152"/>
              <a:gd name="T36" fmla="*/ 19124 w 256"/>
              <a:gd name="T37" fmla="*/ 241300 h 152"/>
              <a:gd name="T38" fmla="*/ 0 w 256"/>
              <a:gd name="T39" fmla="*/ 222250 h 152"/>
              <a:gd name="T40" fmla="*/ 19124 w 256"/>
              <a:gd name="T41" fmla="*/ 203200 h 152"/>
              <a:gd name="T42" fmla="*/ 57373 w 256"/>
              <a:gd name="T43" fmla="*/ 203200 h 152"/>
              <a:gd name="T44" fmla="*/ 57373 w 256"/>
              <a:gd name="T45" fmla="*/ 203200 h 152"/>
              <a:gd name="T46" fmla="*/ 76498 w 256"/>
              <a:gd name="T47" fmla="*/ 222250 h 152"/>
              <a:gd name="T48" fmla="*/ 57373 w 256"/>
              <a:gd name="T49" fmla="*/ 241300 h 152"/>
              <a:gd name="T50" fmla="*/ 57373 w 256"/>
              <a:gd name="T51" fmla="*/ 139700 h 152"/>
              <a:gd name="T52" fmla="*/ 57373 w 256"/>
              <a:gd name="T53" fmla="*/ 139700 h 152"/>
              <a:gd name="T54" fmla="*/ 19124 w 256"/>
              <a:gd name="T55" fmla="*/ 139700 h 152"/>
              <a:gd name="T56" fmla="*/ 0 w 256"/>
              <a:gd name="T57" fmla="*/ 120650 h 152"/>
              <a:gd name="T58" fmla="*/ 19124 w 256"/>
              <a:gd name="T59" fmla="*/ 101600 h 152"/>
              <a:gd name="T60" fmla="*/ 57373 w 256"/>
              <a:gd name="T61" fmla="*/ 101600 h 152"/>
              <a:gd name="T62" fmla="*/ 57373 w 256"/>
              <a:gd name="T63" fmla="*/ 101600 h 152"/>
              <a:gd name="T64" fmla="*/ 76498 w 256"/>
              <a:gd name="T65" fmla="*/ 120650 h 152"/>
              <a:gd name="T66" fmla="*/ 57373 w 256"/>
              <a:gd name="T67" fmla="*/ 139700 h 152"/>
              <a:gd name="T68" fmla="*/ 57373 w 256"/>
              <a:gd name="T69" fmla="*/ 38100 h 152"/>
              <a:gd name="T70" fmla="*/ 57373 w 256"/>
              <a:gd name="T71" fmla="*/ 38100 h 152"/>
              <a:gd name="T72" fmla="*/ 19124 w 256"/>
              <a:gd name="T73" fmla="*/ 38100 h 152"/>
              <a:gd name="T74" fmla="*/ 0 w 256"/>
              <a:gd name="T75" fmla="*/ 19050 h 152"/>
              <a:gd name="T76" fmla="*/ 19124 w 256"/>
              <a:gd name="T77" fmla="*/ 0 h 152"/>
              <a:gd name="T78" fmla="*/ 57373 w 256"/>
              <a:gd name="T79" fmla="*/ 0 h 152"/>
              <a:gd name="T80" fmla="*/ 57373 w 256"/>
              <a:gd name="T81" fmla="*/ 0 h 152"/>
              <a:gd name="T82" fmla="*/ 76498 w 256"/>
              <a:gd name="T83" fmla="*/ 19050 h 152"/>
              <a:gd name="T84" fmla="*/ 57373 w 256"/>
              <a:gd name="T85" fmla="*/ 38100 h 152"/>
              <a:gd name="T86" fmla="*/ 133871 w 256"/>
              <a:gd name="T87" fmla="*/ 241300 h 152"/>
              <a:gd name="T88" fmla="*/ 114746 w 256"/>
              <a:gd name="T89" fmla="*/ 222250 h 152"/>
              <a:gd name="T90" fmla="*/ 133871 w 256"/>
              <a:gd name="T91" fmla="*/ 203200 h 152"/>
              <a:gd name="T92" fmla="*/ 133871 w 256"/>
              <a:gd name="T93" fmla="*/ 203200 h 152"/>
              <a:gd name="T94" fmla="*/ 388863 w 256"/>
              <a:gd name="T95" fmla="*/ 203200 h 152"/>
              <a:gd name="T96" fmla="*/ 407987 w 256"/>
              <a:gd name="T97" fmla="*/ 222250 h 152"/>
              <a:gd name="T98" fmla="*/ 388863 w 256"/>
              <a:gd name="T99" fmla="*/ 241300 h 152"/>
              <a:gd name="T100" fmla="*/ 133871 w 256"/>
              <a:gd name="T101" fmla="*/ 241300 h 15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256" h="152">
                <a:moveTo>
                  <a:pt x="244" y="88"/>
                </a:moveTo>
                <a:cubicBezTo>
                  <a:pt x="84" y="88"/>
                  <a:pt x="84" y="88"/>
                  <a:pt x="84" y="88"/>
                </a:cubicBezTo>
                <a:cubicBezTo>
                  <a:pt x="77" y="88"/>
                  <a:pt x="72" y="83"/>
                  <a:pt x="72" y="76"/>
                </a:cubicBezTo>
                <a:cubicBezTo>
                  <a:pt x="72" y="69"/>
                  <a:pt x="77" y="64"/>
                  <a:pt x="84" y="64"/>
                </a:cubicBezTo>
                <a:cubicBezTo>
                  <a:pt x="84" y="64"/>
                  <a:pt x="84" y="64"/>
                  <a:pt x="84" y="64"/>
                </a:cubicBezTo>
                <a:cubicBezTo>
                  <a:pt x="244" y="64"/>
                  <a:pt x="244" y="64"/>
                  <a:pt x="244" y="64"/>
                </a:cubicBezTo>
                <a:cubicBezTo>
                  <a:pt x="251" y="64"/>
                  <a:pt x="256" y="69"/>
                  <a:pt x="256" y="76"/>
                </a:cubicBezTo>
                <a:cubicBezTo>
                  <a:pt x="256" y="83"/>
                  <a:pt x="251" y="88"/>
                  <a:pt x="244" y="88"/>
                </a:cubicBezTo>
                <a:moveTo>
                  <a:pt x="244" y="24"/>
                </a:moveTo>
                <a:cubicBezTo>
                  <a:pt x="84" y="24"/>
                  <a:pt x="84" y="24"/>
                  <a:pt x="84" y="24"/>
                </a:cubicBezTo>
                <a:cubicBezTo>
                  <a:pt x="77" y="24"/>
                  <a:pt x="72" y="19"/>
                  <a:pt x="72" y="12"/>
                </a:cubicBezTo>
                <a:cubicBezTo>
                  <a:pt x="72" y="5"/>
                  <a:pt x="77" y="0"/>
                  <a:pt x="84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19"/>
                  <a:pt x="251" y="24"/>
                  <a:pt x="244" y="24"/>
                </a:cubicBezTo>
                <a:moveTo>
                  <a:pt x="36" y="152"/>
                </a:moveTo>
                <a:cubicBezTo>
                  <a:pt x="36" y="152"/>
                  <a:pt x="36" y="152"/>
                  <a:pt x="36" y="152"/>
                </a:cubicBezTo>
                <a:cubicBezTo>
                  <a:pt x="12" y="152"/>
                  <a:pt x="12" y="152"/>
                  <a:pt x="12" y="152"/>
                </a:cubicBezTo>
                <a:cubicBezTo>
                  <a:pt x="5" y="152"/>
                  <a:pt x="0" y="147"/>
                  <a:pt x="0" y="140"/>
                </a:cubicBezTo>
                <a:cubicBezTo>
                  <a:pt x="0" y="133"/>
                  <a:pt x="5" y="128"/>
                  <a:pt x="12" y="128"/>
                </a:cubicBezTo>
                <a:cubicBezTo>
                  <a:pt x="36" y="128"/>
                  <a:pt x="36" y="128"/>
                  <a:pt x="36" y="128"/>
                </a:cubicBezTo>
                <a:cubicBezTo>
                  <a:pt x="36" y="128"/>
                  <a:pt x="36" y="128"/>
                  <a:pt x="36" y="128"/>
                </a:cubicBezTo>
                <a:cubicBezTo>
                  <a:pt x="43" y="128"/>
                  <a:pt x="48" y="133"/>
                  <a:pt x="48" y="140"/>
                </a:cubicBezTo>
                <a:cubicBezTo>
                  <a:pt x="48" y="147"/>
                  <a:pt x="43" y="152"/>
                  <a:pt x="36" y="152"/>
                </a:cubicBezTo>
                <a:moveTo>
                  <a:pt x="36" y="88"/>
                </a:moveTo>
                <a:cubicBezTo>
                  <a:pt x="36" y="88"/>
                  <a:pt x="36" y="88"/>
                  <a:pt x="36" y="88"/>
                </a:cubicBezTo>
                <a:cubicBezTo>
                  <a:pt x="12" y="88"/>
                  <a:pt x="12" y="88"/>
                  <a:pt x="12" y="88"/>
                </a:cubicBezTo>
                <a:cubicBezTo>
                  <a:pt x="5" y="88"/>
                  <a:pt x="0" y="83"/>
                  <a:pt x="0" y="76"/>
                </a:cubicBezTo>
                <a:cubicBezTo>
                  <a:pt x="0" y="69"/>
                  <a:pt x="5" y="64"/>
                  <a:pt x="12" y="64"/>
                </a:cubicBezTo>
                <a:cubicBezTo>
                  <a:pt x="36" y="64"/>
                  <a:pt x="36" y="64"/>
                  <a:pt x="36" y="64"/>
                </a:cubicBezTo>
                <a:cubicBezTo>
                  <a:pt x="36" y="64"/>
                  <a:pt x="36" y="64"/>
                  <a:pt x="36" y="64"/>
                </a:cubicBezTo>
                <a:cubicBezTo>
                  <a:pt x="43" y="64"/>
                  <a:pt x="48" y="69"/>
                  <a:pt x="48" y="76"/>
                </a:cubicBezTo>
                <a:cubicBezTo>
                  <a:pt x="48" y="83"/>
                  <a:pt x="43" y="88"/>
                  <a:pt x="36" y="88"/>
                </a:cubicBezTo>
                <a:moveTo>
                  <a:pt x="36" y="24"/>
                </a:moveTo>
                <a:cubicBezTo>
                  <a:pt x="36" y="24"/>
                  <a:pt x="36" y="24"/>
                  <a:pt x="36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5" y="24"/>
                  <a:pt x="0" y="19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43" y="0"/>
                  <a:pt x="48" y="5"/>
                  <a:pt x="48" y="12"/>
                </a:cubicBezTo>
                <a:cubicBezTo>
                  <a:pt x="48" y="19"/>
                  <a:pt x="43" y="24"/>
                  <a:pt x="36" y="24"/>
                </a:cubicBezTo>
                <a:moveTo>
                  <a:pt x="84" y="152"/>
                </a:moveTo>
                <a:cubicBezTo>
                  <a:pt x="77" y="152"/>
                  <a:pt x="72" y="147"/>
                  <a:pt x="72" y="140"/>
                </a:cubicBezTo>
                <a:cubicBezTo>
                  <a:pt x="72" y="133"/>
                  <a:pt x="77" y="128"/>
                  <a:pt x="84" y="128"/>
                </a:cubicBezTo>
                <a:cubicBezTo>
                  <a:pt x="84" y="128"/>
                  <a:pt x="84" y="128"/>
                  <a:pt x="84" y="128"/>
                </a:cubicBezTo>
                <a:cubicBezTo>
                  <a:pt x="244" y="128"/>
                  <a:pt x="244" y="128"/>
                  <a:pt x="244" y="128"/>
                </a:cubicBezTo>
                <a:cubicBezTo>
                  <a:pt x="251" y="128"/>
                  <a:pt x="256" y="133"/>
                  <a:pt x="256" y="140"/>
                </a:cubicBezTo>
                <a:cubicBezTo>
                  <a:pt x="256" y="147"/>
                  <a:pt x="251" y="152"/>
                  <a:pt x="244" y="152"/>
                </a:cubicBezTo>
                <a:lnTo>
                  <a:pt x="84" y="15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1" name="Freeform 43"/>
          <p:cNvSpPr>
            <a:spLocks noEditPoints="1"/>
          </p:cNvSpPr>
          <p:nvPr/>
        </p:nvSpPr>
        <p:spPr bwMode="auto">
          <a:xfrm>
            <a:off x="8956738" y="3241532"/>
            <a:ext cx="510422" cy="300714"/>
          </a:xfrm>
          <a:custGeom>
            <a:avLst/>
            <a:gdLst>
              <a:gd name="T0" fmla="*/ 390376 w 256"/>
              <a:gd name="T1" fmla="*/ 139700 h 152"/>
              <a:gd name="T2" fmla="*/ 19199 w 256"/>
              <a:gd name="T3" fmla="*/ 139700 h 152"/>
              <a:gd name="T4" fmla="*/ 0 w 256"/>
              <a:gd name="T5" fmla="*/ 120650 h 152"/>
              <a:gd name="T6" fmla="*/ 19199 w 256"/>
              <a:gd name="T7" fmla="*/ 101600 h 152"/>
              <a:gd name="T8" fmla="*/ 390376 w 256"/>
              <a:gd name="T9" fmla="*/ 101600 h 152"/>
              <a:gd name="T10" fmla="*/ 409575 w 256"/>
              <a:gd name="T11" fmla="*/ 120650 h 152"/>
              <a:gd name="T12" fmla="*/ 390376 w 256"/>
              <a:gd name="T13" fmla="*/ 139700 h 152"/>
              <a:gd name="T14" fmla="*/ 390376 w 256"/>
              <a:gd name="T15" fmla="*/ 38100 h 152"/>
              <a:gd name="T16" fmla="*/ 19199 w 256"/>
              <a:gd name="T17" fmla="*/ 38100 h 152"/>
              <a:gd name="T18" fmla="*/ 0 w 256"/>
              <a:gd name="T19" fmla="*/ 19050 h 152"/>
              <a:gd name="T20" fmla="*/ 19199 w 256"/>
              <a:gd name="T21" fmla="*/ 0 h 152"/>
              <a:gd name="T22" fmla="*/ 390376 w 256"/>
              <a:gd name="T23" fmla="*/ 0 h 152"/>
              <a:gd name="T24" fmla="*/ 409575 w 256"/>
              <a:gd name="T25" fmla="*/ 19050 h 152"/>
              <a:gd name="T26" fmla="*/ 390376 w 256"/>
              <a:gd name="T27" fmla="*/ 38100 h 152"/>
              <a:gd name="T28" fmla="*/ 19199 w 256"/>
              <a:gd name="T29" fmla="*/ 203200 h 152"/>
              <a:gd name="T30" fmla="*/ 390376 w 256"/>
              <a:gd name="T31" fmla="*/ 203200 h 152"/>
              <a:gd name="T32" fmla="*/ 409575 w 256"/>
              <a:gd name="T33" fmla="*/ 222250 h 152"/>
              <a:gd name="T34" fmla="*/ 390376 w 256"/>
              <a:gd name="T35" fmla="*/ 241300 h 152"/>
              <a:gd name="T36" fmla="*/ 19199 w 256"/>
              <a:gd name="T37" fmla="*/ 241300 h 152"/>
              <a:gd name="T38" fmla="*/ 0 w 256"/>
              <a:gd name="T39" fmla="*/ 222250 h 152"/>
              <a:gd name="T40" fmla="*/ 19199 w 256"/>
              <a:gd name="T41" fmla="*/ 203200 h 152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56" h="152">
                <a:moveTo>
                  <a:pt x="244" y="88"/>
                </a:moveTo>
                <a:cubicBezTo>
                  <a:pt x="12" y="88"/>
                  <a:pt x="12" y="88"/>
                  <a:pt x="12" y="88"/>
                </a:cubicBezTo>
                <a:cubicBezTo>
                  <a:pt x="5" y="88"/>
                  <a:pt x="0" y="83"/>
                  <a:pt x="0" y="76"/>
                </a:cubicBezTo>
                <a:cubicBezTo>
                  <a:pt x="0" y="69"/>
                  <a:pt x="5" y="64"/>
                  <a:pt x="12" y="64"/>
                </a:cubicBezTo>
                <a:cubicBezTo>
                  <a:pt x="244" y="64"/>
                  <a:pt x="244" y="64"/>
                  <a:pt x="244" y="64"/>
                </a:cubicBezTo>
                <a:cubicBezTo>
                  <a:pt x="251" y="64"/>
                  <a:pt x="256" y="69"/>
                  <a:pt x="256" y="76"/>
                </a:cubicBezTo>
                <a:cubicBezTo>
                  <a:pt x="256" y="83"/>
                  <a:pt x="251" y="88"/>
                  <a:pt x="244" y="88"/>
                </a:cubicBezTo>
                <a:moveTo>
                  <a:pt x="244" y="24"/>
                </a:moveTo>
                <a:cubicBezTo>
                  <a:pt x="12" y="24"/>
                  <a:pt x="12" y="24"/>
                  <a:pt x="12" y="24"/>
                </a:cubicBezTo>
                <a:cubicBezTo>
                  <a:pt x="5" y="24"/>
                  <a:pt x="0" y="19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19"/>
                  <a:pt x="251" y="24"/>
                  <a:pt x="244" y="24"/>
                </a:cubicBezTo>
                <a:moveTo>
                  <a:pt x="12" y="128"/>
                </a:moveTo>
                <a:cubicBezTo>
                  <a:pt x="244" y="128"/>
                  <a:pt x="244" y="128"/>
                  <a:pt x="244" y="128"/>
                </a:cubicBezTo>
                <a:cubicBezTo>
                  <a:pt x="251" y="128"/>
                  <a:pt x="256" y="133"/>
                  <a:pt x="256" y="140"/>
                </a:cubicBezTo>
                <a:cubicBezTo>
                  <a:pt x="256" y="147"/>
                  <a:pt x="251" y="152"/>
                  <a:pt x="244" y="152"/>
                </a:cubicBezTo>
                <a:cubicBezTo>
                  <a:pt x="12" y="152"/>
                  <a:pt x="12" y="152"/>
                  <a:pt x="12" y="152"/>
                </a:cubicBezTo>
                <a:cubicBezTo>
                  <a:pt x="5" y="152"/>
                  <a:pt x="0" y="147"/>
                  <a:pt x="0" y="140"/>
                </a:cubicBezTo>
                <a:cubicBezTo>
                  <a:pt x="0" y="133"/>
                  <a:pt x="5" y="128"/>
                  <a:pt x="12" y="128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2" name="Freeform 44"/>
          <p:cNvSpPr>
            <a:spLocks noEditPoints="1"/>
          </p:cNvSpPr>
          <p:nvPr/>
        </p:nvSpPr>
        <p:spPr bwMode="auto">
          <a:xfrm>
            <a:off x="8121861" y="3344408"/>
            <a:ext cx="397655" cy="94962"/>
          </a:xfrm>
          <a:custGeom>
            <a:avLst/>
            <a:gdLst>
              <a:gd name="T0" fmla="*/ 280797 w 200"/>
              <a:gd name="T1" fmla="*/ 76200 h 48"/>
              <a:gd name="T2" fmla="*/ 242507 w 200"/>
              <a:gd name="T3" fmla="*/ 38100 h 48"/>
              <a:gd name="T4" fmla="*/ 280797 w 200"/>
              <a:gd name="T5" fmla="*/ 0 h 48"/>
              <a:gd name="T6" fmla="*/ 319088 w 200"/>
              <a:gd name="T7" fmla="*/ 38100 h 48"/>
              <a:gd name="T8" fmla="*/ 280797 w 200"/>
              <a:gd name="T9" fmla="*/ 76200 h 48"/>
              <a:gd name="T10" fmla="*/ 159544 w 200"/>
              <a:gd name="T11" fmla="*/ 76200 h 48"/>
              <a:gd name="T12" fmla="*/ 121253 w 200"/>
              <a:gd name="T13" fmla="*/ 38100 h 48"/>
              <a:gd name="T14" fmla="*/ 159544 w 200"/>
              <a:gd name="T15" fmla="*/ 0 h 48"/>
              <a:gd name="T16" fmla="*/ 197835 w 200"/>
              <a:gd name="T17" fmla="*/ 38100 h 48"/>
              <a:gd name="T18" fmla="*/ 159544 w 200"/>
              <a:gd name="T19" fmla="*/ 76200 h 48"/>
              <a:gd name="T20" fmla="*/ 38291 w 200"/>
              <a:gd name="T21" fmla="*/ 76200 h 48"/>
              <a:gd name="T22" fmla="*/ 0 w 200"/>
              <a:gd name="T23" fmla="*/ 38100 h 48"/>
              <a:gd name="T24" fmla="*/ 38291 w 200"/>
              <a:gd name="T25" fmla="*/ 0 h 48"/>
              <a:gd name="T26" fmla="*/ 76581 w 200"/>
              <a:gd name="T27" fmla="*/ 38100 h 48"/>
              <a:gd name="T28" fmla="*/ 38291 w 200"/>
              <a:gd name="T29" fmla="*/ 76200 h 4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200" h="48">
                <a:moveTo>
                  <a:pt x="176" y="48"/>
                </a:moveTo>
                <a:cubicBezTo>
                  <a:pt x="163" y="48"/>
                  <a:pt x="152" y="37"/>
                  <a:pt x="152" y="24"/>
                </a:cubicBezTo>
                <a:cubicBezTo>
                  <a:pt x="152" y="11"/>
                  <a:pt x="163" y="0"/>
                  <a:pt x="176" y="0"/>
                </a:cubicBezTo>
                <a:cubicBezTo>
                  <a:pt x="189" y="0"/>
                  <a:pt x="200" y="11"/>
                  <a:pt x="200" y="24"/>
                </a:cubicBezTo>
                <a:cubicBezTo>
                  <a:pt x="200" y="37"/>
                  <a:pt x="189" y="48"/>
                  <a:pt x="176" y="48"/>
                </a:cubicBezTo>
                <a:moveTo>
                  <a:pt x="100" y="48"/>
                </a:moveTo>
                <a:cubicBezTo>
                  <a:pt x="87" y="48"/>
                  <a:pt x="76" y="37"/>
                  <a:pt x="76" y="24"/>
                </a:cubicBezTo>
                <a:cubicBezTo>
                  <a:pt x="76" y="11"/>
                  <a:pt x="87" y="0"/>
                  <a:pt x="100" y="0"/>
                </a:cubicBezTo>
                <a:cubicBezTo>
                  <a:pt x="113" y="0"/>
                  <a:pt x="124" y="11"/>
                  <a:pt x="124" y="24"/>
                </a:cubicBezTo>
                <a:cubicBezTo>
                  <a:pt x="124" y="37"/>
                  <a:pt x="113" y="48"/>
                  <a:pt x="100" y="48"/>
                </a:cubicBezTo>
                <a:moveTo>
                  <a:pt x="24" y="48"/>
                </a:moveTo>
                <a:cubicBezTo>
                  <a:pt x="11" y="48"/>
                  <a:pt x="0" y="37"/>
                  <a:pt x="0" y="24"/>
                </a:cubicBezTo>
                <a:cubicBezTo>
                  <a:pt x="0" y="11"/>
                  <a:pt x="11" y="0"/>
                  <a:pt x="24" y="0"/>
                </a:cubicBezTo>
                <a:cubicBezTo>
                  <a:pt x="37" y="0"/>
                  <a:pt x="48" y="11"/>
                  <a:pt x="48" y="24"/>
                </a:cubicBezTo>
                <a:cubicBezTo>
                  <a:pt x="48" y="37"/>
                  <a:pt x="37" y="48"/>
                  <a:pt x="24" y="48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3" name="Freeform 45"/>
          <p:cNvSpPr/>
          <p:nvPr/>
        </p:nvSpPr>
        <p:spPr bwMode="auto">
          <a:xfrm>
            <a:off x="7334465" y="3223727"/>
            <a:ext cx="189925" cy="336325"/>
          </a:xfrm>
          <a:custGeom>
            <a:avLst/>
            <a:gdLst>
              <a:gd name="T0" fmla="*/ 6350 w 96"/>
              <a:gd name="T1" fmla="*/ 33734 h 168"/>
              <a:gd name="T2" fmla="*/ 106363 w 96"/>
              <a:gd name="T3" fmla="*/ 134938 h 168"/>
              <a:gd name="T4" fmla="*/ 4763 w 96"/>
              <a:gd name="T5" fmla="*/ 237747 h 168"/>
              <a:gd name="T6" fmla="*/ 4763 w 96"/>
              <a:gd name="T7" fmla="*/ 237747 h 168"/>
              <a:gd name="T8" fmla="*/ 0 w 96"/>
              <a:gd name="T9" fmla="*/ 250598 h 168"/>
              <a:gd name="T10" fmla="*/ 19050 w 96"/>
              <a:gd name="T11" fmla="*/ 269875 h 168"/>
              <a:gd name="T12" fmla="*/ 31750 w 96"/>
              <a:gd name="T13" fmla="*/ 265056 h 168"/>
              <a:gd name="T14" fmla="*/ 31750 w 96"/>
              <a:gd name="T15" fmla="*/ 265056 h 168"/>
              <a:gd name="T16" fmla="*/ 146050 w 96"/>
              <a:gd name="T17" fmla="*/ 149395 h 168"/>
              <a:gd name="T18" fmla="*/ 146050 w 96"/>
              <a:gd name="T19" fmla="*/ 149395 h 168"/>
              <a:gd name="T20" fmla="*/ 152400 w 96"/>
              <a:gd name="T21" fmla="*/ 134938 h 168"/>
              <a:gd name="T22" fmla="*/ 152400 w 96"/>
              <a:gd name="T23" fmla="*/ 134938 h 168"/>
              <a:gd name="T24" fmla="*/ 152400 w 96"/>
              <a:gd name="T25" fmla="*/ 134938 h 168"/>
              <a:gd name="T26" fmla="*/ 146050 w 96"/>
              <a:gd name="T27" fmla="*/ 120480 h 168"/>
              <a:gd name="T28" fmla="*/ 146050 w 96"/>
              <a:gd name="T29" fmla="*/ 120480 h 168"/>
              <a:gd name="T30" fmla="*/ 31750 w 96"/>
              <a:gd name="T31" fmla="*/ 4819 h 168"/>
              <a:gd name="T32" fmla="*/ 31750 w 96"/>
              <a:gd name="T33" fmla="*/ 4819 h 168"/>
              <a:gd name="T34" fmla="*/ 19050 w 96"/>
              <a:gd name="T35" fmla="*/ 0 h 168"/>
              <a:gd name="T36" fmla="*/ 0 w 96"/>
              <a:gd name="T37" fmla="*/ 19277 h 168"/>
              <a:gd name="T38" fmla="*/ 6350 w 96"/>
              <a:gd name="T39" fmla="*/ 33734 h 168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96" h="168">
                <a:moveTo>
                  <a:pt x="4" y="21"/>
                </a:moveTo>
                <a:cubicBezTo>
                  <a:pt x="67" y="84"/>
                  <a:pt x="67" y="84"/>
                  <a:pt x="67" y="84"/>
                </a:cubicBezTo>
                <a:cubicBezTo>
                  <a:pt x="3" y="148"/>
                  <a:pt x="3" y="148"/>
                  <a:pt x="3" y="148"/>
                </a:cubicBezTo>
                <a:cubicBezTo>
                  <a:pt x="3" y="148"/>
                  <a:pt x="3" y="148"/>
                  <a:pt x="3" y="148"/>
                </a:cubicBezTo>
                <a:cubicBezTo>
                  <a:pt x="1" y="150"/>
                  <a:pt x="0" y="153"/>
                  <a:pt x="0" y="156"/>
                </a:cubicBezTo>
                <a:cubicBezTo>
                  <a:pt x="0" y="163"/>
                  <a:pt x="5" y="168"/>
                  <a:pt x="12" y="168"/>
                </a:cubicBezTo>
                <a:cubicBezTo>
                  <a:pt x="15" y="168"/>
                  <a:pt x="18" y="167"/>
                  <a:pt x="20" y="165"/>
                </a:cubicBezTo>
                <a:cubicBezTo>
                  <a:pt x="20" y="165"/>
                  <a:pt x="20" y="165"/>
                  <a:pt x="20" y="165"/>
                </a:cubicBezTo>
                <a:cubicBezTo>
                  <a:pt x="92" y="93"/>
                  <a:pt x="92" y="93"/>
                  <a:pt x="92" y="93"/>
                </a:cubicBezTo>
                <a:cubicBezTo>
                  <a:pt x="92" y="93"/>
                  <a:pt x="92" y="93"/>
                  <a:pt x="92" y="93"/>
                </a:cubicBezTo>
                <a:cubicBezTo>
                  <a:pt x="95" y="90"/>
                  <a:pt x="96" y="87"/>
                  <a:pt x="96" y="84"/>
                </a:cubicBezTo>
                <a:cubicBezTo>
                  <a:pt x="96" y="84"/>
                  <a:pt x="96" y="84"/>
                  <a:pt x="96" y="84"/>
                </a:cubicBezTo>
                <a:cubicBezTo>
                  <a:pt x="96" y="84"/>
                  <a:pt x="96" y="84"/>
                  <a:pt x="96" y="84"/>
                </a:cubicBezTo>
                <a:cubicBezTo>
                  <a:pt x="96" y="81"/>
                  <a:pt x="95" y="77"/>
                  <a:pt x="92" y="75"/>
                </a:cubicBezTo>
                <a:cubicBezTo>
                  <a:pt x="92" y="75"/>
                  <a:pt x="92" y="75"/>
                  <a:pt x="92" y="75"/>
                </a:cubicBezTo>
                <a:cubicBezTo>
                  <a:pt x="20" y="3"/>
                  <a:pt x="20" y="3"/>
                  <a:pt x="20" y="3"/>
                </a:cubicBezTo>
                <a:cubicBezTo>
                  <a:pt x="20" y="3"/>
                  <a:pt x="20" y="3"/>
                  <a:pt x="20" y="3"/>
                </a:cubicBezTo>
                <a:cubicBezTo>
                  <a:pt x="18" y="1"/>
                  <a:pt x="15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16"/>
                  <a:pt x="2" y="19"/>
                  <a:pt x="4" y="21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4" name="Freeform 46"/>
          <p:cNvSpPr/>
          <p:nvPr/>
        </p:nvSpPr>
        <p:spPr bwMode="auto">
          <a:xfrm>
            <a:off x="6442216" y="3223727"/>
            <a:ext cx="191902" cy="336325"/>
          </a:xfrm>
          <a:custGeom>
            <a:avLst/>
            <a:gdLst>
              <a:gd name="T0" fmla="*/ 147571 w 96"/>
              <a:gd name="T1" fmla="*/ 33734 h 168"/>
              <a:gd name="T2" fmla="*/ 46517 w 96"/>
              <a:gd name="T3" fmla="*/ 134938 h 168"/>
              <a:gd name="T4" fmla="*/ 149175 w 96"/>
              <a:gd name="T5" fmla="*/ 237747 h 168"/>
              <a:gd name="T6" fmla="*/ 149175 w 96"/>
              <a:gd name="T7" fmla="*/ 237747 h 168"/>
              <a:gd name="T8" fmla="*/ 153987 w 96"/>
              <a:gd name="T9" fmla="*/ 250598 h 168"/>
              <a:gd name="T10" fmla="*/ 134739 w 96"/>
              <a:gd name="T11" fmla="*/ 269875 h 168"/>
              <a:gd name="T12" fmla="*/ 121906 w 96"/>
              <a:gd name="T13" fmla="*/ 265056 h 168"/>
              <a:gd name="T14" fmla="*/ 121906 w 96"/>
              <a:gd name="T15" fmla="*/ 265056 h 168"/>
              <a:gd name="T16" fmla="*/ 6416 w 96"/>
              <a:gd name="T17" fmla="*/ 149395 h 168"/>
              <a:gd name="T18" fmla="*/ 6416 w 96"/>
              <a:gd name="T19" fmla="*/ 149395 h 168"/>
              <a:gd name="T20" fmla="*/ 0 w 96"/>
              <a:gd name="T21" fmla="*/ 134938 h 168"/>
              <a:gd name="T22" fmla="*/ 0 w 96"/>
              <a:gd name="T23" fmla="*/ 134938 h 168"/>
              <a:gd name="T24" fmla="*/ 0 w 96"/>
              <a:gd name="T25" fmla="*/ 134938 h 168"/>
              <a:gd name="T26" fmla="*/ 6416 w 96"/>
              <a:gd name="T27" fmla="*/ 120480 h 168"/>
              <a:gd name="T28" fmla="*/ 6416 w 96"/>
              <a:gd name="T29" fmla="*/ 120480 h 168"/>
              <a:gd name="T30" fmla="*/ 121906 w 96"/>
              <a:gd name="T31" fmla="*/ 4819 h 168"/>
              <a:gd name="T32" fmla="*/ 121906 w 96"/>
              <a:gd name="T33" fmla="*/ 4819 h 168"/>
              <a:gd name="T34" fmla="*/ 134739 w 96"/>
              <a:gd name="T35" fmla="*/ 0 h 168"/>
              <a:gd name="T36" fmla="*/ 153987 w 96"/>
              <a:gd name="T37" fmla="*/ 19277 h 168"/>
              <a:gd name="T38" fmla="*/ 147571 w 96"/>
              <a:gd name="T39" fmla="*/ 33734 h 168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96" h="168">
                <a:moveTo>
                  <a:pt x="92" y="21"/>
                </a:moveTo>
                <a:cubicBezTo>
                  <a:pt x="29" y="84"/>
                  <a:pt x="29" y="84"/>
                  <a:pt x="29" y="84"/>
                </a:cubicBezTo>
                <a:cubicBezTo>
                  <a:pt x="93" y="148"/>
                  <a:pt x="93" y="148"/>
                  <a:pt x="93" y="148"/>
                </a:cubicBezTo>
                <a:cubicBezTo>
                  <a:pt x="93" y="148"/>
                  <a:pt x="93" y="148"/>
                  <a:pt x="93" y="148"/>
                </a:cubicBezTo>
                <a:cubicBezTo>
                  <a:pt x="95" y="150"/>
                  <a:pt x="96" y="153"/>
                  <a:pt x="96" y="156"/>
                </a:cubicBezTo>
                <a:cubicBezTo>
                  <a:pt x="96" y="163"/>
                  <a:pt x="91" y="168"/>
                  <a:pt x="84" y="168"/>
                </a:cubicBezTo>
                <a:cubicBezTo>
                  <a:pt x="81" y="168"/>
                  <a:pt x="78" y="167"/>
                  <a:pt x="76" y="165"/>
                </a:cubicBezTo>
                <a:cubicBezTo>
                  <a:pt x="76" y="165"/>
                  <a:pt x="76" y="165"/>
                  <a:pt x="76" y="165"/>
                </a:cubicBezTo>
                <a:cubicBezTo>
                  <a:pt x="4" y="93"/>
                  <a:pt x="4" y="93"/>
                  <a:pt x="4" y="93"/>
                </a:cubicBezTo>
                <a:cubicBezTo>
                  <a:pt x="4" y="93"/>
                  <a:pt x="4" y="93"/>
                  <a:pt x="4" y="93"/>
                </a:cubicBezTo>
                <a:cubicBezTo>
                  <a:pt x="1" y="90"/>
                  <a:pt x="0" y="87"/>
                  <a:pt x="0" y="8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1"/>
                  <a:pt x="1" y="77"/>
                  <a:pt x="4" y="75"/>
                </a:cubicBezTo>
                <a:cubicBezTo>
                  <a:pt x="4" y="75"/>
                  <a:pt x="4" y="75"/>
                  <a:pt x="4" y="75"/>
                </a:cubicBezTo>
                <a:cubicBezTo>
                  <a:pt x="76" y="3"/>
                  <a:pt x="76" y="3"/>
                  <a:pt x="76" y="3"/>
                </a:cubicBezTo>
                <a:cubicBezTo>
                  <a:pt x="76" y="3"/>
                  <a:pt x="76" y="3"/>
                  <a:pt x="76" y="3"/>
                </a:cubicBezTo>
                <a:cubicBezTo>
                  <a:pt x="78" y="1"/>
                  <a:pt x="81" y="0"/>
                  <a:pt x="84" y="0"/>
                </a:cubicBezTo>
                <a:cubicBezTo>
                  <a:pt x="91" y="0"/>
                  <a:pt x="96" y="5"/>
                  <a:pt x="96" y="12"/>
                </a:cubicBezTo>
                <a:cubicBezTo>
                  <a:pt x="96" y="16"/>
                  <a:pt x="94" y="19"/>
                  <a:pt x="92" y="21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5" name="Freeform 47"/>
          <p:cNvSpPr/>
          <p:nvPr/>
        </p:nvSpPr>
        <p:spPr bwMode="auto">
          <a:xfrm>
            <a:off x="5478744" y="3296927"/>
            <a:ext cx="334347" cy="189925"/>
          </a:xfrm>
          <a:custGeom>
            <a:avLst/>
            <a:gdLst>
              <a:gd name="T0" fmla="*/ 33536 w 168"/>
              <a:gd name="T1" fmla="*/ 146050 h 96"/>
              <a:gd name="T2" fmla="*/ 134144 w 168"/>
              <a:gd name="T3" fmla="*/ 46038 h 96"/>
              <a:gd name="T4" fmla="*/ 236349 w 168"/>
              <a:gd name="T5" fmla="*/ 147638 h 96"/>
              <a:gd name="T6" fmla="*/ 236349 w 168"/>
              <a:gd name="T7" fmla="*/ 147638 h 96"/>
              <a:gd name="T8" fmla="*/ 249125 w 168"/>
              <a:gd name="T9" fmla="*/ 152400 h 96"/>
              <a:gd name="T10" fmla="*/ 268288 w 168"/>
              <a:gd name="T11" fmla="*/ 133350 h 96"/>
              <a:gd name="T12" fmla="*/ 263497 w 168"/>
              <a:gd name="T13" fmla="*/ 120650 h 96"/>
              <a:gd name="T14" fmla="*/ 263497 w 168"/>
              <a:gd name="T15" fmla="*/ 120650 h 96"/>
              <a:gd name="T16" fmla="*/ 148517 w 168"/>
              <a:gd name="T17" fmla="*/ 6350 h 96"/>
              <a:gd name="T18" fmla="*/ 148517 w 168"/>
              <a:gd name="T19" fmla="*/ 6350 h 96"/>
              <a:gd name="T20" fmla="*/ 134144 w 168"/>
              <a:gd name="T21" fmla="*/ 0 h 96"/>
              <a:gd name="T22" fmla="*/ 134144 w 168"/>
              <a:gd name="T23" fmla="*/ 0 h 96"/>
              <a:gd name="T24" fmla="*/ 134144 w 168"/>
              <a:gd name="T25" fmla="*/ 0 h 96"/>
              <a:gd name="T26" fmla="*/ 119771 w 168"/>
              <a:gd name="T27" fmla="*/ 6350 h 96"/>
              <a:gd name="T28" fmla="*/ 119771 w 168"/>
              <a:gd name="T29" fmla="*/ 6350 h 96"/>
              <a:gd name="T30" fmla="*/ 4791 w 168"/>
              <a:gd name="T31" fmla="*/ 120650 h 96"/>
              <a:gd name="T32" fmla="*/ 4791 w 168"/>
              <a:gd name="T33" fmla="*/ 120650 h 96"/>
              <a:gd name="T34" fmla="*/ 0 w 168"/>
              <a:gd name="T35" fmla="*/ 133350 h 96"/>
              <a:gd name="T36" fmla="*/ 19163 w 168"/>
              <a:gd name="T37" fmla="*/ 152400 h 96"/>
              <a:gd name="T38" fmla="*/ 33536 w 168"/>
              <a:gd name="T39" fmla="*/ 146050 h 9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168" h="96">
                <a:moveTo>
                  <a:pt x="21" y="92"/>
                </a:moveTo>
                <a:cubicBezTo>
                  <a:pt x="84" y="29"/>
                  <a:pt x="84" y="29"/>
                  <a:pt x="84" y="29"/>
                </a:cubicBezTo>
                <a:cubicBezTo>
                  <a:pt x="148" y="93"/>
                  <a:pt x="148" y="93"/>
                  <a:pt x="148" y="93"/>
                </a:cubicBezTo>
                <a:cubicBezTo>
                  <a:pt x="148" y="93"/>
                  <a:pt x="148" y="93"/>
                  <a:pt x="148" y="93"/>
                </a:cubicBezTo>
                <a:cubicBezTo>
                  <a:pt x="150" y="95"/>
                  <a:pt x="153" y="96"/>
                  <a:pt x="156" y="96"/>
                </a:cubicBezTo>
                <a:cubicBezTo>
                  <a:pt x="163" y="96"/>
                  <a:pt x="168" y="91"/>
                  <a:pt x="168" y="84"/>
                </a:cubicBezTo>
                <a:cubicBezTo>
                  <a:pt x="168" y="81"/>
                  <a:pt x="167" y="78"/>
                  <a:pt x="165" y="76"/>
                </a:cubicBezTo>
                <a:cubicBezTo>
                  <a:pt x="165" y="76"/>
                  <a:pt x="165" y="76"/>
                  <a:pt x="165" y="76"/>
                </a:cubicBezTo>
                <a:cubicBezTo>
                  <a:pt x="93" y="4"/>
                  <a:pt x="93" y="4"/>
                  <a:pt x="93" y="4"/>
                </a:cubicBezTo>
                <a:cubicBezTo>
                  <a:pt x="93" y="4"/>
                  <a:pt x="93" y="4"/>
                  <a:pt x="93" y="4"/>
                </a:cubicBezTo>
                <a:cubicBezTo>
                  <a:pt x="90" y="1"/>
                  <a:pt x="87" y="0"/>
                  <a:pt x="84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1" y="0"/>
                  <a:pt x="77" y="1"/>
                  <a:pt x="75" y="4"/>
                </a:cubicBezTo>
                <a:cubicBezTo>
                  <a:pt x="75" y="4"/>
                  <a:pt x="75" y="4"/>
                  <a:pt x="75" y="4"/>
                </a:cubicBezTo>
                <a:cubicBezTo>
                  <a:pt x="3" y="76"/>
                  <a:pt x="3" y="76"/>
                  <a:pt x="3" y="76"/>
                </a:cubicBezTo>
                <a:cubicBezTo>
                  <a:pt x="3" y="76"/>
                  <a:pt x="3" y="76"/>
                  <a:pt x="3" y="76"/>
                </a:cubicBezTo>
                <a:cubicBezTo>
                  <a:pt x="1" y="78"/>
                  <a:pt x="0" y="81"/>
                  <a:pt x="0" y="84"/>
                </a:cubicBezTo>
                <a:cubicBezTo>
                  <a:pt x="0" y="91"/>
                  <a:pt x="5" y="96"/>
                  <a:pt x="12" y="96"/>
                </a:cubicBezTo>
                <a:cubicBezTo>
                  <a:pt x="16" y="96"/>
                  <a:pt x="19" y="94"/>
                  <a:pt x="21" y="92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6" name="Freeform 48"/>
          <p:cNvSpPr/>
          <p:nvPr/>
        </p:nvSpPr>
        <p:spPr bwMode="auto">
          <a:xfrm>
            <a:off x="4588472" y="3296927"/>
            <a:ext cx="334347" cy="189925"/>
          </a:xfrm>
          <a:custGeom>
            <a:avLst/>
            <a:gdLst>
              <a:gd name="T0" fmla="*/ 33536 w 168"/>
              <a:gd name="T1" fmla="*/ 6350 h 96"/>
              <a:gd name="T2" fmla="*/ 134144 w 168"/>
              <a:gd name="T3" fmla="*/ 106363 h 96"/>
              <a:gd name="T4" fmla="*/ 236349 w 168"/>
              <a:gd name="T5" fmla="*/ 4763 h 96"/>
              <a:gd name="T6" fmla="*/ 236349 w 168"/>
              <a:gd name="T7" fmla="*/ 4763 h 96"/>
              <a:gd name="T8" fmla="*/ 249125 w 168"/>
              <a:gd name="T9" fmla="*/ 0 h 96"/>
              <a:gd name="T10" fmla="*/ 268288 w 168"/>
              <a:gd name="T11" fmla="*/ 19050 h 96"/>
              <a:gd name="T12" fmla="*/ 263497 w 168"/>
              <a:gd name="T13" fmla="*/ 31750 h 96"/>
              <a:gd name="T14" fmla="*/ 263497 w 168"/>
              <a:gd name="T15" fmla="*/ 31750 h 96"/>
              <a:gd name="T16" fmla="*/ 148517 w 168"/>
              <a:gd name="T17" fmla="*/ 146050 h 96"/>
              <a:gd name="T18" fmla="*/ 148517 w 168"/>
              <a:gd name="T19" fmla="*/ 146050 h 96"/>
              <a:gd name="T20" fmla="*/ 134144 w 168"/>
              <a:gd name="T21" fmla="*/ 152400 h 96"/>
              <a:gd name="T22" fmla="*/ 134144 w 168"/>
              <a:gd name="T23" fmla="*/ 152400 h 96"/>
              <a:gd name="T24" fmla="*/ 134144 w 168"/>
              <a:gd name="T25" fmla="*/ 152400 h 96"/>
              <a:gd name="T26" fmla="*/ 119771 w 168"/>
              <a:gd name="T27" fmla="*/ 146050 h 96"/>
              <a:gd name="T28" fmla="*/ 119771 w 168"/>
              <a:gd name="T29" fmla="*/ 146050 h 96"/>
              <a:gd name="T30" fmla="*/ 4791 w 168"/>
              <a:gd name="T31" fmla="*/ 31750 h 96"/>
              <a:gd name="T32" fmla="*/ 4791 w 168"/>
              <a:gd name="T33" fmla="*/ 31750 h 96"/>
              <a:gd name="T34" fmla="*/ 0 w 168"/>
              <a:gd name="T35" fmla="*/ 19050 h 96"/>
              <a:gd name="T36" fmla="*/ 19163 w 168"/>
              <a:gd name="T37" fmla="*/ 0 h 96"/>
              <a:gd name="T38" fmla="*/ 33536 w 168"/>
              <a:gd name="T39" fmla="*/ 6350 h 9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168" h="96">
                <a:moveTo>
                  <a:pt x="21" y="4"/>
                </a:moveTo>
                <a:cubicBezTo>
                  <a:pt x="84" y="67"/>
                  <a:pt x="84" y="67"/>
                  <a:pt x="84" y="67"/>
                </a:cubicBezTo>
                <a:cubicBezTo>
                  <a:pt x="148" y="3"/>
                  <a:pt x="148" y="3"/>
                  <a:pt x="148" y="3"/>
                </a:cubicBezTo>
                <a:cubicBezTo>
                  <a:pt x="148" y="3"/>
                  <a:pt x="148" y="3"/>
                  <a:pt x="148" y="3"/>
                </a:cubicBezTo>
                <a:cubicBezTo>
                  <a:pt x="150" y="1"/>
                  <a:pt x="153" y="0"/>
                  <a:pt x="156" y="0"/>
                </a:cubicBezTo>
                <a:cubicBezTo>
                  <a:pt x="163" y="0"/>
                  <a:pt x="168" y="5"/>
                  <a:pt x="168" y="12"/>
                </a:cubicBezTo>
                <a:cubicBezTo>
                  <a:pt x="168" y="15"/>
                  <a:pt x="167" y="18"/>
                  <a:pt x="165" y="20"/>
                </a:cubicBezTo>
                <a:cubicBezTo>
                  <a:pt x="165" y="20"/>
                  <a:pt x="165" y="20"/>
                  <a:pt x="165" y="20"/>
                </a:cubicBezTo>
                <a:cubicBezTo>
                  <a:pt x="93" y="92"/>
                  <a:pt x="93" y="92"/>
                  <a:pt x="93" y="92"/>
                </a:cubicBezTo>
                <a:cubicBezTo>
                  <a:pt x="93" y="92"/>
                  <a:pt x="93" y="92"/>
                  <a:pt x="93" y="92"/>
                </a:cubicBezTo>
                <a:cubicBezTo>
                  <a:pt x="90" y="95"/>
                  <a:pt x="87" y="96"/>
                  <a:pt x="84" y="96"/>
                </a:cubicBezTo>
                <a:cubicBezTo>
                  <a:pt x="84" y="96"/>
                  <a:pt x="84" y="96"/>
                  <a:pt x="84" y="96"/>
                </a:cubicBezTo>
                <a:cubicBezTo>
                  <a:pt x="84" y="96"/>
                  <a:pt x="84" y="96"/>
                  <a:pt x="84" y="96"/>
                </a:cubicBezTo>
                <a:cubicBezTo>
                  <a:pt x="81" y="96"/>
                  <a:pt x="77" y="95"/>
                  <a:pt x="75" y="92"/>
                </a:cubicBezTo>
                <a:cubicBezTo>
                  <a:pt x="75" y="92"/>
                  <a:pt x="75" y="92"/>
                  <a:pt x="75" y="92"/>
                </a:cubicBezTo>
                <a:cubicBezTo>
                  <a:pt x="3" y="20"/>
                  <a:pt x="3" y="20"/>
                  <a:pt x="3" y="20"/>
                </a:cubicBezTo>
                <a:cubicBezTo>
                  <a:pt x="3" y="20"/>
                  <a:pt x="3" y="20"/>
                  <a:pt x="3" y="20"/>
                </a:cubicBezTo>
                <a:cubicBezTo>
                  <a:pt x="1" y="18"/>
                  <a:pt x="0" y="15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16" y="0"/>
                  <a:pt x="19" y="2"/>
                  <a:pt x="21" y="4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7" name="Freeform 49"/>
          <p:cNvSpPr/>
          <p:nvPr/>
        </p:nvSpPr>
        <p:spPr bwMode="auto">
          <a:xfrm>
            <a:off x="3727877" y="3257359"/>
            <a:ext cx="271038" cy="269060"/>
          </a:xfrm>
          <a:custGeom>
            <a:avLst/>
            <a:gdLst>
              <a:gd name="T0" fmla="*/ 211090 w 136"/>
              <a:gd name="T1" fmla="*/ 31750 h 136"/>
              <a:gd name="T2" fmla="*/ 135929 w 136"/>
              <a:gd name="T3" fmla="*/ 107950 h 136"/>
              <a:gd name="T4" fmla="*/ 211090 w 136"/>
              <a:gd name="T5" fmla="*/ 184150 h 136"/>
              <a:gd name="T6" fmla="*/ 217487 w 136"/>
              <a:gd name="T7" fmla="*/ 196850 h 136"/>
              <a:gd name="T8" fmla="*/ 198297 w 136"/>
              <a:gd name="T9" fmla="*/ 215900 h 136"/>
              <a:gd name="T10" fmla="*/ 185504 w 136"/>
              <a:gd name="T11" fmla="*/ 209550 h 136"/>
              <a:gd name="T12" fmla="*/ 108744 w 136"/>
              <a:gd name="T13" fmla="*/ 134938 h 136"/>
              <a:gd name="T14" fmla="*/ 31983 w 136"/>
              <a:gd name="T15" fmla="*/ 209550 h 136"/>
              <a:gd name="T16" fmla="*/ 19190 w 136"/>
              <a:gd name="T17" fmla="*/ 215900 h 136"/>
              <a:gd name="T18" fmla="*/ 0 w 136"/>
              <a:gd name="T19" fmla="*/ 196850 h 136"/>
              <a:gd name="T20" fmla="*/ 6397 w 136"/>
              <a:gd name="T21" fmla="*/ 184150 h 136"/>
              <a:gd name="T22" fmla="*/ 81558 w 136"/>
              <a:gd name="T23" fmla="*/ 107950 h 136"/>
              <a:gd name="T24" fmla="*/ 6397 w 136"/>
              <a:gd name="T25" fmla="*/ 31750 h 136"/>
              <a:gd name="T26" fmla="*/ 0 w 136"/>
              <a:gd name="T27" fmla="*/ 19050 h 136"/>
              <a:gd name="T28" fmla="*/ 19190 w 136"/>
              <a:gd name="T29" fmla="*/ 0 h 136"/>
              <a:gd name="T30" fmla="*/ 31983 w 136"/>
              <a:gd name="T31" fmla="*/ 6350 h 136"/>
              <a:gd name="T32" fmla="*/ 108744 w 136"/>
              <a:gd name="T33" fmla="*/ 80963 h 136"/>
              <a:gd name="T34" fmla="*/ 185504 w 136"/>
              <a:gd name="T35" fmla="*/ 6350 h 136"/>
              <a:gd name="T36" fmla="*/ 198297 w 136"/>
              <a:gd name="T37" fmla="*/ 0 h 136"/>
              <a:gd name="T38" fmla="*/ 217487 w 136"/>
              <a:gd name="T39" fmla="*/ 19050 h 136"/>
              <a:gd name="T40" fmla="*/ 211090 w 136"/>
              <a:gd name="T41" fmla="*/ 31750 h 1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36" h="136">
                <a:moveTo>
                  <a:pt x="132" y="20"/>
                </a:moveTo>
                <a:cubicBezTo>
                  <a:pt x="85" y="68"/>
                  <a:pt x="85" y="68"/>
                  <a:pt x="85" y="68"/>
                </a:cubicBezTo>
                <a:cubicBezTo>
                  <a:pt x="132" y="116"/>
                  <a:pt x="132" y="116"/>
                  <a:pt x="132" y="116"/>
                </a:cubicBezTo>
                <a:cubicBezTo>
                  <a:pt x="135" y="118"/>
                  <a:pt x="136" y="121"/>
                  <a:pt x="136" y="124"/>
                </a:cubicBezTo>
                <a:cubicBezTo>
                  <a:pt x="136" y="131"/>
                  <a:pt x="131" y="136"/>
                  <a:pt x="124" y="136"/>
                </a:cubicBezTo>
                <a:cubicBezTo>
                  <a:pt x="121" y="136"/>
                  <a:pt x="118" y="135"/>
                  <a:pt x="116" y="132"/>
                </a:cubicBezTo>
                <a:cubicBezTo>
                  <a:pt x="68" y="85"/>
                  <a:pt x="68" y="85"/>
                  <a:pt x="68" y="85"/>
                </a:cubicBezTo>
                <a:cubicBezTo>
                  <a:pt x="20" y="132"/>
                  <a:pt x="20" y="132"/>
                  <a:pt x="20" y="132"/>
                </a:cubicBezTo>
                <a:cubicBezTo>
                  <a:pt x="18" y="135"/>
                  <a:pt x="15" y="136"/>
                  <a:pt x="12" y="136"/>
                </a:cubicBezTo>
                <a:cubicBezTo>
                  <a:pt x="5" y="136"/>
                  <a:pt x="0" y="131"/>
                  <a:pt x="0" y="124"/>
                </a:cubicBezTo>
                <a:cubicBezTo>
                  <a:pt x="0" y="121"/>
                  <a:pt x="1" y="118"/>
                  <a:pt x="4" y="116"/>
                </a:cubicBezTo>
                <a:cubicBezTo>
                  <a:pt x="51" y="68"/>
                  <a:pt x="51" y="68"/>
                  <a:pt x="51" y="68"/>
                </a:cubicBezTo>
                <a:cubicBezTo>
                  <a:pt x="4" y="20"/>
                  <a:pt x="4" y="20"/>
                  <a:pt x="4" y="20"/>
                </a:cubicBezTo>
                <a:cubicBezTo>
                  <a:pt x="1" y="18"/>
                  <a:pt x="0" y="15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15" y="0"/>
                  <a:pt x="18" y="1"/>
                  <a:pt x="20" y="4"/>
                </a:cubicBezTo>
                <a:cubicBezTo>
                  <a:pt x="68" y="51"/>
                  <a:pt x="68" y="51"/>
                  <a:pt x="68" y="51"/>
                </a:cubicBezTo>
                <a:cubicBezTo>
                  <a:pt x="116" y="4"/>
                  <a:pt x="116" y="4"/>
                  <a:pt x="116" y="4"/>
                </a:cubicBezTo>
                <a:cubicBezTo>
                  <a:pt x="118" y="1"/>
                  <a:pt x="121" y="0"/>
                  <a:pt x="124" y="0"/>
                </a:cubicBezTo>
                <a:cubicBezTo>
                  <a:pt x="131" y="0"/>
                  <a:pt x="136" y="5"/>
                  <a:pt x="136" y="12"/>
                </a:cubicBezTo>
                <a:cubicBezTo>
                  <a:pt x="136" y="15"/>
                  <a:pt x="135" y="18"/>
                  <a:pt x="132" y="20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8" name="Freeform 50"/>
          <p:cNvSpPr/>
          <p:nvPr/>
        </p:nvSpPr>
        <p:spPr bwMode="auto">
          <a:xfrm>
            <a:off x="2803973" y="3281100"/>
            <a:ext cx="334347" cy="229492"/>
          </a:xfrm>
          <a:custGeom>
            <a:avLst/>
            <a:gdLst>
              <a:gd name="T0" fmla="*/ 261900 w 168"/>
              <a:gd name="T1" fmla="*/ 31750 h 116"/>
              <a:gd name="T2" fmla="*/ 261900 w 168"/>
              <a:gd name="T3" fmla="*/ 31750 h 116"/>
              <a:gd name="T4" fmla="*/ 114981 w 168"/>
              <a:gd name="T5" fmla="*/ 177800 h 116"/>
              <a:gd name="T6" fmla="*/ 102205 w 168"/>
              <a:gd name="T7" fmla="*/ 184150 h 116"/>
              <a:gd name="T8" fmla="*/ 89429 w 168"/>
              <a:gd name="T9" fmla="*/ 177800 h 116"/>
              <a:gd name="T10" fmla="*/ 6388 w 168"/>
              <a:gd name="T11" fmla="*/ 95250 h 116"/>
              <a:gd name="T12" fmla="*/ 0 w 168"/>
              <a:gd name="T13" fmla="*/ 82550 h 116"/>
              <a:gd name="T14" fmla="*/ 19163 w 168"/>
              <a:gd name="T15" fmla="*/ 63500 h 116"/>
              <a:gd name="T16" fmla="*/ 31939 w 168"/>
              <a:gd name="T17" fmla="*/ 69850 h 116"/>
              <a:gd name="T18" fmla="*/ 102205 w 168"/>
              <a:gd name="T19" fmla="*/ 138113 h 116"/>
              <a:gd name="T20" fmla="*/ 236349 w 168"/>
              <a:gd name="T21" fmla="*/ 6350 h 116"/>
              <a:gd name="T22" fmla="*/ 249125 w 168"/>
              <a:gd name="T23" fmla="*/ 0 h 116"/>
              <a:gd name="T24" fmla="*/ 268288 w 168"/>
              <a:gd name="T25" fmla="*/ 19050 h 116"/>
              <a:gd name="T26" fmla="*/ 261900 w 168"/>
              <a:gd name="T27" fmla="*/ 31750 h 11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68" h="116">
                <a:moveTo>
                  <a:pt x="164" y="20"/>
                </a:moveTo>
                <a:cubicBezTo>
                  <a:pt x="164" y="20"/>
                  <a:pt x="164" y="20"/>
                  <a:pt x="164" y="20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0" y="115"/>
                  <a:pt x="67" y="116"/>
                  <a:pt x="64" y="116"/>
                </a:cubicBezTo>
                <a:cubicBezTo>
                  <a:pt x="61" y="116"/>
                  <a:pt x="58" y="115"/>
                  <a:pt x="56" y="112"/>
                </a:cubicBezTo>
                <a:cubicBezTo>
                  <a:pt x="4" y="60"/>
                  <a:pt x="4" y="60"/>
                  <a:pt x="4" y="60"/>
                </a:cubicBezTo>
                <a:cubicBezTo>
                  <a:pt x="1" y="58"/>
                  <a:pt x="0" y="55"/>
                  <a:pt x="0" y="52"/>
                </a:cubicBezTo>
                <a:cubicBezTo>
                  <a:pt x="0" y="45"/>
                  <a:pt x="5" y="40"/>
                  <a:pt x="12" y="40"/>
                </a:cubicBezTo>
                <a:cubicBezTo>
                  <a:pt x="15" y="40"/>
                  <a:pt x="18" y="41"/>
                  <a:pt x="20" y="44"/>
                </a:cubicBezTo>
                <a:cubicBezTo>
                  <a:pt x="64" y="87"/>
                  <a:pt x="64" y="87"/>
                  <a:pt x="64" y="87"/>
                </a:cubicBezTo>
                <a:cubicBezTo>
                  <a:pt x="148" y="4"/>
                  <a:pt x="148" y="4"/>
                  <a:pt x="148" y="4"/>
                </a:cubicBezTo>
                <a:cubicBezTo>
                  <a:pt x="150" y="1"/>
                  <a:pt x="153" y="0"/>
                  <a:pt x="156" y="0"/>
                </a:cubicBezTo>
                <a:cubicBezTo>
                  <a:pt x="163" y="0"/>
                  <a:pt x="168" y="5"/>
                  <a:pt x="168" y="12"/>
                </a:cubicBezTo>
                <a:cubicBezTo>
                  <a:pt x="168" y="15"/>
                  <a:pt x="167" y="18"/>
                  <a:pt x="164" y="20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9" name="Freeform 51"/>
          <p:cNvSpPr/>
          <p:nvPr/>
        </p:nvSpPr>
        <p:spPr bwMode="auto">
          <a:xfrm>
            <a:off x="1897874" y="3368148"/>
            <a:ext cx="366001" cy="47481"/>
          </a:xfrm>
          <a:custGeom>
            <a:avLst/>
            <a:gdLst>
              <a:gd name="T0" fmla="*/ 274534 w 184"/>
              <a:gd name="T1" fmla="*/ 38100 h 24"/>
              <a:gd name="T2" fmla="*/ 165998 w 184"/>
              <a:gd name="T3" fmla="*/ 38100 h 24"/>
              <a:gd name="T4" fmla="*/ 127690 w 184"/>
              <a:gd name="T5" fmla="*/ 38100 h 24"/>
              <a:gd name="T6" fmla="*/ 19154 w 184"/>
              <a:gd name="T7" fmla="*/ 38100 h 24"/>
              <a:gd name="T8" fmla="*/ 0 w 184"/>
              <a:gd name="T9" fmla="*/ 19050 h 24"/>
              <a:gd name="T10" fmla="*/ 19154 w 184"/>
              <a:gd name="T11" fmla="*/ 0 h 24"/>
              <a:gd name="T12" fmla="*/ 127690 w 184"/>
              <a:gd name="T13" fmla="*/ 0 h 24"/>
              <a:gd name="T14" fmla="*/ 165998 w 184"/>
              <a:gd name="T15" fmla="*/ 0 h 24"/>
              <a:gd name="T16" fmla="*/ 274534 w 184"/>
              <a:gd name="T17" fmla="*/ 0 h 24"/>
              <a:gd name="T18" fmla="*/ 293688 w 184"/>
              <a:gd name="T19" fmla="*/ 19050 h 24"/>
              <a:gd name="T20" fmla="*/ 274534 w 184"/>
              <a:gd name="T21" fmla="*/ 38100 h 2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84" h="24">
                <a:moveTo>
                  <a:pt x="172" y="24"/>
                </a:moveTo>
                <a:cubicBezTo>
                  <a:pt x="104" y="24"/>
                  <a:pt x="104" y="24"/>
                  <a:pt x="104" y="24"/>
                </a:cubicBezTo>
                <a:cubicBezTo>
                  <a:pt x="80" y="24"/>
                  <a:pt x="80" y="24"/>
                  <a:pt x="80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5" y="24"/>
                  <a:pt x="0" y="19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72" y="0"/>
                  <a:pt x="172" y="0"/>
                  <a:pt x="172" y="0"/>
                </a:cubicBezTo>
                <a:cubicBezTo>
                  <a:pt x="179" y="0"/>
                  <a:pt x="184" y="5"/>
                  <a:pt x="184" y="12"/>
                </a:cubicBezTo>
                <a:cubicBezTo>
                  <a:pt x="184" y="19"/>
                  <a:pt x="179" y="24"/>
                  <a:pt x="172" y="24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0" name="Freeform 52"/>
          <p:cNvSpPr/>
          <p:nvPr/>
        </p:nvSpPr>
        <p:spPr bwMode="auto">
          <a:xfrm>
            <a:off x="1005625" y="3207900"/>
            <a:ext cx="366000" cy="367979"/>
          </a:xfrm>
          <a:custGeom>
            <a:avLst/>
            <a:gdLst>
              <a:gd name="T0" fmla="*/ 274534 w 184"/>
              <a:gd name="T1" fmla="*/ 166895 h 184"/>
              <a:gd name="T2" fmla="*/ 165997 w 184"/>
              <a:gd name="T3" fmla="*/ 166895 h 184"/>
              <a:gd name="T4" fmla="*/ 165997 w 184"/>
              <a:gd name="T5" fmla="*/ 276018 h 184"/>
              <a:gd name="T6" fmla="*/ 146844 w 184"/>
              <a:gd name="T7" fmla="*/ 295275 h 184"/>
              <a:gd name="T8" fmla="*/ 127690 w 184"/>
              <a:gd name="T9" fmla="*/ 276018 h 184"/>
              <a:gd name="T10" fmla="*/ 127690 w 184"/>
              <a:gd name="T11" fmla="*/ 166895 h 184"/>
              <a:gd name="T12" fmla="*/ 19154 w 184"/>
              <a:gd name="T13" fmla="*/ 166895 h 184"/>
              <a:gd name="T14" fmla="*/ 0 w 184"/>
              <a:gd name="T15" fmla="*/ 147638 h 184"/>
              <a:gd name="T16" fmla="*/ 19154 w 184"/>
              <a:gd name="T17" fmla="*/ 128380 h 184"/>
              <a:gd name="T18" fmla="*/ 127690 w 184"/>
              <a:gd name="T19" fmla="*/ 128380 h 184"/>
              <a:gd name="T20" fmla="*/ 127690 w 184"/>
              <a:gd name="T21" fmla="*/ 19257 h 184"/>
              <a:gd name="T22" fmla="*/ 146844 w 184"/>
              <a:gd name="T23" fmla="*/ 0 h 184"/>
              <a:gd name="T24" fmla="*/ 165997 w 184"/>
              <a:gd name="T25" fmla="*/ 19257 h 184"/>
              <a:gd name="T26" fmla="*/ 165997 w 184"/>
              <a:gd name="T27" fmla="*/ 128380 h 184"/>
              <a:gd name="T28" fmla="*/ 274534 w 184"/>
              <a:gd name="T29" fmla="*/ 128380 h 184"/>
              <a:gd name="T30" fmla="*/ 293687 w 184"/>
              <a:gd name="T31" fmla="*/ 147638 h 184"/>
              <a:gd name="T32" fmla="*/ 274534 w 184"/>
              <a:gd name="T33" fmla="*/ 166895 h 184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84" h="184">
                <a:moveTo>
                  <a:pt x="172" y="104"/>
                </a:moveTo>
                <a:cubicBezTo>
                  <a:pt x="104" y="104"/>
                  <a:pt x="104" y="104"/>
                  <a:pt x="104" y="104"/>
                </a:cubicBezTo>
                <a:cubicBezTo>
                  <a:pt x="104" y="172"/>
                  <a:pt x="104" y="172"/>
                  <a:pt x="104" y="172"/>
                </a:cubicBezTo>
                <a:cubicBezTo>
                  <a:pt x="104" y="179"/>
                  <a:pt x="99" y="184"/>
                  <a:pt x="92" y="184"/>
                </a:cubicBezTo>
                <a:cubicBezTo>
                  <a:pt x="85" y="184"/>
                  <a:pt x="80" y="179"/>
                  <a:pt x="80" y="172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12" y="104"/>
                  <a:pt x="12" y="104"/>
                  <a:pt x="12" y="104"/>
                </a:cubicBezTo>
                <a:cubicBezTo>
                  <a:pt x="5" y="104"/>
                  <a:pt x="0" y="99"/>
                  <a:pt x="0" y="92"/>
                </a:cubicBezTo>
                <a:cubicBezTo>
                  <a:pt x="0" y="85"/>
                  <a:pt x="5" y="80"/>
                  <a:pt x="12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12"/>
                  <a:pt x="80" y="12"/>
                  <a:pt x="80" y="12"/>
                </a:cubicBezTo>
                <a:cubicBezTo>
                  <a:pt x="80" y="5"/>
                  <a:pt x="85" y="0"/>
                  <a:pt x="92" y="0"/>
                </a:cubicBezTo>
                <a:cubicBezTo>
                  <a:pt x="99" y="0"/>
                  <a:pt x="104" y="5"/>
                  <a:pt x="104" y="12"/>
                </a:cubicBezTo>
                <a:cubicBezTo>
                  <a:pt x="104" y="80"/>
                  <a:pt x="104" y="80"/>
                  <a:pt x="104" y="80"/>
                </a:cubicBezTo>
                <a:cubicBezTo>
                  <a:pt x="172" y="80"/>
                  <a:pt x="172" y="80"/>
                  <a:pt x="172" y="80"/>
                </a:cubicBezTo>
                <a:cubicBezTo>
                  <a:pt x="179" y="80"/>
                  <a:pt x="184" y="85"/>
                  <a:pt x="184" y="92"/>
                </a:cubicBezTo>
                <a:cubicBezTo>
                  <a:pt x="184" y="99"/>
                  <a:pt x="179" y="104"/>
                  <a:pt x="172" y="104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1" name="Freeform 53"/>
          <p:cNvSpPr/>
          <p:nvPr/>
        </p:nvSpPr>
        <p:spPr bwMode="auto">
          <a:xfrm>
            <a:off x="10899508" y="2244428"/>
            <a:ext cx="191904" cy="431287"/>
          </a:xfrm>
          <a:custGeom>
            <a:avLst/>
            <a:gdLst>
              <a:gd name="T0" fmla="*/ 76994 w 96"/>
              <a:gd name="T1" fmla="*/ 269169 h 216"/>
              <a:gd name="T2" fmla="*/ 0 w 96"/>
              <a:gd name="T3" fmla="*/ 346075 h 216"/>
              <a:gd name="T4" fmla="*/ 0 w 96"/>
              <a:gd name="T5" fmla="*/ 249943 h 216"/>
              <a:gd name="T6" fmla="*/ 0 w 96"/>
              <a:gd name="T7" fmla="*/ 185855 h 216"/>
              <a:gd name="T8" fmla="*/ 0 w 96"/>
              <a:gd name="T9" fmla="*/ 115358 h 216"/>
              <a:gd name="T10" fmla="*/ 0 w 96"/>
              <a:gd name="T11" fmla="*/ 83314 h 216"/>
              <a:gd name="T12" fmla="*/ 0 w 96"/>
              <a:gd name="T13" fmla="*/ 19226 h 216"/>
              <a:gd name="T14" fmla="*/ 19249 w 96"/>
              <a:gd name="T15" fmla="*/ 0 h 216"/>
              <a:gd name="T16" fmla="*/ 134740 w 96"/>
              <a:gd name="T17" fmla="*/ 0 h 216"/>
              <a:gd name="T18" fmla="*/ 153988 w 96"/>
              <a:gd name="T19" fmla="*/ 19226 h 216"/>
              <a:gd name="T20" fmla="*/ 153988 w 96"/>
              <a:gd name="T21" fmla="*/ 83314 h 216"/>
              <a:gd name="T22" fmla="*/ 153988 w 96"/>
              <a:gd name="T23" fmla="*/ 115358 h 216"/>
              <a:gd name="T24" fmla="*/ 153988 w 96"/>
              <a:gd name="T25" fmla="*/ 185855 h 216"/>
              <a:gd name="T26" fmla="*/ 153988 w 96"/>
              <a:gd name="T27" fmla="*/ 249943 h 216"/>
              <a:gd name="T28" fmla="*/ 153988 w 96"/>
              <a:gd name="T29" fmla="*/ 346075 h 216"/>
              <a:gd name="T30" fmla="*/ 76994 w 96"/>
              <a:gd name="T31" fmla="*/ 269169 h 21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96" h="216">
                <a:moveTo>
                  <a:pt x="48" y="168"/>
                </a:moveTo>
                <a:cubicBezTo>
                  <a:pt x="0" y="216"/>
                  <a:pt x="0" y="216"/>
                  <a:pt x="0" y="216"/>
                </a:cubicBezTo>
                <a:cubicBezTo>
                  <a:pt x="0" y="156"/>
                  <a:pt x="0" y="156"/>
                  <a:pt x="0" y="156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91" y="0"/>
                  <a:pt x="96" y="5"/>
                  <a:pt x="96" y="12"/>
                </a:cubicBezTo>
                <a:cubicBezTo>
                  <a:pt x="96" y="52"/>
                  <a:pt x="96" y="52"/>
                  <a:pt x="96" y="52"/>
                </a:cubicBezTo>
                <a:cubicBezTo>
                  <a:pt x="96" y="72"/>
                  <a:pt x="96" y="72"/>
                  <a:pt x="96" y="72"/>
                </a:cubicBezTo>
                <a:cubicBezTo>
                  <a:pt x="96" y="116"/>
                  <a:pt x="96" y="116"/>
                  <a:pt x="96" y="116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96" y="216"/>
                  <a:pt x="96" y="216"/>
                  <a:pt x="96" y="216"/>
                </a:cubicBezTo>
                <a:lnTo>
                  <a:pt x="48" y="16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2" name="Freeform 54"/>
          <p:cNvSpPr>
            <a:spLocks noEditPoints="1"/>
          </p:cNvSpPr>
          <p:nvPr/>
        </p:nvSpPr>
        <p:spPr bwMode="auto">
          <a:xfrm>
            <a:off x="9848989" y="2244428"/>
            <a:ext cx="508443" cy="510422"/>
          </a:xfrm>
          <a:custGeom>
            <a:avLst/>
            <a:gdLst>
              <a:gd name="T0" fmla="*/ 211962 w 256"/>
              <a:gd name="T1" fmla="*/ 407975 h 256"/>
              <a:gd name="T2" fmla="*/ 196025 w 256"/>
              <a:gd name="T3" fmla="*/ 407975 h 256"/>
              <a:gd name="T4" fmla="*/ 0 w 256"/>
              <a:gd name="T5" fmla="*/ 313581 h 256"/>
              <a:gd name="T6" fmla="*/ 19124 w 256"/>
              <a:gd name="T7" fmla="*/ 0 h 256"/>
              <a:gd name="T8" fmla="*/ 27093 w 256"/>
              <a:gd name="T9" fmla="*/ 1600 h 256"/>
              <a:gd name="T10" fmla="*/ 203994 w 256"/>
              <a:gd name="T11" fmla="*/ 75195 h 256"/>
              <a:gd name="T12" fmla="*/ 380894 w 256"/>
              <a:gd name="T13" fmla="*/ 1600 h 256"/>
              <a:gd name="T14" fmla="*/ 388863 w 256"/>
              <a:gd name="T15" fmla="*/ 0 h 256"/>
              <a:gd name="T16" fmla="*/ 407987 w 256"/>
              <a:gd name="T17" fmla="*/ 313581 h 256"/>
              <a:gd name="T18" fmla="*/ 184869 w 256"/>
              <a:gd name="T19" fmla="*/ 108793 h 256"/>
              <a:gd name="T20" fmla="*/ 38249 w 256"/>
              <a:gd name="T21" fmla="*/ 300782 h 256"/>
              <a:gd name="T22" fmla="*/ 184869 w 256"/>
              <a:gd name="T23" fmla="*/ 108793 h 256"/>
              <a:gd name="T24" fmla="*/ 223118 w 256"/>
              <a:gd name="T25" fmla="*/ 108793 h 256"/>
              <a:gd name="T26" fmla="*/ 369738 w 256"/>
              <a:gd name="T27" fmla="*/ 300782 h 256"/>
              <a:gd name="T28" fmla="*/ 253398 w 256"/>
              <a:gd name="T29" fmla="*/ 135992 h 256"/>
              <a:gd name="T30" fmla="*/ 331489 w 256"/>
              <a:gd name="T31" fmla="*/ 102394 h 256"/>
              <a:gd name="T32" fmla="*/ 339458 w 256"/>
              <a:gd name="T33" fmla="*/ 139192 h 256"/>
              <a:gd name="T34" fmla="*/ 261367 w 256"/>
              <a:gd name="T35" fmla="*/ 172789 h 256"/>
              <a:gd name="T36" fmla="*/ 253398 w 256"/>
              <a:gd name="T37" fmla="*/ 135992 h 256"/>
              <a:gd name="T38" fmla="*/ 253398 w 256"/>
              <a:gd name="T39" fmla="*/ 206387 h 256"/>
              <a:gd name="T40" fmla="*/ 331489 w 256"/>
              <a:gd name="T41" fmla="*/ 172789 h 256"/>
              <a:gd name="T42" fmla="*/ 339458 w 256"/>
              <a:gd name="T43" fmla="*/ 209587 h 256"/>
              <a:gd name="T44" fmla="*/ 261367 w 256"/>
              <a:gd name="T45" fmla="*/ 243185 h 256"/>
              <a:gd name="T46" fmla="*/ 253398 w 256"/>
              <a:gd name="T47" fmla="*/ 206387 h 256"/>
              <a:gd name="T48" fmla="*/ 253398 w 256"/>
              <a:gd name="T49" fmla="*/ 276783 h 256"/>
              <a:gd name="T50" fmla="*/ 331489 w 256"/>
              <a:gd name="T51" fmla="*/ 243185 h 256"/>
              <a:gd name="T52" fmla="*/ 339458 w 256"/>
              <a:gd name="T53" fmla="*/ 279983 h 256"/>
              <a:gd name="T54" fmla="*/ 261367 w 256"/>
              <a:gd name="T55" fmla="*/ 313581 h 256"/>
              <a:gd name="T56" fmla="*/ 253398 w 256"/>
              <a:gd name="T57" fmla="*/ 276783 h 256"/>
              <a:gd name="T58" fmla="*/ 84466 w 256"/>
              <a:gd name="T59" fmla="*/ 103994 h 256"/>
              <a:gd name="T60" fmla="*/ 165745 w 256"/>
              <a:gd name="T61" fmla="*/ 153591 h 256"/>
              <a:gd name="T62" fmla="*/ 138652 w 256"/>
              <a:gd name="T63" fmla="*/ 171190 h 256"/>
              <a:gd name="T64" fmla="*/ 57373 w 256"/>
              <a:gd name="T65" fmla="*/ 121593 h 256"/>
              <a:gd name="T66" fmla="*/ 76498 w 256"/>
              <a:gd name="T67" fmla="*/ 172789 h 256"/>
              <a:gd name="T68" fmla="*/ 154589 w 256"/>
              <a:gd name="T69" fmla="*/ 206387 h 256"/>
              <a:gd name="T70" fmla="*/ 146620 w 256"/>
              <a:gd name="T71" fmla="*/ 243185 h 256"/>
              <a:gd name="T72" fmla="*/ 68529 w 256"/>
              <a:gd name="T73" fmla="*/ 209587 h 256"/>
              <a:gd name="T74" fmla="*/ 76498 w 256"/>
              <a:gd name="T75" fmla="*/ 172789 h 256"/>
              <a:gd name="T76" fmla="*/ 84466 w 256"/>
              <a:gd name="T77" fmla="*/ 244785 h 256"/>
              <a:gd name="T78" fmla="*/ 165745 w 256"/>
              <a:gd name="T79" fmla="*/ 294382 h 256"/>
              <a:gd name="T80" fmla="*/ 138652 w 256"/>
              <a:gd name="T81" fmla="*/ 311981 h 256"/>
              <a:gd name="T82" fmla="*/ 57373 w 256"/>
              <a:gd name="T83" fmla="*/ 262384 h 25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256" h="256">
                <a:moveTo>
                  <a:pt x="249" y="207"/>
                </a:moveTo>
                <a:cubicBezTo>
                  <a:pt x="133" y="255"/>
                  <a:pt x="133" y="255"/>
                  <a:pt x="133" y="255"/>
                </a:cubicBezTo>
                <a:cubicBezTo>
                  <a:pt x="131" y="256"/>
                  <a:pt x="130" y="256"/>
                  <a:pt x="128" y="256"/>
                </a:cubicBezTo>
                <a:cubicBezTo>
                  <a:pt x="126" y="256"/>
                  <a:pt x="125" y="256"/>
                  <a:pt x="123" y="255"/>
                </a:cubicBezTo>
                <a:cubicBezTo>
                  <a:pt x="7" y="207"/>
                  <a:pt x="7" y="207"/>
                  <a:pt x="7" y="207"/>
                </a:cubicBezTo>
                <a:cubicBezTo>
                  <a:pt x="3" y="205"/>
                  <a:pt x="0" y="201"/>
                  <a:pt x="0" y="196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14" y="0"/>
                  <a:pt x="15" y="0"/>
                  <a:pt x="17" y="1"/>
                </a:cubicBezTo>
                <a:cubicBezTo>
                  <a:pt x="17" y="1"/>
                  <a:pt x="17" y="1"/>
                  <a:pt x="17" y="1"/>
                </a:cubicBezTo>
                <a:cubicBezTo>
                  <a:pt x="17" y="1"/>
                  <a:pt x="17" y="1"/>
                  <a:pt x="17" y="1"/>
                </a:cubicBezTo>
                <a:cubicBezTo>
                  <a:pt x="128" y="47"/>
                  <a:pt x="128" y="47"/>
                  <a:pt x="128" y="47"/>
                </a:cubicBezTo>
                <a:cubicBezTo>
                  <a:pt x="239" y="1"/>
                  <a:pt x="239" y="1"/>
                  <a:pt x="239" y="1"/>
                </a:cubicBezTo>
                <a:cubicBezTo>
                  <a:pt x="239" y="1"/>
                  <a:pt x="239" y="1"/>
                  <a:pt x="239" y="1"/>
                </a:cubicBezTo>
                <a:cubicBezTo>
                  <a:pt x="239" y="1"/>
                  <a:pt x="239" y="1"/>
                  <a:pt x="239" y="1"/>
                </a:cubicBezTo>
                <a:cubicBezTo>
                  <a:pt x="241" y="0"/>
                  <a:pt x="242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196"/>
                  <a:pt x="256" y="196"/>
                  <a:pt x="256" y="196"/>
                </a:cubicBezTo>
                <a:cubicBezTo>
                  <a:pt x="256" y="201"/>
                  <a:pt x="253" y="205"/>
                  <a:pt x="249" y="207"/>
                </a:cubicBezTo>
                <a:moveTo>
                  <a:pt x="116" y="68"/>
                </a:moveTo>
                <a:cubicBezTo>
                  <a:pt x="24" y="30"/>
                  <a:pt x="24" y="30"/>
                  <a:pt x="24" y="30"/>
                </a:cubicBezTo>
                <a:cubicBezTo>
                  <a:pt x="24" y="188"/>
                  <a:pt x="24" y="188"/>
                  <a:pt x="24" y="188"/>
                </a:cubicBezTo>
                <a:cubicBezTo>
                  <a:pt x="116" y="226"/>
                  <a:pt x="116" y="226"/>
                  <a:pt x="116" y="226"/>
                </a:cubicBezTo>
                <a:lnTo>
                  <a:pt x="116" y="68"/>
                </a:lnTo>
                <a:close/>
                <a:moveTo>
                  <a:pt x="232" y="30"/>
                </a:moveTo>
                <a:cubicBezTo>
                  <a:pt x="140" y="68"/>
                  <a:pt x="140" y="68"/>
                  <a:pt x="140" y="68"/>
                </a:cubicBezTo>
                <a:cubicBezTo>
                  <a:pt x="140" y="226"/>
                  <a:pt x="140" y="226"/>
                  <a:pt x="140" y="226"/>
                </a:cubicBezTo>
                <a:cubicBezTo>
                  <a:pt x="232" y="188"/>
                  <a:pt x="232" y="188"/>
                  <a:pt x="232" y="188"/>
                </a:cubicBezTo>
                <a:lnTo>
                  <a:pt x="232" y="30"/>
                </a:lnTo>
                <a:close/>
                <a:moveTo>
                  <a:pt x="159" y="85"/>
                </a:moveTo>
                <a:cubicBezTo>
                  <a:pt x="203" y="65"/>
                  <a:pt x="203" y="65"/>
                  <a:pt x="203" y="65"/>
                </a:cubicBezTo>
                <a:cubicBezTo>
                  <a:pt x="205" y="64"/>
                  <a:pt x="206" y="64"/>
                  <a:pt x="208" y="64"/>
                </a:cubicBezTo>
                <a:cubicBezTo>
                  <a:pt x="215" y="64"/>
                  <a:pt x="220" y="69"/>
                  <a:pt x="220" y="76"/>
                </a:cubicBezTo>
                <a:cubicBezTo>
                  <a:pt x="220" y="81"/>
                  <a:pt x="217" y="85"/>
                  <a:pt x="213" y="87"/>
                </a:cubicBezTo>
                <a:cubicBezTo>
                  <a:pt x="169" y="107"/>
                  <a:pt x="169" y="107"/>
                  <a:pt x="169" y="107"/>
                </a:cubicBezTo>
                <a:cubicBezTo>
                  <a:pt x="167" y="108"/>
                  <a:pt x="166" y="108"/>
                  <a:pt x="164" y="108"/>
                </a:cubicBezTo>
                <a:cubicBezTo>
                  <a:pt x="157" y="108"/>
                  <a:pt x="152" y="103"/>
                  <a:pt x="152" y="96"/>
                </a:cubicBezTo>
                <a:cubicBezTo>
                  <a:pt x="152" y="91"/>
                  <a:pt x="155" y="87"/>
                  <a:pt x="159" y="85"/>
                </a:cubicBezTo>
                <a:moveTo>
                  <a:pt x="159" y="129"/>
                </a:moveTo>
                <a:cubicBezTo>
                  <a:pt x="159" y="129"/>
                  <a:pt x="159" y="129"/>
                  <a:pt x="159" y="129"/>
                </a:cubicBezTo>
                <a:cubicBezTo>
                  <a:pt x="203" y="109"/>
                  <a:pt x="203" y="109"/>
                  <a:pt x="203" y="109"/>
                </a:cubicBezTo>
                <a:cubicBezTo>
                  <a:pt x="205" y="108"/>
                  <a:pt x="206" y="108"/>
                  <a:pt x="208" y="108"/>
                </a:cubicBezTo>
                <a:cubicBezTo>
                  <a:pt x="215" y="108"/>
                  <a:pt x="220" y="113"/>
                  <a:pt x="220" y="120"/>
                </a:cubicBezTo>
                <a:cubicBezTo>
                  <a:pt x="220" y="125"/>
                  <a:pt x="217" y="129"/>
                  <a:pt x="213" y="131"/>
                </a:cubicBezTo>
                <a:cubicBezTo>
                  <a:pt x="169" y="151"/>
                  <a:pt x="169" y="151"/>
                  <a:pt x="169" y="151"/>
                </a:cubicBezTo>
                <a:cubicBezTo>
                  <a:pt x="167" y="152"/>
                  <a:pt x="166" y="152"/>
                  <a:pt x="164" y="152"/>
                </a:cubicBezTo>
                <a:cubicBezTo>
                  <a:pt x="157" y="152"/>
                  <a:pt x="152" y="147"/>
                  <a:pt x="152" y="140"/>
                </a:cubicBezTo>
                <a:cubicBezTo>
                  <a:pt x="152" y="135"/>
                  <a:pt x="155" y="131"/>
                  <a:pt x="159" y="129"/>
                </a:cubicBezTo>
                <a:moveTo>
                  <a:pt x="159" y="173"/>
                </a:moveTo>
                <a:cubicBezTo>
                  <a:pt x="159" y="173"/>
                  <a:pt x="159" y="173"/>
                  <a:pt x="159" y="173"/>
                </a:cubicBezTo>
                <a:cubicBezTo>
                  <a:pt x="203" y="153"/>
                  <a:pt x="203" y="153"/>
                  <a:pt x="203" y="153"/>
                </a:cubicBezTo>
                <a:cubicBezTo>
                  <a:pt x="205" y="152"/>
                  <a:pt x="206" y="152"/>
                  <a:pt x="208" y="152"/>
                </a:cubicBezTo>
                <a:cubicBezTo>
                  <a:pt x="215" y="152"/>
                  <a:pt x="220" y="157"/>
                  <a:pt x="220" y="164"/>
                </a:cubicBezTo>
                <a:cubicBezTo>
                  <a:pt x="220" y="169"/>
                  <a:pt x="217" y="173"/>
                  <a:pt x="213" y="175"/>
                </a:cubicBezTo>
                <a:cubicBezTo>
                  <a:pt x="169" y="195"/>
                  <a:pt x="169" y="195"/>
                  <a:pt x="169" y="195"/>
                </a:cubicBezTo>
                <a:cubicBezTo>
                  <a:pt x="167" y="196"/>
                  <a:pt x="166" y="196"/>
                  <a:pt x="164" y="196"/>
                </a:cubicBezTo>
                <a:cubicBezTo>
                  <a:pt x="157" y="196"/>
                  <a:pt x="152" y="191"/>
                  <a:pt x="152" y="184"/>
                </a:cubicBezTo>
                <a:cubicBezTo>
                  <a:pt x="152" y="179"/>
                  <a:pt x="155" y="175"/>
                  <a:pt x="159" y="173"/>
                </a:cubicBezTo>
                <a:moveTo>
                  <a:pt x="48" y="64"/>
                </a:moveTo>
                <a:cubicBezTo>
                  <a:pt x="50" y="64"/>
                  <a:pt x="51" y="64"/>
                  <a:pt x="53" y="65"/>
                </a:cubicBezTo>
                <a:cubicBezTo>
                  <a:pt x="97" y="85"/>
                  <a:pt x="97" y="85"/>
                  <a:pt x="97" y="85"/>
                </a:cubicBezTo>
                <a:cubicBezTo>
                  <a:pt x="101" y="87"/>
                  <a:pt x="104" y="91"/>
                  <a:pt x="104" y="96"/>
                </a:cubicBezTo>
                <a:cubicBezTo>
                  <a:pt x="104" y="103"/>
                  <a:pt x="99" y="108"/>
                  <a:pt x="92" y="108"/>
                </a:cubicBezTo>
                <a:cubicBezTo>
                  <a:pt x="90" y="108"/>
                  <a:pt x="89" y="108"/>
                  <a:pt x="87" y="107"/>
                </a:cubicBezTo>
                <a:cubicBezTo>
                  <a:pt x="43" y="87"/>
                  <a:pt x="43" y="87"/>
                  <a:pt x="43" y="87"/>
                </a:cubicBezTo>
                <a:cubicBezTo>
                  <a:pt x="39" y="85"/>
                  <a:pt x="36" y="81"/>
                  <a:pt x="36" y="76"/>
                </a:cubicBezTo>
                <a:cubicBezTo>
                  <a:pt x="36" y="69"/>
                  <a:pt x="41" y="64"/>
                  <a:pt x="48" y="64"/>
                </a:cubicBezTo>
                <a:moveTo>
                  <a:pt x="48" y="108"/>
                </a:moveTo>
                <a:cubicBezTo>
                  <a:pt x="50" y="108"/>
                  <a:pt x="51" y="108"/>
                  <a:pt x="53" y="109"/>
                </a:cubicBezTo>
                <a:cubicBezTo>
                  <a:pt x="97" y="129"/>
                  <a:pt x="97" y="129"/>
                  <a:pt x="97" y="129"/>
                </a:cubicBezTo>
                <a:cubicBezTo>
                  <a:pt x="101" y="131"/>
                  <a:pt x="104" y="135"/>
                  <a:pt x="104" y="140"/>
                </a:cubicBezTo>
                <a:cubicBezTo>
                  <a:pt x="104" y="147"/>
                  <a:pt x="99" y="152"/>
                  <a:pt x="92" y="152"/>
                </a:cubicBezTo>
                <a:cubicBezTo>
                  <a:pt x="90" y="152"/>
                  <a:pt x="89" y="152"/>
                  <a:pt x="87" y="15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39" y="129"/>
                  <a:pt x="36" y="125"/>
                  <a:pt x="36" y="120"/>
                </a:cubicBezTo>
                <a:cubicBezTo>
                  <a:pt x="36" y="113"/>
                  <a:pt x="41" y="108"/>
                  <a:pt x="48" y="108"/>
                </a:cubicBezTo>
                <a:moveTo>
                  <a:pt x="48" y="152"/>
                </a:moveTo>
                <a:cubicBezTo>
                  <a:pt x="50" y="152"/>
                  <a:pt x="51" y="152"/>
                  <a:pt x="53" y="153"/>
                </a:cubicBezTo>
                <a:cubicBezTo>
                  <a:pt x="97" y="173"/>
                  <a:pt x="97" y="173"/>
                  <a:pt x="97" y="173"/>
                </a:cubicBezTo>
                <a:cubicBezTo>
                  <a:pt x="101" y="175"/>
                  <a:pt x="104" y="179"/>
                  <a:pt x="104" y="184"/>
                </a:cubicBezTo>
                <a:cubicBezTo>
                  <a:pt x="104" y="191"/>
                  <a:pt x="99" y="196"/>
                  <a:pt x="92" y="196"/>
                </a:cubicBezTo>
                <a:cubicBezTo>
                  <a:pt x="90" y="196"/>
                  <a:pt x="89" y="196"/>
                  <a:pt x="87" y="195"/>
                </a:cubicBezTo>
                <a:cubicBezTo>
                  <a:pt x="43" y="175"/>
                  <a:pt x="43" y="175"/>
                  <a:pt x="43" y="175"/>
                </a:cubicBezTo>
                <a:cubicBezTo>
                  <a:pt x="39" y="173"/>
                  <a:pt x="36" y="169"/>
                  <a:pt x="36" y="164"/>
                </a:cubicBezTo>
                <a:cubicBezTo>
                  <a:pt x="36" y="157"/>
                  <a:pt x="41" y="152"/>
                  <a:pt x="48" y="152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3" name="Freeform 55"/>
          <p:cNvSpPr>
            <a:spLocks noEditPoints="1"/>
          </p:cNvSpPr>
          <p:nvPr/>
        </p:nvSpPr>
        <p:spPr bwMode="auto">
          <a:xfrm>
            <a:off x="8956738" y="2244428"/>
            <a:ext cx="510422" cy="510422"/>
          </a:xfrm>
          <a:custGeom>
            <a:avLst/>
            <a:gdLst>
              <a:gd name="T0" fmla="*/ 398376 w 256"/>
              <a:gd name="T1" fmla="*/ 331180 h 256"/>
              <a:gd name="T2" fmla="*/ 212787 w 256"/>
              <a:gd name="T3" fmla="*/ 407975 h 256"/>
              <a:gd name="T4" fmla="*/ 204788 w 256"/>
              <a:gd name="T5" fmla="*/ 409575 h 256"/>
              <a:gd name="T6" fmla="*/ 196788 w 256"/>
              <a:gd name="T7" fmla="*/ 407975 h 256"/>
              <a:gd name="T8" fmla="*/ 11199 w 256"/>
              <a:gd name="T9" fmla="*/ 331180 h 256"/>
              <a:gd name="T10" fmla="*/ 0 w 256"/>
              <a:gd name="T11" fmla="*/ 313581 h 256"/>
              <a:gd name="T12" fmla="*/ 0 w 256"/>
              <a:gd name="T13" fmla="*/ 19199 h 256"/>
              <a:gd name="T14" fmla="*/ 19199 w 256"/>
              <a:gd name="T15" fmla="*/ 0 h 256"/>
              <a:gd name="T16" fmla="*/ 27198 w 256"/>
              <a:gd name="T17" fmla="*/ 1600 h 256"/>
              <a:gd name="T18" fmla="*/ 27198 w 256"/>
              <a:gd name="T19" fmla="*/ 1600 h 256"/>
              <a:gd name="T20" fmla="*/ 27198 w 256"/>
              <a:gd name="T21" fmla="*/ 1600 h 256"/>
              <a:gd name="T22" fmla="*/ 204788 w 256"/>
              <a:gd name="T23" fmla="*/ 75195 h 256"/>
              <a:gd name="T24" fmla="*/ 382377 w 256"/>
              <a:gd name="T25" fmla="*/ 1600 h 256"/>
              <a:gd name="T26" fmla="*/ 382377 w 256"/>
              <a:gd name="T27" fmla="*/ 1600 h 256"/>
              <a:gd name="T28" fmla="*/ 382377 w 256"/>
              <a:gd name="T29" fmla="*/ 1600 h 256"/>
              <a:gd name="T30" fmla="*/ 390376 w 256"/>
              <a:gd name="T31" fmla="*/ 0 h 256"/>
              <a:gd name="T32" fmla="*/ 409575 w 256"/>
              <a:gd name="T33" fmla="*/ 19199 h 256"/>
              <a:gd name="T34" fmla="*/ 409575 w 256"/>
              <a:gd name="T35" fmla="*/ 313581 h 256"/>
              <a:gd name="T36" fmla="*/ 398376 w 256"/>
              <a:gd name="T37" fmla="*/ 331180 h 256"/>
              <a:gd name="T38" fmla="*/ 185589 w 256"/>
              <a:gd name="T39" fmla="*/ 361578 h 256"/>
              <a:gd name="T40" fmla="*/ 185589 w 256"/>
              <a:gd name="T41" fmla="*/ 108793 h 256"/>
              <a:gd name="T42" fmla="*/ 38398 w 256"/>
              <a:gd name="T43" fmla="*/ 47997 h 256"/>
              <a:gd name="T44" fmla="*/ 38398 w 256"/>
              <a:gd name="T45" fmla="*/ 300782 h 256"/>
              <a:gd name="T46" fmla="*/ 185589 w 256"/>
              <a:gd name="T47" fmla="*/ 361578 h 256"/>
              <a:gd name="T48" fmla="*/ 371177 w 256"/>
              <a:gd name="T49" fmla="*/ 47997 h 256"/>
              <a:gd name="T50" fmla="*/ 223986 w 256"/>
              <a:gd name="T51" fmla="*/ 108793 h 256"/>
              <a:gd name="T52" fmla="*/ 223986 w 256"/>
              <a:gd name="T53" fmla="*/ 361578 h 256"/>
              <a:gd name="T54" fmla="*/ 371177 w 256"/>
              <a:gd name="T55" fmla="*/ 300782 h 256"/>
              <a:gd name="T56" fmla="*/ 371177 w 256"/>
              <a:gd name="T57" fmla="*/ 47997 h 25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56" h="256">
                <a:moveTo>
                  <a:pt x="249" y="207"/>
                </a:moveTo>
                <a:cubicBezTo>
                  <a:pt x="133" y="255"/>
                  <a:pt x="133" y="255"/>
                  <a:pt x="133" y="255"/>
                </a:cubicBezTo>
                <a:cubicBezTo>
                  <a:pt x="131" y="256"/>
                  <a:pt x="130" y="256"/>
                  <a:pt x="128" y="256"/>
                </a:cubicBezTo>
                <a:cubicBezTo>
                  <a:pt x="126" y="256"/>
                  <a:pt x="125" y="256"/>
                  <a:pt x="123" y="255"/>
                </a:cubicBezTo>
                <a:cubicBezTo>
                  <a:pt x="7" y="207"/>
                  <a:pt x="7" y="207"/>
                  <a:pt x="7" y="207"/>
                </a:cubicBezTo>
                <a:cubicBezTo>
                  <a:pt x="3" y="205"/>
                  <a:pt x="0" y="201"/>
                  <a:pt x="0" y="196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14" y="0"/>
                  <a:pt x="15" y="0"/>
                  <a:pt x="17" y="1"/>
                </a:cubicBezTo>
                <a:cubicBezTo>
                  <a:pt x="17" y="1"/>
                  <a:pt x="17" y="1"/>
                  <a:pt x="17" y="1"/>
                </a:cubicBezTo>
                <a:cubicBezTo>
                  <a:pt x="17" y="1"/>
                  <a:pt x="17" y="1"/>
                  <a:pt x="17" y="1"/>
                </a:cubicBezTo>
                <a:cubicBezTo>
                  <a:pt x="128" y="47"/>
                  <a:pt x="128" y="47"/>
                  <a:pt x="128" y="47"/>
                </a:cubicBezTo>
                <a:cubicBezTo>
                  <a:pt x="239" y="1"/>
                  <a:pt x="239" y="1"/>
                  <a:pt x="239" y="1"/>
                </a:cubicBezTo>
                <a:cubicBezTo>
                  <a:pt x="239" y="1"/>
                  <a:pt x="239" y="1"/>
                  <a:pt x="239" y="1"/>
                </a:cubicBezTo>
                <a:cubicBezTo>
                  <a:pt x="239" y="1"/>
                  <a:pt x="239" y="1"/>
                  <a:pt x="239" y="1"/>
                </a:cubicBezTo>
                <a:cubicBezTo>
                  <a:pt x="241" y="0"/>
                  <a:pt x="242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196"/>
                  <a:pt x="256" y="196"/>
                  <a:pt x="256" y="196"/>
                </a:cubicBezTo>
                <a:cubicBezTo>
                  <a:pt x="256" y="201"/>
                  <a:pt x="253" y="205"/>
                  <a:pt x="249" y="207"/>
                </a:cubicBezTo>
                <a:moveTo>
                  <a:pt x="116" y="226"/>
                </a:moveTo>
                <a:cubicBezTo>
                  <a:pt x="116" y="68"/>
                  <a:pt x="116" y="68"/>
                  <a:pt x="116" y="68"/>
                </a:cubicBezTo>
                <a:cubicBezTo>
                  <a:pt x="24" y="30"/>
                  <a:pt x="24" y="30"/>
                  <a:pt x="24" y="30"/>
                </a:cubicBezTo>
                <a:cubicBezTo>
                  <a:pt x="24" y="188"/>
                  <a:pt x="24" y="188"/>
                  <a:pt x="24" y="188"/>
                </a:cubicBezTo>
                <a:lnTo>
                  <a:pt x="116" y="226"/>
                </a:lnTo>
                <a:close/>
                <a:moveTo>
                  <a:pt x="232" y="30"/>
                </a:moveTo>
                <a:cubicBezTo>
                  <a:pt x="140" y="68"/>
                  <a:pt x="140" y="68"/>
                  <a:pt x="140" y="68"/>
                </a:cubicBezTo>
                <a:cubicBezTo>
                  <a:pt x="140" y="226"/>
                  <a:pt x="140" y="226"/>
                  <a:pt x="140" y="226"/>
                </a:cubicBezTo>
                <a:cubicBezTo>
                  <a:pt x="232" y="188"/>
                  <a:pt x="232" y="188"/>
                  <a:pt x="232" y="188"/>
                </a:cubicBezTo>
                <a:lnTo>
                  <a:pt x="232" y="3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4" name="Freeform 56"/>
          <p:cNvSpPr>
            <a:spLocks noEditPoints="1"/>
          </p:cNvSpPr>
          <p:nvPr/>
        </p:nvSpPr>
        <p:spPr bwMode="auto">
          <a:xfrm>
            <a:off x="8121861" y="2270147"/>
            <a:ext cx="397655" cy="460962"/>
          </a:xfrm>
          <a:custGeom>
            <a:avLst/>
            <a:gdLst>
              <a:gd name="T0" fmla="*/ 299943 w 200"/>
              <a:gd name="T1" fmla="*/ 369887 h 232"/>
              <a:gd name="T2" fmla="*/ 280797 w 200"/>
              <a:gd name="T3" fmla="*/ 369887 h 232"/>
              <a:gd name="T4" fmla="*/ 280797 w 200"/>
              <a:gd name="T5" fmla="*/ 0 h 232"/>
              <a:gd name="T6" fmla="*/ 299943 w 200"/>
              <a:gd name="T7" fmla="*/ 0 h 232"/>
              <a:gd name="T8" fmla="*/ 319088 w 200"/>
              <a:gd name="T9" fmla="*/ 19132 h 232"/>
              <a:gd name="T10" fmla="*/ 319088 w 200"/>
              <a:gd name="T11" fmla="*/ 350755 h 232"/>
              <a:gd name="T12" fmla="*/ 299943 w 200"/>
              <a:gd name="T13" fmla="*/ 369887 h 232"/>
              <a:gd name="T14" fmla="*/ 38291 w 200"/>
              <a:gd name="T15" fmla="*/ 350755 h 232"/>
              <a:gd name="T16" fmla="*/ 38291 w 200"/>
              <a:gd name="T17" fmla="*/ 331623 h 232"/>
              <a:gd name="T18" fmla="*/ 70199 w 200"/>
              <a:gd name="T19" fmla="*/ 331623 h 232"/>
              <a:gd name="T20" fmla="*/ 108490 w 200"/>
              <a:gd name="T21" fmla="*/ 293359 h 232"/>
              <a:gd name="T22" fmla="*/ 70199 w 200"/>
              <a:gd name="T23" fmla="*/ 255094 h 232"/>
              <a:gd name="T24" fmla="*/ 38291 w 200"/>
              <a:gd name="T25" fmla="*/ 255094 h 232"/>
              <a:gd name="T26" fmla="*/ 38291 w 200"/>
              <a:gd name="T27" fmla="*/ 223208 h 232"/>
              <a:gd name="T28" fmla="*/ 70199 w 200"/>
              <a:gd name="T29" fmla="*/ 223208 h 232"/>
              <a:gd name="T30" fmla="*/ 108490 w 200"/>
              <a:gd name="T31" fmla="*/ 184944 h 232"/>
              <a:gd name="T32" fmla="*/ 70199 w 200"/>
              <a:gd name="T33" fmla="*/ 146679 h 232"/>
              <a:gd name="T34" fmla="*/ 38291 w 200"/>
              <a:gd name="T35" fmla="*/ 146679 h 232"/>
              <a:gd name="T36" fmla="*/ 38291 w 200"/>
              <a:gd name="T37" fmla="*/ 114793 h 232"/>
              <a:gd name="T38" fmla="*/ 70199 w 200"/>
              <a:gd name="T39" fmla="*/ 114793 h 232"/>
              <a:gd name="T40" fmla="*/ 108490 w 200"/>
              <a:gd name="T41" fmla="*/ 76528 h 232"/>
              <a:gd name="T42" fmla="*/ 70199 w 200"/>
              <a:gd name="T43" fmla="*/ 38264 h 232"/>
              <a:gd name="T44" fmla="*/ 38291 w 200"/>
              <a:gd name="T45" fmla="*/ 38264 h 232"/>
              <a:gd name="T46" fmla="*/ 38291 w 200"/>
              <a:gd name="T47" fmla="*/ 19132 h 232"/>
              <a:gd name="T48" fmla="*/ 57436 w 200"/>
              <a:gd name="T49" fmla="*/ 0 h 232"/>
              <a:gd name="T50" fmla="*/ 261652 w 200"/>
              <a:gd name="T51" fmla="*/ 0 h 232"/>
              <a:gd name="T52" fmla="*/ 261652 w 200"/>
              <a:gd name="T53" fmla="*/ 369887 h 232"/>
              <a:gd name="T54" fmla="*/ 57436 w 200"/>
              <a:gd name="T55" fmla="*/ 369887 h 232"/>
              <a:gd name="T56" fmla="*/ 38291 w 200"/>
              <a:gd name="T57" fmla="*/ 350755 h 232"/>
              <a:gd name="T58" fmla="*/ 89345 w 200"/>
              <a:gd name="T59" fmla="*/ 76528 h 232"/>
              <a:gd name="T60" fmla="*/ 70199 w 200"/>
              <a:gd name="T61" fmla="*/ 95660 h 232"/>
              <a:gd name="T62" fmla="*/ 19145 w 200"/>
              <a:gd name="T63" fmla="*/ 95660 h 232"/>
              <a:gd name="T64" fmla="*/ 0 w 200"/>
              <a:gd name="T65" fmla="*/ 76528 h 232"/>
              <a:gd name="T66" fmla="*/ 19145 w 200"/>
              <a:gd name="T67" fmla="*/ 57396 h 232"/>
              <a:gd name="T68" fmla="*/ 70199 w 200"/>
              <a:gd name="T69" fmla="*/ 57396 h 232"/>
              <a:gd name="T70" fmla="*/ 89345 w 200"/>
              <a:gd name="T71" fmla="*/ 76528 h 232"/>
              <a:gd name="T72" fmla="*/ 19145 w 200"/>
              <a:gd name="T73" fmla="*/ 165811 h 232"/>
              <a:gd name="T74" fmla="*/ 70199 w 200"/>
              <a:gd name="T75" fmla="*/ 165811 h 232"/>
              <a:gd name="T76" fmla="*/ 89345 w 200"/>
              <a:gd name="T77" fmla="*/ 184944 h 232"/>
              <a:gd name="T78" fmla="*/ 70199 w 200"/>
              <a:gd name="T79" fmla="*/ 204076 h 232"/>
              <a:gd name="T80" fmla="*/ 19145 w 200"/>
              <a:gd name="T81" fmla="*/ 204076 h 232"/>
              <a:gd name="T82" fmla="*/ 0 w 200"/>
              <a:gd name="T83" fmla="*/ 184944 h 232"/>
              <a:gd name="T84" fmla="*/ 19145 w 200"/>
              <a:gd name="T85" fmla="*/ 165811 h 232"/>
              <a:gd name="T86" fmla="*/ 19145 w 200"/>
              <a:gd name="T87" fmla="*/ 274227 h 232"/>
              <a:gd name="T88" fmla="*/ 70199 w 200"/>
              <a:gd name="T89" fmla="*/ 274227 h 232"/>
              <a:gd name="T90" fmla="*/ 89345 w 200"/>
              <a:gd name="T91" fmla="*/ 293359 h 232"/>
              <a:gd name="T92" fmla="*/ 70199 w 200"/>
              <a:gd name="T93" fmla="*/ 312491 h 232"/>
              <a:gd name="T94" fmla="*/ 19145 w 200"/>
              <a:gd name="T95" fmla="*/ 312491 h 232"/>
              <a:gd name="T96" fmla="*/ 0 w 200"/>
              <a:gd name="T97" fmla="*/ 293359 h 232"/>
              <a:gd name="T98" fmla="*/ 19145 w 200"/>
              <a:gd name="T99" fmla="*/ 274227 h 232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200" h="232">
                <a:moveTo>
                  <a:pt x="188" y="232"/>
                </a:moveTo>
                <a:cubicBezTo>
                  <a:pt x="176" y="232"/>
                  <a:pt x="176" y="232"/>
                  <a:pt x="176" y="232"/>
                </a:cubicBezTo>
                <a:cubicBezTo>
                  <a:pt x="176" y="0"/>
                  <a:pt x="176" y="0"/>
                  <a:pt x="176" y="0"/>
                </a:cubicBezTo>
                <a:cubicBezTo>
                  <a:pt x="188" y="0"/>
                  <a:pt x="188" y="0"/>
                  <a:pt x="188" y="0"/>
                </a:cubicBezTo>
                <a:cubicBezTo>
                  <a:pt x="195" y="0"/>
                  <a:pt x="200" y="5"/>
                  <a:pt x="200" y="12"/>
                </a:cubicBezTo>
                <a:cubicBezTo>
                  <a:pt x="200" y="220"/>
                  <a:pt x="200" y="220"/>
                  <a:pt x="200" y="220"/>
                </a:cubicBezTo>
                <a:cubicBezTo>
                  <a:pt x="200" y="227"/>
                  <a:pt x="195" y="232"/>
                  <a:pt x="188" y="232"/>
                </a:cubicBezTo>
                <a:moveTo>
                  <a:pt x="24" y="220"/>
                </a:moveTo>
                <a:cubicBezTo>
                  <a:pt x="24" y="208"/>
                  <a:pt x="24" y="208"/>
                  <a:pt x="24" y="208"/>
                </a:cubicBezTo>
                <a:cubicBezTo>
                  <a:pt x="44" y="208"/>
                  <a:pt x="44" y="208"/>
                  <a:pt x="44" y="208"/>
                </a:cubicBezTo>
                <a:cubicBezTo>
                  <a:pt x="57" y="208"/>
                  <a:pt x="68" y="197"/>
                  <a:pt x="68" y="184"/>
                </a:cubicBezTo>
                <a:cubicBezTo>
                  <a:pt x="68" y="171"/>
                  <a:pt x="57" y="160"/>
                  <a:pt x="44" y="160"/>
                </a:cubicBezTo>
                <a:cubicBezTo>
                  <a:pt x="24" y="160"/>
                  <a:pt x="24" y="160"/>
                  <a:pt x="24" y="160"/>
                </a:cubicBezTo>
                <a:cubicBezTo>
                  <a:pt x="24" y="140"/>
                  <a:pt x="24" y="140"/>
                  <a:pt x="24" y="140"/>
                </a:cubicBezTo>
                <a:cubicBezTo>
                  <a:pt x="44" y="140"/>
                  <a:pt x="44" y="140"/>
                  <a:pt x="44" y="140"/>
                </a:cubicBezTo>
                <a:cubicBezTo>
                  <a:pt x="57" y="140"/>
                  <a:pt x="68" y="129"/>
                  <a:pt x="68" y="116"/>
                </a:cubicBezTo>
                <a:cubicBezTo>
                  <a:pt x="68" y="103"/>
                  <a:pt x="57" y="92"/>
                  <a:pt x="44" y="92"/>
                </a:cubicBezTo>
                <a:cubicBezTo>
                  <a:pt x="24" y="92"/>
                  <a:pt x="24" y="92"/>
                  <a:pt x="24" y="92"/>
                </a:cubicBezTo>
                <a:cubicBezTo>
                  <a:pt x="24" y="72"/>
                  <a:pt x="24" y="72"/>
                  <a:pt x="24" y="72"/>
                </a:cubicBezTo>
                <a:cubicBezTo>
                  <a:pt x="44" y="72"/>
                  <a:pt x="44" y="72"/>
                  <a:pt x="44" y="72"/>
                </a:cubicBezTo>
                <a:cubicBezTo>
                  <a:pt x="57" y="72"/>
                  <a:pt x="68" y="61"/>
                  <a:pt x="68" y="48"/>
                </a:cubicBezTo>
                <a:cubicBezTo>
                  <a:pt x="68" y="35"/>
                  <a:pt x="57" y="24"/>
                  <a:pt x="4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5"/>
                  <a:pt x="29" y="0"/>
                  <a:pt x="36" y="0"/>
                </a:cubicBezTo>
                <a:cubicBezTo>
                  <a:pt x="164" y="0"/>
                  <a:pt x="164" y="0"/>
                  <a:pt x="164" y="0"/>
                </a:cubicBezTo>
                <a:cubicBezTo>
                  <a:pt x="164" y="232"/>
                  <a:pt x="164" y="232"/>
                  <a:pt x="164" y="232"/>
                </a:cubicBezTo>
                <a:cubicBezTo>
                  <a:pt x="36" y="232"/>
                  <a:pt x="36" y="232"/>
                  <a:pt x="36" y="232"/>
                </a:cubicBezTo>
                <a:cubicBezTo>
                  <a:pt x="29" y="232"/>
                  <a:pt x="24" y="227"/>
                  <a:pt x="24" y="220"/>
                </a:cubicBezTo>
                <a:moveTo>
                  <a:pt x="56" y="48"/>
                </a:moveTo>
                <a:cubicBezTo>
                  <a:pt x="56" y="55"/>
                  <a:pt x="51" y="60"/>
                  <a:pt x="44" y="60"/>
                </a:cubicBezTo>
                <a:cubicBezTo>
                  <a:pt x="12" y="60"/>
                  <a:pt x="12" y="60"/>
                  <a:pt x="12" y="60"/>
                </a:cubicBezTo>
                <a:cubicBezTo>
                  <a:pt x="5" y="60"/>
                  <a:pt x="0" y="55"/>
                  <a:pt x="0" y="48"/>
                </a:cubicBezTo>
                <a:cubicBezTo>
                  <a:pt x="0" y="41"/>
                  <a:pt x="5" y="36"/>
                  <a:pt x="12" y="36"/>
                </a:cubicBezTo>
                <a:cubicBezTo>
                  <a:pt x="44" y="36"/>
                  <a:pt x="44" y="36"/>
                  <a:pt x="44" y="36"/>
                </a:cubicBezTo>
                <a:cubicBezTo>
                  <a:pt x="51" y="36"/>
                  <a:pt x="56" y="41"/>
                  <a:pt x="56" y="48"/>
                </a:cubicBezTo>
                <a:moveTo>
                  <a:pt x="12" y="104"/>
                </a:moveTo>
                <a:cubicBezTo>
                  <a:pt x="44" y="104"/>
                  <a:pt x="44" y="104"/>
                  <a:pt x="44" y="104"/>
                </a:cubicBezTo>
                <a:cubicBezTo>
                  <a:pt x="51" y="104"/>
                  <a:pt x="56" y="109"/>
                  <a:pt x="56" y="116"/>
                </a:cubicBezTo>
                <a:cubicBezTo>
                  <a:pt x="56" y="123"/>
                  <a:pt x="51" y="128"/>
                  <a:pt x="44" y="128"/>
                </a:cubicBezTo>
                <a:cubicBezTo>
                  <a:pt x="12" y="128"/>
                  <a:pt x="12" y="128"/>
                  <a:pt x="12" y="128"/>
                </a:cubicBezTo>
                <a:cubicBezTo>
                  <a:pt x="5" y="128"/>
                  <a:pt x="0" y="123"/>
                  <a:pt x="0" y="116"/>
                </a:cubicBezTo>
                <a:cubicBezTo>
                  <a:pt x="0" y="109"/>
                  <a:pt x="5" y="104"/>
                  <a:pt x="12" y="104"/>
                </a:cubicBezTo>
                <a:moveTo>
                  <a:pt x="12" y="172"/>
                </a:moveTo>
                <a:cubicBezTo>
                  <a:pt x="44" y="172"/>
                  <a:pt x="44" y="172"/>
                  <a:pt x="44" y="172"/>
                </a:cubicBezTo>
                <a:cubicBezTo>
                  <a:pt x="51" y="172"/>
                  <a:pt x="56" y="177"/>
                  <a:pt x="56" y="184"/>
                </a:cubicBezTo>
                <a:cubicBezTo>
                  <a:pt x="56" y="191"/>
                  <a:pt x="51" y="196"/>
                  <a:pt x="44" y="196"/>
                </a:cubicBezTo>
                <a:cubicBezTo>
                  <a:pt x="12" y="196"/>
                  <a:pt x="12" y="196"/>
                  <a:pt x="12" y="196"/>
                </a:cubicBezTo>
                <a:cubicBezTo>
                  <a:pt x="5" y="196"/>
                  <a:pt x="0" y="191"/>
                  <a:pt x="0" y="184"/>
                </a:cubicBezTo>
                <a:cubicBezTo>
                  <a:pt x="0" y="177"/>
                  <a:pt x="5" y="172"/>
                  <a:pt x="12" y="172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5" name="Freeform 57"/>
          <p:cNvSpPr>
            <a:spLocks noEditPoints="1"/>
          </p:cNvSpPr>
          <p:nvPr/>
        </p:nvSpPr>
        <p:spPr bwMode="auto">
          <a:xfrm>
            <a:off x="7253352" y="2262234"/>
            <a:ext cx="431287" cy="492616"/>
          </a:xfrm>
          <a:custGeom>
            <a:avLst/>
            <a:gdLst>
              <a:gd name="T0" fmla="*/ 326849 w 216"/>
              <a:gd name="T1" fmla="*/ 306029 h 248"/>
              <a:gd name="T2" fmla="*/ 314031 w 216"/>
              <a:gd name="T3" fmla="*/ 299653 h 248"/>
              <a:gd name="T4" fmla="*/ 301213 w 216"/>
              <a:gd name="T5" fmla="*/ 288496 h 248"/>
              <a:gd name="T6" fmla="*/ 301213 w 216"/>
              <a:gd name="T7" fmla="*/ 376160 h 248"/>
              <a:gd name="T8" fmla="*/ 281987 w 216"/>
              <a:gd name="T9" fmla="*/ 395287 h 248"/>
              <a:gd name="T10" fmla="*/ 262761 w 216"/>
              <a:gd name="T11" fmla="*/ 376160 h 248"/>
              <a:gd name="T12" fmla="*/ 262761 w 216"/>
              <a:gd name="T13" fmla="*/ 288496 h 248"/>
              <a:gd name="T14" fmla="*/ 249943 w 216"/>
              <a:gd name="T15" fmla="*/ 299653 h 248"/>
              <a:gd name="T16" fmla="*/ 237125 w 216"/>
              <a:gd name="T17" fmla="*/ 306029 h 248"/>
              <a:gd name="T18" fmla="*/ 217899 w 216"/>
              <a:gd name="T19" fmla="*/ 286902 h 248"/>
              <a:gd name="T20" fmla="*/ 224308 w 216"/>
              <a:gd name="T21" fmla="*/ 274151 h 248"/>
              <a:gd name="T22" fmla="*/ 269169 w 216"/>
              <a:gd name="T23" fmla="*/ 229521 h 248"/>
              <a:gd name="T24" fmla="*/ 281987 w 216"/>
              <a:gd name="T25" fmla="*/ 223146 h 248"/>
              <a:gd name="T26" fmla="*/ 294805 w 216"/>
              <a:gd name="T27" fmla="*/ 229521 h 248"/>
              <a:gd name="T28" fmla="*/ 339666 w 216"/>
              <a:gd name="T29" fmla="*/ 274151 h 248"/>
              <a:gd name="T30" fmla="*/ 346075 w 216"/>
              <a:gd name="T31" fmla="*/ 286902 h 248"/>
              <a:gd name="T32" fmla="*/ 326849 w 216"/>
              <a:gd name="T33" fmla="*/ 306029 h 248"/>
              <a:gd name="T34" fmla="*/ 209888 w 216"/>
              <a:gd name="T35" fmla="*/ 259806 h 248"/>
              <a:gd name="T36" fmla="*/ 198673 w 216"/>
              <a:gd name="T37" fmla="*/ 286902 h 248"/>
              <a:gd name="T38" fmla="*/ 237125 w 216"/>
              <a:gd name="T39" fmla="*/ 325155 h 248"/>
              <a:gd name="T40" fmla="*/ 243534 w 216"/>
              <a:gd name="T41" fmla="*/ 325155 h 248"/>
              <a:gd name="T42" fmla="*/ 243534 w 216"/>
              <a:gd name="T43" fmla="*/ 369785 h 248"/>
              <a:gd name="T44" fmla="*/ 19226 w 216"/>
              <a:gd name="T45" fmla="*/ 369785 h 248"/>
              <a:gd name="T46" fmla="*/ 0 w 216"/>
              <a:gd name="T47" fmla="*/ 350658 h 248"/>
              <a:gd name="T48" fmla="*/ 0 w 216"/>
              <a:gd name="T49" fmla="*/ 19127 h 248"/>
              <a:gd name="T50" fmla="*/ 19226 w 216"/>
              <a:gd name="T51" fmla="*/ 0 h 248"/>
              <a:gd name="T52" fmla="*/ 64088 w 216"/>
              <a:gd name="T53" fmla="*/ 0 h 248"/>
              <a:gd name="T54" fmla="*/ 121767 w 216"/>
              <a:gd name="T55" fmla="*/ 0 h 248"/>
              <a:gd name="T56" fmla="*/ 121767 w 216"/>
              <a:gd name="T57" fmla="*/ 70132 h 248"/>
              <a:gd name="T58" fmla="*/ 121767 w 216"/>
              <a:gd name="T59" fmla="*/ 108385 h 248"/>
              <a:gd name="T60" fmla="*/ 160220 w 216"/>
              <a:gd name="T61" fmla="*/ 146639 h 248"/>
              <a:gd name="T62" fmla="*/ 198673 w 216"/>
              <a:gd name="T63" fmla="*/ 146639 h 248"/>
              <a:gd name="T64" fmla="*/ 281987 w 216"/>
              <a:gd name="T65" fmla="*/ 146639 h 248"/>
              <a:gd name="T66" fmla="*/ 281987 w 216"/>
              <a:gd name="T67" fmla="*/ 204019 h 248"/>
              <a:gd name="T68" fmla="*/ 254750 w 216"/>
              <a:gd name="T69" fmla="*/ 215176 h 248"/>
              <a:gd name="T70" fmla="*/ 209888 w 216"/>
              <a:gd name="T71" fmla="*/ 259806 h 248"/>
              <a:gd name="T72" fmla="*/ 160220 w 216"/>
              <a:gd name="T73" fmla="*/ 127512 h 248"/>
              <a:gd name="T74" fmla="*/ 140994 w 216"/>
              <a:gd name="T75" fmla="*/ 108385 h 248"/>
              <a:gd name="T76" fmla="*/ 140994 w 216"/>
              <a:gd name="T77" fmla="*/ 70132 h 248"/>
              <a:gd name="T78" fmla="*/ 140994 w 216"/>
              <a:gd name="T79" fmla="*/ 0 h 248"/>
              <a:gd name="T80" fmla="*/ 140994 w 216"/>
              <a:gd name="T81" fmla="*/ 0 h 248"/>
              <a:gd name="T82" fmla="*/ 281987 w 216"/>
              <a:gd name="T83" fmla="*/ 127512 h 248"/>
              <a:gd name="T84" fmla="*/ 198673 w 216"/>
              <a:gd name="T85" fmla="*/ 127512 h 248"/>
              <a:gd name="T86" fmla="*/ 160220 w 216"/>
              <a:gd name="T87" fmla="*/ 127512 h 24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16" h="248">
                <a:moveTo>
                  <a:pt x="204" y="192"/>
                </a:moveTo>
                <a:cubicBezTo>
                  <a:pt x="201" y="192"/>
                  <a:pt x="198" y="191"/>
                  <a:pt x="196" y="188"/>
                </a:cubicBezTo>
                <a:cubicBezTo>
                  <a:pt x="188" y="181"/>
                  <a:pt x="188" y="181"/>
                  <a:pt x="188" y="181"/>
                </a:cubicBezTo>
                <a:cubicBezTo>
                  <a:pt x="188" y="236"/>
                  <a:pt x="188" y="236"/>
                  <a:pt x="188" y="236"/>
                </a:cubicBezTo>
                <a:cubicBezTo>
                  <a:pt x="188" y="243"/>
                  <a:pt x="183" y="248"/>
                  <a:pt x="176" y="248"/>
                </a:cubicBezTo>
                <a:cubicBezTo>
                  <a:pt x="169" y="248"/>
                  <a:pt x="164" y="243"/>
                  <a:pt x="164" y="236"/>
                </a:cubicBezTo>
                <a:cubicBezTo>
                  <a:pt x="164" y="181"/>
                  <a:pt x="164" y="181"/>
                  <a:pt x="164" y="181"/>
                </a:cubicBezTo>
                <a:cubicBezTo>
                  <a:pt x="156" y="188"/>
                  <a:pt x="156" y="188"/>
                  <a:pt x="156" y="188"/>
                </a:cubicBezTo>
                <a:cubicBezTo>
                  <a:pt x="154" y="191"/>
                  <a:pt x="151" y="192"/>
                  <a:pt x="148" y="192"/>
                </a:cubicBezTo>
                <a:cubicBezTo>
                  <a:pt x="141" y="192"/>
                  <a:pt x="136" y="187"/>
                  <a:pt x="136" y="180"/>
                </a:cubicBezTo>
                <a:cubicBezTo>
                  <a:pt x="136" y="177"/>
                  <a:pt x="137" y="174"/>
                  <a:pt x="140" y="172"/>
                </a:cubicBezTo>
                <a:cubicBezTo>
                  <a:pt x="168" y="144"/>
                  <a:pt x="168" y="144"/>
                  <a:pt x="168" y="144"/>
                </a:cubicBezTo>
                <a:cubicBezTo>
                  <a:pt x="170" y="141"/>
                  <a:pt x="173" y="140"/>
                  <a:pt x="176" y="140"/>
                </a:cubicBezTo>
                <a:cubicBezTo>
                  <a:pt x="179" y="140"/>
                  <a:pt x="182" y="141"/>
                  <a:pt x="184" y="144"/>
                </a:cubicBezTo>
                <a:cubicBezTo>
                  <a:pt x="212" y="172"/>
                  <a:pt x="212" y="172"/>
                  <a:pt x="212" y="172"/>
                </a:cubicBezTo>
                <a:cubicBezTo>
                  <a:pt x="215" y="174"/>
                  <a:pt x="216" y="177"/>
                  <a:pt x="216" y="180"/>
                </a:cubicBezTo>
                <a:cubicBezTo>
                  <a:pt x="216" y="187"/>
                  <a:pt x="211" y="192"/>
                  <a:pt x="204" y="192"/>
                </a:cubicBezTo>
                <a:moveTo>
                  <a:pt x="131" y="163"/>
                </a:moveTo>
                <a:cubicBezTo>
                  <a:pt x="127" y="167"/>
                  <a:pt x="124" y="173"/>
                  <a:pt x="124" y="180"/>
                </a:cubicBezTo>
                <a:cubicBezTo>
                  <a:pt x="124" y="193"/>
                  <a:pt x="135" y="204"/>
                  <a:pt x="148" y="204"/>
                </a:cubicBezTo>
                <a:cubicBezTo>
                  <a:pt x="149" y="204"/>
                  <a:pt x="151" y="204"/>
                  <a:pt x="152" y="204"/>
                </a:cubicBezTo>
                <a:cubicBezTo>
                  <a:pt x="152" y="232"/>
                  <a:pt x="152" y="232"/>
                  <a:pt x="152" y="232"/>
                </a:cubicBezTo>
                <a:cubicBezTo>
                  <a:pt x="12" y="232"/>
                  <a:pt x="12" y="232"/>
                  <a:pt x="12" y="232"/>
                </a:cubicBezTo>
                <a:cubicBezTo>
                  <a:pt x="5" y="232"/>
                  <a:pt x="0" y="227"/>
                  <a:pt x="0" y="22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6" y="44"/>
                  <a:pt x="76" y="44"/>
                  <a:pt x="76" y="44"/>
                </a:cubicBezTo>
                <a:cubicBezTo>
                  <a:pt x="76" y="68"/>
                  <a:pt x="76" y="68"/>
                  <a:pt x="76" y="68"/>
                </a:cubicBezTo>
                <a:cubicBezTo>
                  <a:pt x="76" y="81"/>
                  <a:pt x="87" y="92"/>
                  <a:pt x="100" y="92"/>
                </a:cubicBezTo>
                <a:cubicBezTo>
                  <a:pt x="124" y="92"/>
                  <a:pt x="124" y="92"/>
                  <a:pt x="124" y="92"/>
                </a:cubicBezTo>
                <a:cubicBezTo>
                  <a:pt x="176" y="92"/>
                  <a:pt x="176" y="92"/>
                  <a:pt x="176" y="92"/>
                </a:cubicBezTo>
                <a:cubicBezTo>
                  <a:pt x="176" y="128"/>
                  <a:pt x="176" y="128"/>
                  <a:pt x="176" y="128"/>
                </a:cubicBezTo>
                <a:cubicBezTo>
                  <a:pt x="169" y="128"/>
                  <a:pt x="163" y="131"/>
                  <a:pt x="159" y="135"/>
                </a:cubicBezTo>
                <a:lnTo>
                  <a:pt x="131" y="163"/>
                </a:lnTo>
                <a:close/>
                <a:moveTo>
                  <a:pt x="100" y="80"/>
                </a:moveTo>
                <a:cubicBezTo>
                  <a:pt x="93" y="80"/>
                  <a:pt x="88" y="75"/>
                  <a:pt x="88" y="68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0"/>
                  <a:pt x="88" y="0"/>
                  <a:pt x="88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176" y="80"/>
                  <a:pt x="176" y="80"/>
                  <a:pt x="176" y="80"/>
                </a:cubicBezTo>
                <a:cubicBezTo>
                  <a:pt x="124" y="80"/>
                  <a:pt x="124" y="80"/>
                  <a:pt x="124" y="80"/>
                </a:cubicBezTo>
                <a:lnTo>
                  <a:pt x="100" y="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6" name="Freeform 58"/>
          <p:cNvSpPr>
            <a:spLocks noEditPoints="1"/>
          </p:cNvSpPr>
          <p:nvPr/>
        </p:nvSpPr>
        <p:spPr bwMode="auto">
          <a:xfrm>
            <a:off x="6363081" y="2262234"/>
            <a:ext cx="429308" cy="492616"/>
          </a:xfrm>
          <a:custGeom>
            <a:avLst/>
            <a:gdLst>
              <a:gd name="T0" fmla="*/ 338108 w 216"/>
              <a:gd name="T1" fmla="*/ 344282 h 248"/>
              <a:gd name="T2" fmla="*/ 293452 w 216"/>
              <a:gd name="T3" fmla="*/ 388911 h 248"/>
              <a:gd name="T4" fmla="*/ 280693 w 216"/>
              <a:gd name="T5" fmla="*/ 395287 h 248"/>
              <a:gd name="T6" fmla="*/ 267934 w 216"/>
              <a:gd name="T7" fmla="*/ 388911 h 248"/>
              <a:gd name="T8" fmla="*/ 223279 w 216"/>
              <a:gd name="T9" fmla="*/ 344282 h 248"/>
              <a:gd name="T10" fmla="*/ 216899 w 216"/>
              <a:gd name="T11" fmla="*/ 331531 h 248"/>
              <a:gd name="T12" fmla="*/ 236037 w 216"/>
              <a:gd name="T13" fmla="*/ 312404 h 248"/>
              <a:gd name="T14" fmla="*/ 248796 w 216"/>
              <a:gd name="T15" fmla="*/ 318780 h 248"/>
              <a:gd name="T16" fmla="*/ 261555 w 216"/>
              <a:gd name="T17" fmla="*/ 329937 h 248"/>
              <a:gd name="T18" fmla="*/ 261555 w 216"/>
              <a:gd name="T19" fmla="*/ 242273 h 248"/>
              <a:gd name="T20" fmla="*/ 280693 w 216"/>
              <a:gd name="T21" fmla="*/ 223146 h 248"/>
              <a:gd name="T22" fmla="*/ 299831 w 216"/>
              <a:gd name="T23" fmla="*/ 242273 h 248"/>
              <a:gd name="T24" fmla="*/ 299831 w 216"/>
              <a:gd name="T25" fmla="*/ 329937 h 248"/>
              <a:gd name="T26" fmla="*/ 312590 w 216"/>
              <a:gd name="T27" fmla="*/ 318780 h 248"/>
              <a:gd name="T28" fmla="*/ 325349 w 216"/>
              <a:gd name="T29" fmla="*/ 312404 h 248"/>
              <a:gd name="T30" fmla="*/ 344487 w 216"/>
              <a:gd name="T31" fmla="*/ 331531 h 248"/>
              <a:gd name="T32" fmla="*/ 338108 w 216"/>
              <a:gd name="T33" fmla="*/ 344282 h 248"/>
              <a:gd name="T34" fmla="*/ 242417 w 216"/>
              <a:gd name="T35" fmla="*/ 242273 h 248"/>
              <a:gd name="T36" fmla="*/ 242417 w 216"/>
              <a:gd name="T37" fmla="*/ 293277 h 248"/>
              <a:gd name="T38" fmla="*/ 236037 w 216"/>
              <a:gd name="T39" fmla="*/ 293277 h 248"/>
              <a:gd name="T40" fmla="*/ 197761 w 216"/>
              <a:gd name="T41" fmla="*/ 331531 h 248"/>
              <a:gd name="T42" fmla="*/ 208925 w 216"/>
              <a:gd name="T43" fmla="*/ 358627 h 248"/>
              <a:gd name="T44" fmla="*/ 220089 w 216"/>
              <a:gd name="T45" fmla="*/ 369785 h 248"/>
              <a:gd name="T46" fmla="*/ 19138 w 216"/>
              <a:gd name="T47" fmla="*/ 369785 h 248"/>
              <a:gd name="T48" fmla="*/ 0 w 216"/>
              <a:gd name="T49" fmla="*/ 350658 h 248"/>
              <a:gd name="T50" fmla="*/ 0 w 216"/>
              <a:gd name="T51" fmla="*/ 19127 h 248"/>
              <a:gd name="T52" fmla="*/ 19138 w 216"/>
              <a:gd name="T53" fmla="*/ 0 h 248"/>
              <a:gd name="T54" fmla="*/ 63794 w 216"/>
              <a:gd name="T55" fmla="*/ 0 h 248"/>
              <a:gd name="T56" fmla="*/ 121208 w 216"/>
              <a:gd name="T57" fmla="*/ 0 h 248"/>
              <a:gd name="T58" fmla="*/ 121208 w 216"/>
              <a:gd name="T59" fmla="*/ 70132 h 248"/>
              <a:gd name="T60" fmla="*/ 121208 w 216"/>
              <a:gd name="T61" fmla="*/ 108385 h 248"/>
              <a:gd name="T62" fmla="*/ 159485 w 216"/>
              <a:gd name="T63" fmla="*/ 146639 h 248"/>
              <a:gd name="T64" fmla="*/ 197761 w 216"/>
              <a:gd name="T65" fmla="*/ 146639 h 248"/>
              <a:gd name="T66" fmla="*/ 280693 w 216"/>
              <a:gd name="T67" fmla="*/ 146639 h 248"/>
              <a:gd name="T68" fmla="*/ 280693 w 216"/>
              <a:gd name="T69" fmla="*/ 204019 h 248"/>
              <a:gd name="T70" fmla="*/ 242417 w 216"/>
              <a:gd name="T71" fmla="*/ 242273 h 248"/>
              <a:gd name="T72" fmla="*/ 159485 w 216"/>
              <a:gd name="T73" fmla="*/ 127512 h 248"/>
              <a:gd name="T74" fmla="*/ 140347 w 216"/>
              <a:gd name="T75" fmla="*/ 108385 h 248"/>
              <a:gd name="T76" fmla="*/ 140347 w 216"/>
              <a:gd name="T77" fmla="*/ 70132 h 248"/>
              <a:gd name="T78" fmla="*/ 140347 w 216"/>
              <a:gd name="T79" fmla="*/ 0 h 248"/>
              <a:gd name="T80" fmla="*/ 140347 w 216"/>
              <a:gd name="T81" fmla="*/ 0 h 248"/>
              <a:gd name="T82" fmla="*/ 280693 w 216"/>
              <a:gd name="T83" fmla="*/ 127512 h 248"/>
              <a:gd name="T84" fmla="*/ 197761 w 216"/>
              <a:gd name="T85" fmla="*/ 127512 h 248"/>
              <a:gd name="T86" fmla="*/ 159485 w 216"/>
              <a:gd name="T87" fmla="*/ 127512 h 24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16" h="248">
                <a:moveTo>
                  <a:pt x="212" y="216"/>
                </a:moveTo>
                <a:cubicBezTo>
                  <a:pt x="184" y="244"/>
                  <a:pt x="184" y="244"/>
                  <a:pt x="184" y="244"/>
                </a:cubicBezTo>
                <a:cubicBezTo>
                  <a:pt x="182" y="247"/>
                  <a:pt x="179" y="248"/>
                  <a:pt x="176" y="248"/>
                </a:cubicBezTo>
                <a:cubicBezTo>
                  <a:pt x="173" y="248"/>
                  <a:pt x="170" y="247"/>
                  <a:pt x="168" y="244"/>
                </a:cubicBezTo>
                <a:cubicBezTo>
                  <a:pt x="140" y="216"/>
                  <a:pt x="140" y="216"/>
                  <a:pt x="140" y="216"/>
                </a:cubicBezTo>
                <a:cubicBezTo>
                  <a:pt x="137" y="214"/>
                  <a:pt x="136" y="211"/>
                  <a:pt x="136" y="208"/>
                </a:cubicBezTo>
                <a:cubicBezTo>
                  <a:pt x="136" y="201"/>
                  <a:pt x="141" y="196"/>
                  <a:pt x="148" y="196"/>
                </a:cubicBezTo>
                <a:cubicBezTo>
                  <a:pt x="151" y="196"/>
                  <a:pt x="154" y="197"/>
                  <a:pt x="156" y="200"/>
                </a:cubicBezTo>
                <a:cubicBezTo>
                  <a:pt x="164" y="207"/>
                  <a:pt x="164" y="207"/>
                  <a:pt x="164" y="207"/>
                </a:cubicBezTo>
                <a:cubicBezTo>
                  <a:pt x="164" y="152"/>
                  <a:pt x="164" y="152"/>
                  <a:pt x="164" y="152"/>
                </a:cubicBezTo>
                <a:cubicBezTo>
                  <a:pt x="164" y="145"/>
                  <a:pt x="169" y="140"/>
                  <a:pt x="176" y="140"/>
                </a:cubicBezTo>
                <a:cubicBezTo>
                  <a:pt x="183" y="140"/>
                  <a:pt x="188" y="145"/>
                  <a:pt x="188" y="152"/>
                </a:cubicBezTo>
                <a:cubicBezTo>
                  <a:pt x="188" y="207"/>
                  <a:pt x="188" y="207"/>
                  <a:pt x="188" y="207"/>
                </a:cubicBezTo>
                <a:cubicBezTo>
                  <a:pt x="196" y="200"/>
                  <a:pt x="196" y="200"/>
                  <a:pt x="196" y="200"/>
                </a:cubicBezTo>
                <a:cubicBezTo>
                  <a:pt x="198" y="197"/>
                  <a:pt x="201" y="196"/>
                  <a:pt x="204" y="196"/>
                </a:cubicBezTo>
                <a:cubicBezTo>
                  <a:pt x="211" y="196"/>
                  <a:pt x="216" y="201"/>
                  <a:pt x="216" y="208"/>
                </a:cubicBezTo>
                <a:cubicBezTo>
                  <a:pt x="216" y="211"/>
                  <a:pt x="215" y="214"/>
                  <a:pt x="212" y="216"/>
                </a:cubicBezTo>
                <a:moveTo>
                  <a:pt x="152" y="152"/>
                </a:moveTo>
                <a:cubicBezTo>
                  <a:pt x="152" y="184"/>
                  <a:pt x="152" y="184"/>
                  <a:pt x="152" y="184"/>
                </a:cubicBezTo>
                <a:cubicBezTo>
                  <a:pt x="151" y="184"/>
                  <a:pt x="149" y="184"/>
                  <a:pt x="148" y="184"/>
                </a:cubicBezTo>
                <a:cubicBezTo>
                  <a:pt x="135" y="184"/>
                  <a:pt x="124" y="195"/>
                  <a:pt x="124" y="208"/>
                </a:cubicBezTo>
                <a:cubicBezTo>
                  <a:pt x="124" y="215"/>
                  <a:pt x="127" y="221"/>
                  <a:pt x="131" y="225"/>
                </a:cubicBezTo>
                <a:cubicBezTo>
                  <a:pt x="138" y="232"/>
                  <a:pt x="138" y="232"/>
                  <a:pt x="138" y="232"/>
                </a:cubicBezTo>
                <a:cubicBezTo>
                  <a:pt x="12" y="232"/>
                  <a:pt x="12" y="232"/>
                  <a:pt x="12" y="232"/>
                </a:cubicBezTo>
                <a:cubicBezTo>
                  <a:pt x="5" y="232"/>
                  <a:pt x="0" y="227"/>
                  <a:pt x="0" y="22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6" y="44"/>
                  <a:pt x="76" y="44"/>
                  <a:pt x="76" y="44"/>
                </a:cubicBezTo>
                <a:cubicBezTo>
                  <a:pt x="76" y="68"/>
                  <a:pt x="76" y="68"/>
                  <a:pt x="76" y="68"/>
                </a:cubicBezTo>
                <a:cubicBezTo>
                  <a:pt x="76" y="81"/>
                  <a:pt x="87" y="92"/>
                  <a:pt x="100" y="92"/>
                </a:cubicBezTo>
                <a:cubicBezTo>
                  <a:pt x="124" y="92"/>
                  <a:pt x="124" y="92"/>
                  <a:pt x="124" y="92"/>
                </a:cubicBezTo>
                <a:cubicBezTo>
                  <a:pt x="176" y="92"/>
                  <a:pt x="176" y="92"/>
                  <a:pt x="176" y="92"/>
                </a:cubicBezTo>
                <a:cubicBezTo>
                  <a:pt x="176" y="128"/>
                  <a:pt x="176" y="128"/>
                  <a:pt x="176" y="128"/>
                </a:cubicBezTo>
                <a:cubicBezTo>
                  <a:pt x="163" y="128"/>
                  <a:pt x="152" y="139"/>
                  <a:pt x="152" y="152"/>
                </a:cubicBezTo>
                <a:moveTo>
                  <a:pt x="100" y="80"/>
                </a:moveTo>
                <a:cubicBezTo>
                  <a:pt x="93" y="80"/>
                  <a:pt x="88" y="75"/>
                  <a:pt x="88" y="68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0"/>
                  <a:pt x="88" y="0"/>
                  <a:pt x="88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176" y="80"/>
                  <a:pt x="176" y="80"/>
                  <a:pt x="176" y="80"/>
                </a:cubicBezTo>
                <a:cubicBezTo>
                  <a:pt x="124" y="80"/>
                  <a:pt x="124" y="80"/>
                  <a:pt x="124" y="80"/>
                </a:cubicBezTo>
                <a:lnTo>
                  <a:pt x="100" y="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7" name="Freeform 59"/>
          <p:cNvSpPr>
            <a:spLocks noEditPoints="1"/>
          </p:cNvSpPr>
          <p:nvPr/>
        </p:nvSpPr>
        <p:spPr bwMode="auto">
          <a:xfrm>
            <a:off x="5470830" y="2262234"/>
            <a:ext cx="429309" cy="484703"/>
          </a:xfrm>
          <a:custGeom>
            <a:avLst/>
            <a:gdLst>
              <a:gd name="T0" fmla="*/ 338109 w 216"/>
              <a:gd name="T1" fmla="*/ 306049 h 244"/>
              <a:gd name="T2" fmla="*/ 314186 w 216"/>
              <a:gd name="T3" fmla="*/ 331553 h 244"/>
              <a:gd name="T4" fmla="*/ 338109 w 216"/>
              <a:gd name="T5" fmla="*/ 357057 h 244"/>
              <a:gd name="T6" fmla="*/ 344488 w 216"/>
              <a:gd name="T7" fmla="*/ 369809 h 244"/>
              <a:gd name="T8" fmla="*/ 325350 w 216"/>
              <a:gd name="T9" fmla="*/ 388937 h 244"/>
              <a:gd name="T10" fmla="*/ 312591 w 216"/>
              <a:gd name="T11" fmla="*/ 382561 h 244"/>
              <a:gd name="T12" fmla="*/ 287073 w 216"/>
              <a:gd name="T13" fmla="*/ 358651 h 244"/>
              <a:gd name="T14" fmla="*/ 261556 w 216"/>
              <a:gd name="T15" fmla="*/ 382561 h 244"/>
              <a:gd name="T16" fmla="*/ 248797 w 216"/>
              <a:gd name="T17" fmla="*/ 388937 h 244"/>
              <a:gd name="T18" fmla="*/ 229659 w 216"/>
              <a:gd name="T19" fmla="*/ 369809 h 244"/>
              <a:gd name="T20" fmla="*/ 236038 w 216"/>
              <a:gd name="T21" fmla="*/ 357057 h 244"/>
              <a:gd name="T22" fmla="*/ 259961 w 216"/>
              <a:gd name="T23" fmla="*/ 331553 h 244"/>
              <a:gd name="T24" fmla="*/ 236038 w 216"/>
              <a:gd name="T25" fmla="*/ 306049 h 244"/>
              <a:gd name="T26" fmla="*/ 229659 w 216"/>
              <a:gd name="T27" fmla="*/ 293297 h 244"/>
              <a:gd name="T28" fmla="*/ 248797 w 216"/>
              <a:gd name="T29" fmla="*/ 274169 h 244"/>
              <a:gd name="T30" fmla="*/ 261556 w 216"/>
              <a:gd name="T31" fmla="*/ 280545 h 244"/>
              <a:gd name="T32" fmla="*/ 287073 w 216"/>
              <a:gd name="T33" fmla="*/ 304455 h 244"/>
              <a:gd name="T34" fmla="*/ 312591 w 216"/>
              <a:gd name="T35" fmla="*/ 280545 h 244"/>
              <a:gd name="T36" fmla="*/ 325350 w 216"/>
              <a:gd name="T37" fmla="*/ 274169 h 244"/>
              <a:gd name="T38" fmla="*/ 344488 w 216"/>
              <a:gd name="T39" fmla="*/ 293297 h 244"/>
              <a:gd name="T40" fmla="*/ 338109 w 216"/>
              <a:gd name="T41" fmla="*/ 306049 h 244"/>
              <a:gd name="T42" fmla="*/ 280694 w 216"/>
              <a:gd name="T43" fmla="*/ 270981 h 244"/>
              <a:gd name="T44" fmla="*/ 280694 w 216"/>
              <a:gd name="T45" fmla="*/ 270981 h 244"/>
              <a:gd name="T46" fmla="*/ 275909 w 216"/>
              <a:gd name="T47" fmla="*/ 266199 h 244"/>
              <a:gd name="T48" fmla="*/ 275909 w 216"/>
              <a:gd name="T49" fmla="*/ 266199 h 244"/>
              <a:gd name="T50" fmla="*/ 248797 w 216"/>
              <a:gd name="T51" fmla="*/ 255041 h 244"/>
              <a:gd name="T52" fmla="*/ 210520 w 216"/>
              <a:gd name="T53" fmla="*/ 293297 h 244"/>
              <a:gd name="T54" fmla="*/ 221684 w 216"/>
              <a:gd name="T55" fmla="*/ 320395 h 244"/>
              <a:gd name="T56" fmla="*/ 232848 w 216"/>
              <a:gd name="T57" fmla="*/ 331553 h 244"/>
              <a:gd name="T58" fmla="*/ 221684 w 216"/>
              <a:gd name="T59" fmla="*/ 342711 h 244"/>
              <a:gd name="T60" fmla="*/ 221684 w 216"/>
              <a:gd name="T61" fmla="*/ 342711 h 244"/>
              <a:gd name="T62" fmla="*/ 210520 w 216"/>
              <a:gd name="T63" fmla="*/ 369809 h 244"/>
              <a:gd name="T64" fmla="*/ 197762 w 216"/>
              <a:gd name="T65" fmla="*/ 369809 h 244"/>
              <a:gd name="T66" fmla="*/ 19138 w 216"/>
              <a:gd name="T67" fmla="*/ 369809 h 244"/>
              <a:gd name="T68" fmla="*/ 0 w 216"/>
              <a:gd name="T69" fmla="*/ 350681 h 244"/>
              <a:gd name="T70" fmla="*/ 0 w 216"/>
              <a:gd name="T71" fmla="*/ 19128 h 244"/>
              <a:gd name="T72" fmla="*/ 19138 w 216"/>
              <a:gd name="T73" fmla="*/ 0 h 244"/>
              <a:gd name="T74" fmla="*/ 63794 w 216"/>
              <a:gd name="T75" fmla="*/ 0 h 244"/>
              <a:gd name="T76" fmla="*/ 121209 w 216"/>
              <a:gd name="T77" fmla="*/ 0 h 244"/>
              <a:gd name="T78" fmla="*/ 121209 w 216"/>
              <a:gd name="T79" fmla="*/ 70136 h 244"/>
              <a:gd name="T80" fmla="*/ 121209 w 216"/>
              <a:gd name="T81" fmla="*/ 108392 h 244"/>
              <a:gd name="T82" fmla="*/ 159485 w 216"/>
              <a:gd name="T83" fmla="*/ 146648 h 244"/>
              <a:gd name="T84" fmla="*/ 197762 w 216"/>
              <a:gd name="T85" fmla="*/ 146648 h 244"/>
              <a:gd name="T86" fmla="*/ 280694 w 216"/>
              <a:gd name="T87" fmla="*/ 146648 h 244"/>
              <a:gd name="T88" fmla="*/ 280694 w 216"/>
              <a:gd name="T89" fmla="*/ 255041 h 244"/>
              <a:gd name="T90" fmla="*/ 280694 w 216"/>
              <a:gd name="T91" fmla="*/ 270981 h 244"/>
              <a:gd name="T92" fmla="*/ 159485 w 216"/>
              <a:gd name="T93" fmla="*/ 127520 h 244"/>
              <a:gd name="T94" fmla="*/ 140347 w 216"/>
              <a:gd name="T95" fmla="*/ 108392 h 244"/>
              <a:gd name="T96" fmla="*/ 140347 w 216"/>
              <a:gd name="T97" fmla="*/ 70136 h 244"/>
              <a:gd name="T98" fmla="*/ 140347 w 216"/>
              <a:gd name="T99" fmla="*/ 0 h 244"/>
              <a:gd name="T100" fmla="*/ 280694 w 216"/>
              <a:gd name="T101" fmla="*/ 127520 h 244"/>
              <a:gd name="T102" fmla="*/ 197762 w 216"/>
              <a:gd name="T103" fmla="*/ 127520 h 244"/>
              <a:gd name="T104" fmla="*/ 159485 w 216"/>
              <a:gd name="T105" fmla="*/ 127520 h 244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216" h="244">
                <a:moveTo>
                  <a:pt x="212" y="192"/>
                </a:moveTo>
                <a:cubicBezTo>
                  <a:pt x="197" y="208"/>
                  <a:pt x="197" y="208"/>
                  <a:pt x="197" y="208"/>
                </a:cubicBezTo>
                <a:cubicBezTo>
                  <a:pt x="212" y="224"/>
                  <a:pt x="212" y="224"/>
                  <a:pt x="212" y="224"/>
                </a:cubicBezTo>
                <a:cubicBezTo>
                  <a:pt x="215" y="226"/>
                  <a:pt x="216" y="229"/>
                  <a:pt x="216" y="232"/>
                </a:cubicBezTo>
                <a:cubicBezTo>
                  <a:pt x="216" y="239"/>
                  <a:pt x="211" y="244"/>
                  <a:pt x="204" y="244"/>
                </a:cubicBezTo>
                <a:cubicBezTo>
                  <a:pt x="201" y="244"/>
                  <a:pt x="198" y="243"/>
                  <a:pt x="196" y="240"/>
                </a:cubicBezTo>
                <a:cubicBezTo>
                  <a:pt x="180" y="225"/>
                  <a:pt x="180" y="225"/>
                  <a:pt x="180" y="225"/>
                </a:cubicBezTo>
                <a:cubicBezTo>
                  <a:pt x="164" y="240"/>
                  <a:pt x="164" y="240"/>
                  <a:pt x="164" y="240"/>
                </a:cubicBezTo>
                <a:cubicBezTo>
                  <a:pt x="162" y="243"/>
                  <a:pt x="159" y="244"/>
                  <a:pt x="156" y="244"/>
                </a:cubicBezTo>
                <a:cubicBezTo>
                  <a:pt x="149" y="244"/>
                  <a:pt x="144" y="239"/>
                  <a:pt x="144" y="232"/>
                </a:cubicBezTo>
                <a:cubicBezTo>
                  <a:pt x="144" y="229"/>
                  <a:pt x="145" y="226"/>
                  <a:pt x="148" y="224"/>
                </a:cubicBezTo>
                <a:cubicBezTo>
                  <a:pt x="163" y="208"/>
                  <a:pt x="163" y="208"/>
                  <a:pt x="163" y="208"/>
                </a:cubicBezTo>
                <a:cubicBezTo>
                  <a:pt x="148" y="192"/>
                  <a:pt x="148" y="192"/>
                  <a:pt x="148" y="192"/>
                </a:cubicBezTo>
                <a:cubicBezTo>
                  <a:pt x="145" y="190"/>
                  <a:pt x="144" y="187"/>
                  <a:pt x="144" y="184"/>
                </a:cubicBezTo>
                <a:cubicBezTo>
                  <a:pt x="144" y="177"/>
                  <a:pt x="149" y="172"/>
                  <a:pt x="156" y="172"/>
                </a:cubicBezTo>
                <a:cubicBezTo>
                  <a:pt x="159" y="172"/>
                  <a:pt x="162" y="173"/>
                  <a:pt x="164" y="176"/>
                </a:cubicBezTo>
                <a:cubicBezTo>
                  <a:pt x="180" y="191"/>
                  <a:pt x="180" y="191"/>
                  <a:pt x="180" y="191"/>
                </a:cubicBezTo>
                <a:cubicBezTo>
                  <a:pt x="196" y="176"/>
                  <a:pt x="196" y="176"/>
                  <a:pt x="196" y="176"/>
                </a:cubicBezTo>
                <a:cubicBezTo>
                  <a:pt x="198" y="173"/>
                  <a:pt x="201" y="172"/>
                  <a:pt x="204" y="172"/>
                </a:cubicBezTo>
                <a:cubicBezTo>
                  <a:pt x="211" y="172"/>
                  <a:pt x="216" y="177"/>
                  <a:pt x="216" y="184"/>
                </a:cubicBezTo>
                <a:cubicBezTo>
                  <a:pt x="216" y="187"/>
                  <a:pt x="215" y="190"/>
                  <a:pt x="212" y="192"/>
                </a:cubicBezTo>
                <a:moveTo>
                  <a:pt x="176" y="170"/>
                </a:moveTo>
                <a:cubicBezTo>
                  <a:pt x="176" y="170"/>
                  <a:pt x="176" y="170"/>
                  <a:pt x="176" y="170"/>
                </a:cubicBezTo>
                <a:cubicBezTo>
                  <a:pt x="173" y="167"/>
                  <a:pt x="173" y="167"/>
                  <a:pt x="173" y="167"/>
                </a:cubicBezTo>
                <a:cubicBezTo>
                  <a:pt x="173" y="167"/>
                  <a:pt x="173" y="167"/>
                  <a:pt x="173" y="167"/>
                </a:cubicBezTo>
                <a:cubicBezTo>
                  <a:pt x="169" y="163"/>
                  <a:pt x="163" y="160"/>
                  <a:pt x="156" y="160"/>
                </a:cubicBezTo>
                <a:cubicBezTo>
                  <a:pt x="143" y="160"/>
                  <a:pt x="132" y="171"/>
                  <a:pt x="132" y="184"/>
                </a:cubicBezTo>
                <a:cubicBezTo>
                  <a:pt x="132" y="191"/>
                  <a:pt x="135" y="197"/>
                  <a:pt x="139" y="201"/>
                </a:cubicBezTo>
                <a:cubicBezTo>
                  <a:pt x="146" y="208"/>
                  <a:pt x="146" y="208"/>
                  <a:pt x="146" y="208"/>
                </a:cubicBezTo>
                <a:cubicBezTo>
                  <a:pt x="139" y="215"/>
                  <a:pt x="139" y="215"/>
                  <a:pt x="139" y="215"/>
                </a:cubicBezTo>
                <a:cubicBezTo>
                  <a:pt x="139" y="215"/>
                  <a:pt x="139" y="215"/>
                  <a:pt x="139" y="215"/>
                </a:cubicBezTo>
                <a:cubicBezTo>
                  <a:pt x="135" y="219"/>
                  <a:pt x="132" y="225"/>
                  <a:pt x="132" y="232"/>
                </a:cubicBezTo>
                <a:cubicBezTo>
                  <a:pt x="124" y="232"/>
                  <a:pt x="124" y="232"/>
                  <a:pt x="124" y="232"/>
                </a:cubicBezTo>
                <a:cubicBezTo>
                  <a:pt x="12" y="232"/>
                  <a:pt x="12" y="232"/>
                  <a:pt x="12" y="232"/>
                </a:cubicBezTo>
                <a:cubicBezTo>
                  <a:pt x="5" y="232"/>
                  <a:pt x="0" y="227"/>
                  <a:pt x="0" y="22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6" y="44"/>
                  <a:pt x="76" y="44"/>
                  <a:pt x="76" y="44"/>
                </a:cubicBezTo>
                <a:cubicBezTo>
                  <a:pt x="76" y="68"/>
                  <a:pt x="76" y="68"/>
                  <a:pt x="76" y="68"/>
                </a:cubicBezTo>
                <a:cubicBezTo>
                  <a:pt x="76" y="81"/>
                  <a:pt x="87" y="92"/>
                  <a:pt x="100" y="92"/>
                </a:cubicBezTo>
                <a:cubicBezTo>
                  <a:pt x="124" y="92"/>
                  <a:pt x="124" y="92"/>
                  <a:pt x="124" y="92"/>
                </a:cubicBezTo>
                <a:cubicBezTo>
                  <a:pt x="176" y="92"/>
                  <a:pt x="176" y="92"/>
                  <a:pt x="176" y="92"/>
                </a:cubicBezTo>
                <a:cubicBezTo>
                  <a:pt x="176" y="160"/>
                  <a:pt x="176" y="160"/>
                  <a:pt x="176" y="160"/>
                </a:cubicBezTo>
                <a:lnTo>
                  <a:pt x="176" y="170"/>
                </a:lnTo>
                <a:close/>
                <a:moveTo>
                  <a:pt x="100" y="80"/>
                </a:moveTo>
                <a:cubicBezTo>
                  <a:pt x="93" y="80"/>
                  <a:pt x="88" y="75"/>
                  <a:pt x="88" y="68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0"/>
                  <a:pt x="88" y="0"/>
                  <a:pt x="88" y="0"/>
                </a:cubicBezTo>
                <a:cubicBezTo>
                  <a:pt x="176" y="80"/>
                  <a:pt x="176" y="80"/>
                  <a:pt x="176" y="80"/>
                </a:cubicBezTo>
                <a:cubicBezTo>
                  <a:pt x="124" y="80"/>
                  <a:pt x="124" y="80"/>
                  <a:pt x="124" y="80"/>
                </a:cubicBezTo>
                <a:lnTo>
                  <a:pt x="100" y="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8" name="Freeform 60"/>
          <p:cNvSpPr>
            <a:spLocks noEditPoints="1"/>
          </p:cNvSpPr>
          <p:nvPr/>
        </p:nvSpPr>
        <p:spPr bwMode="auto">
          <a:xfrm>
            <a:off x="4580559" y="2262234"/>
            <a:ext cx="429309" cy="468876"/>
          </a:xfrm>
          <a:custGeom>
            <a:avLst/>
            <a:gdLst>
              <a:gd name="T0" fmla="*/ 338109 w 216"/>
              <a:gd name="T1" fmla="*/ 318845 h 236"/>
              <a:gd name="T2" fmla="*/ 287073 w 216"/>
              <a:gd name="T3" fmla="*/ 369860 h 236"/>
              <a:gd name="T4" fmla="*/ 274315 w 216"/>
              <a:gd name="T5" fmla="*/ 376237 h 236"/>
              <a:gd name="T6" fmla="*/ 261556 w 216"/>
              <a:gd name="T7" fmla="*/ 369860 h 236"/>
              <a:gd name="T8" fmla="*/ 236038 w 216"/>
              <a:gd name="T9" fmla="*/ 344353 h 236"/>
              <a:gd name="T10" fmla="*/ 229659 w 216"/>
              <a:gd name="T11" fmla="*/ 331599 h 236"/>
              <a:gd name="T12" fmla="*/ 248797 w 216"/>
              <a:gd name="T13" fmla="*/ 312468 h 236"/>
              <a:gd name="T14" fmla="*/ 261556 w 216"/>
              <a:gd name="T15" fmla="*/ 318845 h 236"/>
              <a:gd name="T16" fmla="*/ 274315 w 216"/>
              <a:gd name="T17" fmla="*/ 330004 h 236"/>
              <a:gd name="T18" fmla="*/ 312591 w 216"/>
              <a:gd name="T19" fmla="*/ 293337 h 236"/>
              <a:gd name="T20" fmla="*/ 325350 w 216"/>
              <a:gd name="T21" fmla="*/ 286960 h 236"/>
              <a:gd name="T22" fmla="*/ 344488 w 216"/>
              <a:gd name="T23" fmla="*/ 306091 h 236"/>
              <a:gd name="T24" fmla="*/ 338109 w 216"/>
              <a:gd name="T25" fmla="*/ 318845 h 236"/>
              <a:gd name="T26" fmla="*/ 280694 w 216"/>
              <a:gd name="T27" fmla="*/ 296526 h 236"/>
              <a:gd name="T28" fmla="*/ 274315 w 216"/>
              <a:gd name="T29" fmla="*/ 302903 h 236"/>
              <a:gd name="T30" fmla="*/ 248797 w 216"/>
              <a:gd name="T31" fmla="*/ 293337 h 236"/>
              <a:gd name="T32" fmla="*/ 210520 w 216"/>
              <a:gd name="T33" fmla="*/ 331599 h 236"/>
              <a:gd name="T34" fmla="*/ 221684 w 216"/>
              <a:gd name="T35" fmla="*/ 358701 h 236"/>
              <a:gd name="T36" fmla="*/ 232848 w 216"/>
              <a:gd name="T37" fmla="*/ 369860 h 236"/>
              <a:gd name="T38" fmla="*/ 165865 w 216"/>
              <a:gd name="T39" fmla="*/ 369860 h 236"/>
              <a:gd name="T40" fmla="*/ 19138 w 216"/>
              <a:gd name="T41" fmla="*/ 369860 h 236"/>
              <a:gd name="T42" fmla="*/ 0 w 216"/>
              <a:gd name="T43" fmla="*/ 350729 h 236"/>
              <a:gd name="T44" fmla="*/ 0 w 216"/>
              <a:gd name="T45" fmla="*/ 19131 h 236"/>
              <a:gd name="T46" fmla="*/ 19138 w 216"/>
              <a:gd name="T47" fmla="*/ 0 h 236"/>
              <a:gd name="T48" fmla="*/ 63794 w 216"/>
              <a:gd name="T49" fmla="*/ 0 h 236"/>
              <a:gd name="T50" fmla="*/ 121209 w 216"/>
              <a:gd name="T51" fmla="*/ 0 h 236"/>
              <a:gd name="T52" fmla="*/ 121209 w 216"/>
              <a:gd name="T53" fmla="*/ 70146 h 236"/>
              <a:gd name="T54" fmla="*/ 121209 w 216"/>
              <a:gd name="T55" fmla="*/ 108407 h 236"/>
              <a:gd name="T56" fmla="*/ 159485 w 216"/>
              <a:gd name="T57" fmla="*/ 146669 h 236"/>
              <a:gd name="T58" fmla="*/ 197762 w 216"/>
              <a:gd name="T59" fmla="*/ 146669 h 236"/>
              <a:gd name="T60" fmla="*/ 280694 w 216"/>
              <a:gd name="T61" fmla="*/ 146669 h 236"/>
              <a:gd name="T62" fmla="*/ 280694 w 216"/>
              <a:gd name="T63" fmla="*/ 261453 h 236"/>
              <a:gd name="T64" fmla="*/ 280694 w 216"/>
              <a:gd name="T65" fmla="*/ 296526 h 236"/>
              <a:gd name="T66" fmla="*/ 159485 w 216"/>
              <a:gd name="T67" fmla="*/ 127538 h 236"/>
              <a:gd name="T68" fmla="*/ 140347 w 216"/>
              <a:gd name="T69" fmla="*/ 108407 h 236"/>
              <a:gd name="T70" fmla="*/ 140347 w 216"/>
              <a:gd name="T71" fmla="*/ 70146 h 236"/>
              <a:gd name="T72" fmla="*/ 140347 w 216"/>
              <a:gd name="T73" fmla="*/ 0 h 236"/>
              <a:gd name="T74" fmla="*/ 280694 w 216"/>
              <a:gd name="T75" fmla="*/ 127538 h 236"/>
              <a:gd name="T76" fmla="*/ 197762 w 216"/>
              <a:gd name="T77" fmla="*/ 127538 h 236"/>
              <a:gd name="T78" fmla="*/ 159485 w 216"/>
              <a:gd name="T79" fmla="*/ 127538 h 2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216" h="236">
                <a:moveTo>
                  <a:pt x="212" y="200"/>
                </a:moveTo>
                <a:cubicBezTo>
                  <a:pt x="180" y="232"/>
                  <a:pt x="180" y="232"/>
                  <a:pt x="180" y="232"/>
                </a:cubicBezTo>
                <a:cubicBezTo>
                  <a:pt x="178" y="235"/>
                  <a:pt x="175" y="236"/>
                  <a:pt x="172" y="236"/>
                </a:cubicBezTo>
                <a:cubicBezTo>
                  <a:pt x="169" y="236"/>
                  <a:pt x="166" y="235"/>
                  <a:pt x="164" y="232"/>
                </a:cubicBezTo>
                <a:cubicBezTo>
                  <a:pt x="148" y="216"/>
                  <a:pt x="148" y="216"/>
                  <a:pt x="148" y="216"/>
                </a:cubicBezTo>
                <a:cubicBezTo>
                  <a:pt x="145" y="214"/>
                  <a:pt x="144" y="211"/>
                  <a:pt x="144" y="208"/>
                </a:cubicBezTo>
                <a:cubicBezTo>
                  <a:pt x="144" y="201"/>
                  <a:pt x="149" y="196"/>
                  <a:pt x="156" y="196"/>
                </a:cubicBezTo>
                <a:cubicBezTo>
                  <a:pt x="159" y="196"/>
                  <a:pt x="162" y="197"/>
                  <a:pt x="164" y="200"/>
                </a:cubicBezTo>
                <a:cubicBezTo>
                  <a:pt x="172" y="207"/>
                  <a:pt x="172" y="207"/>
                  <a:pt x="172" y="207"/>
                </a:cubicBezTo>
                <a:cubicBezTo>
                  <a:pt x="196" y="184"/>
                  <a:pt x="196" y="184"/>
                  <a:pt x="196" y="184"/>
                </a:cubicBezTo>
                <a:cubicBezTo>
                  <a:pt x="198" y="181"/>
                  <a:pt x="201" y="180"/>
                  <a:pt x="204" y="180"/>
                </a:cubicBezTo>
                <a:cubicBezTo>
                  <a:pt x="211" y="180"/>
                  <a:pt x="216" y="185"/>
                  <a:pt x="216" y="192"/>
                </a:cubicBezTo>
                <a:cubicBezTo>
                  <a:pt x="216" y="195"/>
                  <a:pt x="215" y="198"/>
                  <a:pt x="212" y="200"/>
                </a:cubicBezTo>
                <a:moveTo>
                  <a:pt x="176" y="186"/>
                </a:moveTo>
                <a:cubicBezTo>
                  <a:pt x="172" y="190"/>
                  <a:pt x="172" y="190"/>
                  <a:pt x="172" y="190"/>
                </a:cubicBezTo>
                <a:cubicBezTo>
                  <a:pt x="168" y="186"/>
                  <a:pt x="162" y="184"/>
                  <a:pt x="156" y="184"/>
                </a:cubicBezTo>
                <a:cubicBezTo>
                  <a:pt x="143" y="184"/>
                  <a:pt x="132" y="195"/>
                  <a:pt x="132" y="208"/>
                </a:cubicBezTo>
                <a:cubicBezTo>
                  <a:pt x="132" y="215"/>
                  <a:pt x="135" y="221"/>
                  <a:pt x="139" y="225"/>
                </a:cubicBezTo>
                <a:cubicBezTo>
                  <a:pt x="146" y="232"/>
                  <a:pt x="146" y="232"/>
                  <a:pt x="146" y="232"/>
                </a:cubicBezTo>
                <a:cubicBezTo>
                  <a:pt x="104" y="232"/>
                  <a:pt x="104" y="232"/>
                  <a:pt x="104" y="232"/>
                </a:cubicBezTo>
                <a:cubicBezTo>
                  <a:pt x="12" y="232"/>
                  <a:pt x="12" y="232"/>
                  <a:pt x="12" y="232"/>
                </a:cubicBezTo>
                <a:cubicBezTo>
                  <a:pt x="5" y="232"/>
                  <a:pt x="0" y="227"/>
                  <a:pt x="0" y="22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6" y="44"/>
                  <a:pt x="76" y="44"/>
                  <a:pt x="76" y="44"/>
                </a:cubicBezTo>
                <a:cubicBezTo>
                  <a:pt x="76" y="68"/>
                  <a:pt x="76" y="68"/>
                  <a:pt x="76" y="68"/>
                </a:cubicBezTo>
                <a:cubicBezTo>
                  <a:pt x="76" y="81"/>
                  <a:pt x="87" y="92"/>
                  <a:pt x="100" y="92"/>
                </a:cubicBezTo>
                <a:cubicBezTo>
                  <a:pt x="124" y="92"/>
                  <a:pt x="124" y="92"/>
                  <a:pt x="124" y="92"/>
                </a:cubicBezTo>
                <a:cubicBezTo>
                  <a:pt x="176" y="92"/>
                  <a:pt x="176" y="92"/>
                  <a:pt x="176" y="92"/>
                </a:cubicBezTo>
                <a:cubicBezTo>
                  <a:pt x="176" y="164"/>
                  <a:pt x="176" y="164"/>
                  <a:pt x="176" y="164"/>
                </a:cubicBezTo>
                <a:lnTo>
                  <a:pt x="176" y="186"/>
                </a:lnTo>
                <a:close/>
                <a:moveTo>
                  <a:pt x="100" y="80"/>
                </a:moveTo>
                <a:cubicBezTo>
                  <a:pt x="93" y="80"/>
                  <a:pt x="88" y="75"/>
                  <a:pt x="88" y="68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0"/>
                  <a:pt x="88" y="0"/>
                  <a:pt x="88" y="0"/>
                </a:cubicBezTo>
                <a:cubicBezTo>
                  <a:pt x="176" y="80"/>
                  <a:pt x="176" y="80"/>
                  <a:pt x="176" y="80"/>
                </a:cubicBezTo>
                <a:cubicBezTo>
                  <a:pt x="124" y="80"/>
                  <a:pt x="124" y="80"/>
                  <a:pt x="124" y="80"/>
                </a:cubicBezTo>
                <a:lnTo>
                  <a:pt x="100" y="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9" name="Freeform 61"/>
          <p:cNvSpPr>
            <a:spLocks noEditPoints="1"/>
          </p:cNvSpPr>
          <p:nvPr/>
        </p:nvSpPr>
        <p:spPr bwMode="auto">
          <a:xfrm>
            <a:off x="3688310" y="2262234"/>
            <a:ext cx="421395" cy="460962"/>
          </a:xfrm>
          <a:custGeom>
            <a:avLst/>
            <a:gdLst>
              <a:gd name="T0" fmla="*/ 318997 w 212"/>
              <a:gd name="T1" fmla="*/ 350755 h 232"/>
              <a:gd name="T2" fmla="*/ 299857 w 212"/>
              <a:gd name="T3" fmla="*/ 350755 h 232"/>
              <a:gd name="T4" fmla="*/ 261578 w 212"/>
              <a:gd name="T5" fmla="*/ 350755 h 232"/>
              <a:gd name="T6" fmla="*/ 242438 w 212"/>
              <a:gd name="T7" fmla="*/ 350755 h 232"/>
              <a:gd name="T8" fmla="*/ 223298 w 212"/>
              <a:gd name="T9" fmla="*/ 331623 h 232"/>
              <a:gd name="T10" fmla="*/ 242438 w 212"/>
              <a:gd name="T11" fmla="*/ 312491 h 232"/>
              <a:gd name="T12" fmla="*/ 255198 w 212"/>
              <a:gd name="T13" fmla="*/ 312491 h 232"/>
              <a:gd name="T14" fmla="*/ 261578 w 212"/>
              <a:gd name="T15" fmla="*/ 312491 h 232"/>
              <a:gd name="T16" fmla="*/ 299857 w 212"/>
              <a:gd name="T17" fmla="*/ 312491 h 232"/>
              <a:gd name="T18" fmla="*/ 318997 w 212"/>
              <a:gd name="T19" fmla="*/ 312491 h 232"/>
              <a:gd name="T20" fmla="*/ 338137 w 212"/>
              <a:gd name="T21" fmla="*/ 331623 h 232"/>
              <a:gd name="T22" fmla="*/ 318997 w 212"/>
              <a:gd name="T23" fmla="*/ 350755 h 232"/>
              <a:gd name="T24" fmla="*/ 280718 w 212"/>
              <a:gd name="T25" fmla="*/ 255094 h 232"/>
              <a:gd name="T26" fmla="*/ 280718 w 212"/>
              <a:gd name="T27" fmla="*/ 293359 h 232"/>
              <a:gd name="T28" fmla="*/ 242438 w 212"/>
              <a:gd name="T29" fmla="*/ 293359 h 232"/>
              <a:gd name="T30" fmla="*/ 204158 w 212"/>
              <a:gd name="T31" fmla="*/ 331623 h 232"/>
              <a:gd name="T32" fmla="*/ 242438 w 212"/>
              <a:gd name="T33" fmla="*/ 369887 h 232"/>
              <a:gd name="T34" fmla="*/ 19140 w 212"/>
              <a:gd name="T35" fmla="*/ 369887 h 232"/>
              <a:gd name="T36" fmla="*/ 0 w 212"/>
              <a:gd name="T37" fmla="*/ 350755 h 232"/>
              <a:gd name="T38" fmla="*/ 0 w 212"/>
              <a:gd name="T39" fmla="*/ 19132 h 232"/>
              <a:gd name="T40" fmla="*/ 19140 w 212"/>
              <a:gd name="T41" fmla="*/ 0 h 232"/>
              <a:gd name="T42" fmla="*/ 63799 w 212"/>
              <a:gd name="T43" fmla="*/ 0 h 232"/>
              <a:gd name="T44" fmla="*/ 63799 w 212"/>
              <a:gd name="T45" fmla="*/ 0 h 232"/>
              <a:gd name="T46" fmla="*/ 121219 w 212"/>
              <a:gd name="T47" fmla="*/ 0 h 232"/>
              <a:gd name="T48" fmla="*/ 121219 w 212"/>
              <a:gd name="T49" fmla="*/ 70151 h 232"/>
              <a:gd name="T50" fmla="*/ 121219 w 212"/>
              <a:gd name="T51" fmla="*/ 108415 h 232"/>
              <a:gd name="T52" fmla="*/ 159499 w 212"/>
              <a:gd name="T53" fmla="*/ 146679 h 232"/>
              <a:gd name="T54" fmla="*/ 197778 w 212"/>
              <a:gd name="T55" fmla="*/ 146679 h 232"/>
              <a:gd name="T56" fmla="*/ 280718 w 212"/>
              <a:gd name="T57" fmla="*/ 146679 h 232"/>
              <a:gd name="T58" fmla="*/ 280718 w 212"/>
              <a:gd name="T59" fmla="*/ 255094 h 232"/>
              <a:gd name="T60" fmla="*/ 159499 w 212"/>
              <a:gd name="T61" fmla="*/ 127547 h 232"/>
              <a:gd name="T62" fmla="*/ 140359 w 212"/>
              <a:gd name="T63" fmla="*/ 108415 h 232"/>
              <a:gd name="T64" fmla="*/ 140359 w 212"/>
              <a:gd name="T65" fmla="*/ 70151 h 232"/>
              <a:gd name="T66" fmla="*/ 140359 w 212"/>
              <a:gd name="T67" fmla="*/ 0 h 232"/>
              <a:gd name="T68" fmla="*/ 280718 w 212"/>
              <a:gd name="T69" fmla="*/ 127547 h 232"/>
              <a:gd name="T70" fmla="*/ 197778 w 212"/>
              <a:gd name="T71" fmla="*/ 127547 h 232"/>
              <a:gd name="T72" fmla="*/ 159499 w 212"/>
              <a:gd name="T73" fmla="*/ 127547 h 23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12" h="232">
                <a:moveTo>
                  <a:pt x="200" y="220"/>
                </a:moveTo>
                <a:cubicBezTo>
                  <a:pt x="188" y="220"/>
                  <a:pt x="188" y="220"/>
                  <a:pt x="188" y="220"/>
                </a:cubicBezTo>
                <a:cubicBezTo>
                  <a:pt x="164" y="220"/>
                  <a:pt x="164" y="220"/>
                  <a:pt x="164" y="220"/>
                </a:cubicBezTo>
                <a:cubicBezTo>
                  <a:pt x="152" y="220"/>
                  <a:pt x="152" y="220"/>
                  <a:pt x="152" y="220"/>
                </a:cubicBezTo>
                <a:cubicBezTo>
                  <a:pt x="145" y="220"/>
                  <a:pt x="140" y="215"/>
                  <a:pt x="140" y="208"/>
                </a:cubicBezTo>
                <a:cubicBezTo>
                  <a:pt x="140" y="201"/>
                  <a:pt x="145" y="196"/>
                  <a:pt x="152" y="196"/>
                </a:cubicBezTo>
                <a:cubicBezTo>
                  <a:pt x="160" y="196"/>
                  <a:pt x="160" y="196"/>
                  <a:pt x="160" y="196"/>
                </a:cubicBezTo>
                <a:cubicBezTo>
                  <a:pt x="164" y="196"/>
                  <a:pt x="164" y="196"/>
                  <a:pt x="164" y="196"/>
                </a:cubicBezTo>
                <a:cubicBezTo>
                  <a:pt x="188" y="196"/>
                  <a:pt x="188" y="196"/>
                  <a:pt x="188" y="196"/>
                </a:cubicBezTo>
                <a:cubicBezTo>
                  <a:pt x="200" y="196"/>
                  <a:pt x="200" y="196"/>
                  <a:pt x="200" y="196"/>
                </a:cubicBezTo>
                <a:cubicBezTo>
                  <a:pt x="207" y="196"/>
                  <a:pt x="212" y="201"/>
                  <a:pt x="212" y="208"/>
                </a:cubicBezTo>
                <a:cubicBezTo>
                  <a:pt x="212" y="215"/>
                  <a:pt x="207" y="220"/>
                  <a:pt x="200" y="220"/>
                </a:cubicBezTo>
                <a:moveTo>
                  <a:pt x="176" y="160"/>
                </a:moveTo>
                <a:cubicBezTo>
                  <a:pt x="176" y="184"/>
                  <a:pt x="176" y="184"/>
                  <a:pt x="176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39" y="184"/>
                  <a:pt x="128" y="195"/>
                  <a:pt x="128" y="208"/>
                </a:cubicBezTo>
                <a:cubicBezTo>
                  <a:pt x="128" y="221"/>
                  <a:pt x="139" y="232"/>
                  <a:pt x="152" y="232"/>
                </a:cubicBezTo>
                <a:cubicBezTo>
                  <a:pt x="12" y="232"/>
                  <a:pt x="12" y="232"/>
                  <a:pt x="12" y="232"/>
                </a:cubicBezTo>
                <a:cubicBezTo>
                  <a:pt x="5" y="232"/>
                  <a:pt x="0" y="227"/>
                  <a:pt x="0" y="22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6" y="44"/>
                  <a:pt x="76" y="44"/>
                  <a:pt x="76" y="44"/>
                </a:cubicBezTo>
                <a:cubicBezTo>
                  <a:pt x="76" y="68"/>
                  <a:pt x="76" y="68"/>
                  <a:pt x="76" y="68"/>
                </a:cubicBezTo>
                <a:cubicBezTo>
                  <a:pt x="76" y="81"/>
                  <a:pt x="87" y="92"/>
                  <a:pt x="100" y="92"/>
                </a:cubicBezTo>
                <a:cubicBezTo>
                  <a:pt x="124" y="92"/>
                  <a:pt x="124" y="92"/>
                  <a:pt x="124" y="92"/>
                </a:cubicBezTo>
                <a:cubicBezTo>
                  <a:pt x="176" y="92"/>
                  <a:pt x="176" y="92"/>
                  <a:pt x="176" y="92"/>
                </a:cubicBezTo>
                <a:lnTo>
                  <a:pt x="176" y="160"/>
                </a:lnTo>
                <a:close/>
                <a:moveTo>
                  <a:pt x="100" y="80"/>
                </a:moveTo>
                <a:cubicBezTo>
                  <a:pt x="93" y="80"/>
                  <a:pt x="88" y="75"/>
                  <a:pt x="88" y="68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0"/>
                  <a:pt x="88" y="0"/>
                  <a:pt x="88" y="0"/>
                </a:cubicBezTo>
                <a:cubicBezTo>
                  <a:pt x="176" y="80"/>
                  <a:pt x="176" y="80"/>
                  <a:pt x="176" y="80"/>
                </a:cubicBezTo>
                <a:cubicBezTo>
                  <a:pt x="124" y="80"/>
                  <a:pt x="124" y="80"/>
                  <a:pt x="124" y="80"/>
                </a:cubicBezTo>
                <a:lnTo>
                  <a:pt x="100" y="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60" name="Freeform 62"/>
          <p:cNvSpPr>
            <a:spLocks noEditPoints="1"/>
          </p:cNvSpPr>
          <p:nvPr/>
        </p:nvSpPr>
        <p:spPr bwMode="auto">
          <a:xfrm>
            <a:off x="2796059" y="2262234"/>
            <a:ext cx="423374" cy="484703"/>
          </a:xfrm>
          <a:custGeom>
            <a:avLst/>
            <a:gdLst>
              <a:gd name="T0" fmla="*/ 320495 w 212"/>
              <a:gd name="T1" fmla="*/ 350681 h 244"/>
              <a:gd name="T2" fmla="*/ 301266 w 212"/>
              <a:gd name="T3" fmla="*/ 350681 h 244"/>
              <a:gd name="T4" fmla="*/ 301266 w 212"/>
              <a:gd name="T5" fmla="*/ 369809 h 244"/>
              <a:gd name="T6" fmla="*/ 282036 w 212"/>
              <a:gd name="T7" fmla="*/ 388937 h 244"/>
              <a:gd name="T8" fmla="*/ 262806 w 212"/>
              <a:gd name="T9" fmla="*/ 369809 h 244"/>
              <a:gd name="T10" fmla="*/ 262806 w 212"/>
              <a:gd name="T11" fmla="*/ 350681 h 244"/>
              <a:gd name="T12" fmla="*/ 243576 w 212"/>
              <a:gd name="T13" fmla="*/ 350681 h 244"/>
              <a:gd name="T14" fmla="*/ 224347 w 212"/>
              <a:gd name="T15" fmla="*/ 331553 h 244"/>
              <a:gd name="T16" fmla="*/ 243576 w 212"/>
              <a:gd name="T17" fmla="*/ 312425 h 244"/>
              <a:gd name="T18" fmla="*/ 262806 w 212"/>
              <a:gd name="T19" fmla="*/ 312425 h 244"/>
              <a:gd name="T20" fmla="*/ 262806 w 212"/>
              <a:gd name="T21" fmla="*/ 293297 h 244"/>
              <a:gd name="T22" fmla="*/ 282036 w 212"/>
              <a:gd name="T23" fmla="*/ 274169 h 244"/>
              <a:gd name="T24" fmla="*/ 301266 w 212"/>
              <a:gd name="T25" fmla="*/ 293297 h 244"/>
              <a:gd name="T26" fmla="*/ 301266 w 212"/>
              <a:gd name="T27" fmla="*/ 312425 h 244"/>
              <a:gd name="T28" fmla="*/ 320495 w 212"/>
              <a:gd name="T29" fmla="*/ 312425 h 244"/>
              <a:gd name="T30" fmla="*/ 339725 w 212"/>
              <a:gd name="T31" fmla="*/ 331553 h 244"/>
              <a:gd name="T32" fmla="*/ 320495 w 212"/>
              <a:gd name="T33" fmla="*/ 350681 h 244"/>
              <a:gd name="T34" fmla="*/ 243576 w 212"/>
              <a:gd name="T35" fmla="*/ 293297 h 244"/>
              <a:gd name="T36" fmla="*/ 205117 w 212"/>
              <a:gd name="T37" fmla="*/ 331553 h 244"/>
              <a:gd name="T38" fmla="*/ 243576 w 212"/>
              <a:gd name="T39" fmla="*/ 369809 h 244"/>
              <a:gd name="T40" fmla="*/ 19230 w 212"/>
              <a:gd name="T41" fmla="*/ 369809 h 244"/>
              <a:gd name="T42" fmla="*/ 0 w 212"/>
              <a:gd name="T43" fmla="*/ 350681 h 244"/>
              <a:gd name="T44" fmla="*/ 0 w 212"/>
              <a:gd name="T45" fmla="*/ 19128 h 244"/>
              <a:gd name="T46" fmla="*/ 19230 w 212"/>
              <a:gd name="T47" fmla="*/ 0 h 244"/>
              <a:gd name="T48" fmla="*/ 64099 w 212"/>
              <a:gd name="T49" fmla="*/ 0 h 244"/>
              <a:gd name="T50" fmla="*/ 64099 w 212"/>
              <a:gd name="T51" fmla="*/ 0 h 244"/>
              <a:gd name="T52" fmla="*/ 121788 w 212"/>
              <a:gd name="T53" fmla="*/ 0 h 244"/>
              <a:gd name="T54" fmla="*/ 121788 w 212"/>
              <a:gd name="T55" fmla="*/ 70136 h 244"/>
              <a:gd name="T56" fmla="*/ 121788 w 212"/>
              <a:gd name="T57" fmla="*/ 108392 h 244"/>
              <a:gd name="T58" fmla="*/ 160248 w 212"/>
              <a:gd name="T59" fmla="*/ 146648 h 244"/>
              <a:gd name="T60" fmla="*/ 198707 w 212"/>
              <a:gd name="T61" fmla="*/ 146648 h 244"/>
              <a:gd name="T62" fmla="*/ 282036 w 212"/>
              <a:gd name="T63" fmla="*/ 146648 h 244"/>
              <a:gd name="T64" fmla="*/ 282036 w 212"/>
              <a:gd name="T65" fmla="*/ 255041 h 244"/>
              <a:gd name="T66" fmla="*/ 243576 w 212"/>
              <a:gd name="T67" fmla="*/ 293297 h 244"/>
              <a:gd name="T68" fmla="*/ 160248 w 212"/>
              <a:gd name="T69" fmla="*/ 127520 h 244"/>
              <a:gd name="T70" fmla="*/ 141018 w 212"/>
              <a:gd name="T71" fmla="*/ 108392 h 244"/>
              <a:gd name="T72" fmla="*/ 141018 w 212"/>
              <a:gd name="T73" fmla="*/ 70136 h 244"/>
              <a:gd name="T74" fmla="*/ 141018 w 212"/>
              <a:gd name="T75" fmla="*/ 0 h 244"/>
              <a:gd name="T76" fmla="*/ 282036 w 212"/>
              <a:gd name="T77" fmla="*/ 127520 h 244"/>
              <a:gd name="T78" fmla="*/ 198707 w 212"/>
              <a:gd name="T79" fmla="*/ 127520 h 244"/>
              <a:gd name="T80" fmla="*/ 160248 w 212"/>
              <a:gd name="T81" fmla="*/ 127520 h 244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212" h="244">
                <a:moveTo>
                  <a:pt x="200" y="220"/>
                </a:moveTo>
                <a:cubicBezTo>
                  <a:pt x="188" y="220"/>
                  <a:pt x="188" y="220"/>
                  <a:pt x="188" y="220"/>
                </a:cubicBezTo>
                <a:cubicBezTo>
                  <a:pt x="188" y="232"/>
                  <a:pt x="188" y="232"/>
                  <a:pt x="188" y="232"/>
                </a:cubicBezTo>
                <a:cubicBezTo>
                  <a:pt x="188" y="239"/>
                  <a:pt x="183" y="244"/>
                  <a:pt x="176" y="244"/>
                </a:cubicBezTo>
                <a:cubicBezTo>
                  <a:pt x="169" y="244"/>
                  <a:pt x="164" y="239"/>
                  <a:pt x="164" y="232"/>
                </a:cubicBezTo>
                <a:cubicBezTo>
                  <a:pt x="164" y="220"/>
                  <a:pt x="164" y="220"/>
                  <a:pt x="164" y="220"/>
                </a:cubicBezTo>
                <a:cubicBezTo>
                  <a:pt x="152" y="220"/>
                  <a:pt x="152" y="220"/>
                  <a:pt x="152" y="220"/>
                </a:cubicBezTo>
                <a:cubicBezTo>
                  <a:pt x="145" y="220"/>
                  <a:pt x="140" y="215"/>
                  <a:pt x="140" y="208"/>
                </a:cubicBezTo>
                <a:cubicBezTo>
                  <a:pt x="140" y="201"/>
                  <a:pt x="145" y="196"/>
                  <a:pt x="152" y="196"/>
                </a:cubicBezTo>
                <a:cubicBezTo>
                  <a:pt x="164" y="196"/>
                  <a:pt x="164" y="196"/>
                  <a:pt x="164" y="196"/>
                </a:cubicBezTo>
                <a:cubicBezTo>
                  <a:pt x="164" y="184"/>
                  <a:pt x="164" y="184"/>
                  <a:pt x="164" y="184"/>
                </a:cubicBezTo>
                <a:cubicBezTo>
                  <a:pt x="164" y="177"/>
                  <a:pt x="169" y="172"/>
                  <a:pt x="176" y="172"/>
                </a:cubicBezTo>
                <a:cubicBezTo>
                  <a:pt x="183" y="172"/>
                  <a:pt x="188" y="177"/>
                  <a:pt x="188" y="184"/>
                </a:cubicBezTo>
                <a:cubicBezTo>
                  <a:pt x="188" y="196"/>
                  <a:pt x="188" y="196"/>
                  <a:pt x="188" y="196"/>
                </a:cubicBezTo>
                <a:cubicBezTo>
                  <a:pt x="200" y="196"/>
                  <a:pt x="200" y="196"/>
                  <a:pt x="200" y="196"/>
                </a:cubicBezTo>
                <a:cubicBezTo>
                  <a:pt x="207" y="196"/>
                  <a:pt x="212" y="201"/>
                  <a:pt x="212" y="208"/>
                </a:cubicBezTo>
                <a:cubicBezTo>
                  <a:pt x="212" y="215"/>
                  <a:pt x="207" y="220"/>
                  <a:pt x="200" y="220"/>
                </a:cubicBezTo>
                <a:moveTo>
                  <a:pt x="152" y="184"/>
                </a:moveTo>
                <a:cubicBezTo>
                  <a:pt x="139" y="184"/>
                  <a:pt x="128" y="195"/>
                  <a:pt x="128" y="208"/>
                </a:cubicBezTo>
                <a:cubicBezTo>
                  <a:pt x="128" y="221"/>
                  <a:pt x="139" y="232"/>
                  <a:pt x="152" y="232"/>
                </a:cubicBezTo>
                <a:cubicBezTo>
                  <a:pt x="12" y="232"/>
                  <a:pt x="12" y="232"/>
                  <a:pt x="12" y="232"/>
                </a:cubicBezTo>
                <a:cubicBezTo>
                  <a:pt x="5" y="232"/>
                  <a:pt x="0" y="227"/>
                  <a:pt x="0" y="22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6" y="44"/>
                  <a:pt x="76" y="44"/>
                  <a:pt x="76" y="44"/>
                </a:cubicBezTo>
                <a:cubicBezTo>
                  <a:pt x="76" y="68"/>
                  <a:pt x="76" y="68"/>
                  <a:pt x="76" y="68"/>
                </a:cubicBezTo>
                <a:cubicBezTo>
                  <a:pt x="76" y="81"/>
                  <a:pt x="87" y="92"/>
                  <a:pt x="100" y="92"/>
                </a:cubicBezTo>
                <a:cubicBezTo>
                  <a:pt x="124" y="92"/>
                  <a:pt x="124" y="92"/>
                  <a:pt x="124" y="92"/>
                </a:cubicBezTo>
                <a:cubicBezTo>
                  <a:pt x="176" y="92"/>
                  <a:pt x="176" y="92"/>
                  <a:pt x="176" y="92"/>
                </a:cubicBezTo>
                <a:cubicBezTo>
                  <a:pt x="176" y="160"/>
                  <a:pt x="176" y="160"/>
                  <a:pt x="176" y="160"/>
                </a:cubicBezTo>
                <a:cubicBezTo>
                  <a:pt x="163" y="160"/>
                  <a:pt x="152" y="171"/>
                  <a:pt x="152" y="184"/>
                </a:cubicBezTo>
                <a:moveTo>
                  <a:pt x="100" y="80"/>
                </a:moveTo>
                <a:cubicBezTo>
                  <a:pt x="93" y="80"/>
                  <a:pt x="88" y="75"/>
                  <a:pt x="88" y="68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0"/>
                  <a:pt x="88" y="0"/>
                  <a:pt x="88" y="0"/>
                </a:cubicBezTo>
                <a:cubicBezTo>
                  <a:pt x="176" y="80"/>
                  <a:pt x="176" y="80"/>
                  <a:pt x="176" y="80"/>
                </a:cubicBezTo>
                <a:cubicBezTo>
                  <a:pt x="124" y="80"/>
                  <a:pt x="124" y="80"/>
                  <a:pt x="124" y="80"/>
                </a:cubicBezTo>
                <a:lnTo>
                  <a:pt x="100" y="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61" name="Freeform 63"/>
          <p:cNvSpPr>
            <a:spLocks noEditPoints="1"/>
          </p:cNvSpPr>
          <p:nvPr/>
        </p:nvSpPr>
        <p:spPr bwMode="auto">
          <a:xfrm>
            <a:off x="1882047" y="2244428"/>
            <a:ext cx="397655" cy="510422"/>
          </a:xfrm>
          <a:custGeom>
            <a:avLst/>
            <a:gdLst>
              <a:gd name="T0" fmla="*/ 299943 w 200"/>
              <a:gd name="T1" fmla="*/ 371177 h 256"/>
              <a:gd name="T2" fmla="*/ 57436 w 200"/>
              <a:gd name="T3" fmla="*/ 371177 h 256"/>
              <a:gd name="T4" fmla="*/ 38291 w 200"/>
              <a:gd name="T5" fmla="*/ 351979 h 256"/>
              <a:gd name="T6" fmla="*/ 38291 w 200"/>
              <a:gd name="T7" fmla="*/ 19199 h 256"/>
              <a:gd name="T8" fmla="*/ 57436 w 200"/>
              <a:gd name="T9" fmla="*/ 0 h 256"/>
              <a:gd name="T10" fmla="*/ 159544 w 200"/>
              <a:gd name="T11" fmla="*/ 0 h 256"/>
              <a:gd name="T12" fmla="*/ 159544 w 200"/>
              <a:gd name="T13" fmla="*/ 70396 h 256"/>
              <a:gd name="T14" fmla="*/ 159544 w 200"/>
              <a:gd name="T15" fmla="*/ 108793 h 256"/>
              <a:gd name="T16" fmla="*/ 197835 w 200"/>
              <a:gd name="T17" fmla="*/ 147191 h 256"/>
              <a:gd name="T18" fmla="*/ 236125 w 200"/>
              <a:gd name="T19" fmla="*/ 147191 h 256"/>
              <a:gd name="T20" fmla="*/ 319088 w 200"/>
              <a:gd name="T21" fmla="*/ 147191 h 256"/>
              <a:gd name="T22" fmla="*/ 319088 w 200"/>
              <a:gd name="T23" fmla="*/ 300782 h 256"/>
              <a:gd name="T24" fmla="*/ 319088 w 200"/>
              <a:gd name="T25" fmla="*/ 351979 h 256"/>
              <a:gd name="T26" fmla="*/ 299943 w 200"/>
              <a:gd name="T27" fmla="*/ 371177 h 256"/>
              <a:gd name="T28" fmla="*/ 197835 w 200"/>
              <a:gd name="T29" fmla="*/ 127992 h 256"/>
              <a:gd name="T30" fmla="*/ 178689 w 200"/>
              <a:gd name="T31" fmla="*/ 108793 h 256"/>
              <a:gd name="T32" fmla="*/ 178689 w 200"/>
              <a:gd name="T33" fmla="*/ 70396 h 256"/>
              <a:gd name="T34" fmla="*/ 178689 w 200"/>
              <a:gd name="T35" fmla="*/ 0 h 256"/>
              <a:gd name="T36" fmla="*/ 319088 w 200"/>
              <a:gd name="T37" fmla="*/ 127992 h 256"/>
              <a:gd name="T38" fmla="*/ 236125 w 200"/>
              <a:gd name="T39" fmla="*/ 127992 h 256"/>
              <a:gd name="T40" fmla="*/ 197835 w 200"/>
              <a:gd name="T41" fmla="*/ 127992 h 256"/>
              <a:gd name="T42" fmla="*/ 71795 w 200"/>
              <a:gd name="T43" fmla="*/ 390376 h 256"/>
              <a:gd name="T44" fmla="*/ 89345 w 200"/>
              <a:gd name="T45" fmla="*/ 390376 h 256"/>
              <a:gd name="T46" fmla="*/ 210598 w 200"/>
              <a:gd name="T47" fmla="*/ 390376 h 256"/>
              <a:gd name="T48" fmla="*/ 242507 w 200"/>
              <a:gd name="T49" fmla="*/ 390376 h 256"/>
              <a:gd name="T50" fmla="*/ 280797 w 200"/>
              <a:gd name="T51" fmla="*/ 390376 h 256"/>
              <a:gd name="T52" fmla="*/ 261652 w 200"/>
              <a:gd name="T53" fmla="*/ 409575 h 256"/>
              <a:gd name="T54" fmla="*/ 38291 w 200"/>
              <a:gd name="T55" fmla="*/ 409575 h 256"/>
              <a:gd name="T56" fmla="*/ 0 w 200"/>
              <a:gd name="T57" fmla="*/ 371177 h 256"/>
              <a:gd name="T58" fmla="*/ 0 w 200"/>
              <a:gd name="T59" fmla="*/ 57596 h 256"/>
              <a:gd name="T60" fmla="*/ 19145 w 200"/>
              <a:gd name="T61" fmla="*/ 38398 h 256"/>
              <a:gd name="T62" fmla="*/ 19145 w 200"/>
              <a:gd name="T63" fmla="*/ 95994 h 256"/>
              <a:gd name="T64" fmla="*/ 19145 w 200"/>
              <a:gd name="T65" fmla="*/ 319980 h 256"/>
              <a:gd name="T66" fmla="*/ 19145 w 200"/>
              <a:gd name="T67" fmla="*/ 351979 h 256"/>
              <a:gd name="T68" fmla="*/ 57436 w 200"/>
              <a:gd name="T69" fmla="*/ 390376 h 256"/>
              <a:gd name="T70" fmla="*/ 71795 w 200"/>
              <a:gd name="T71" fmla="*/ 390376 h 25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00" h="256">
                <a:moveTo>
                  <a:pt x="188" y="232"/>
                </a:moveTo>
                <a:cubicBezTo>
                  <a:pt x="36" y="232"/>
                  <a:pt x="36" y="232"/>
                  <a:pt x="36" y="232"/>
                </a:cubicBezTo>
                <a:cubicBezTo>
                  <a:pt x="29" y="232"/>
                  <a:pt x="24" y="227"/>
                  <a:pt x="24" y="220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5"/>
                  <a:pt x="29" y="0"/>
                  <a:pt x="36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44"/>
                  <a:pt x="100" y="44"/>
                  <a:pt x="100" y="44"/>
                </a:cubicBezTo>
                <a:cubicBezTo>
                  <a:pt x="100" y="68"/>
                  <a:pt x="100" y="68"/>
                  <a:pt x="100" y="68"/>
                </a:cubicBezTo>
                <a:cubicBezTo>
                  <a:pt x="100" y="81"/>
                  <a:pt x="111" y="92"/>
                  <a:pt x="124" y="92"/>
                </a:cubicBezTo>
                <a:cubicBezTo>
                  <a:pt x="148" y="92"/>
                  <a:pt x="148" y="92"/>
                  <a:pt x="148" y="92"/>
                </a:cubicBezTo>
                <a:cubicBezTo>
                  <a:pt x="200" y="92"/>
                  <a:pt x="200" y="92"/>
                  <a:pt x="200" y="92"/>
                </a:cubicBezTo>
                <a:cubicBezTo>
                  <a:pt x="200" y="188"/>
                  <a:pt x="200" y="188"/>
                  <a:pt x="200" y="188"/>
                </a:cubicBezTo>
                <a:cubicBezTo>
                  <a:pt x="200" y="220"/>
                  <a:pt x="200" y="220"/>
                  <a:pt x="200" y="220"/>
                </a:cubicBezTo>
                <a:cubicBezTo>
                  <a:pt x="200" y="227"/>
                  <a:pt x="195" y="232"/>
                  <a:pt x="188" y="232"/>
                </a:cubicBezTo>
                <a:moveTo>
                  <a:pt x="124" y="80"/>
                </a:moveTo>
                <a:cubicBezTo>
                  <a:pt x="117" y="80"/>
                  <a:pt x="112" y="75"/>
                  <a:pt x="112" y="68"/>
                </a:cubicBezTo>
                <a:cubicBezTo>
                  <a:pt x="112" y="44"/>
                  <a:pt x="112" y="44"/>
                  <a:pt x="112" y="44"/>
                </a:cubicBezTo>
                <a:cubicBezTo>
                  <a:pt x="112" y="0"/>
                  <a:pt x="112" y="0"/>
                  <a:pt x="112" y="0"/>
                </a:cubicBezTo>
                <a:cubicBezTo>
                  <a:pt x="200" y="80"/>
                  <a:pt x="200" y="80"/>
                  <a:pt x="200" y="80"/>
                </a:cubicBezTo>
                <a:cubicBezTo>
                  <a:pt x="148" y="80"/>
                  <a:pt x="148" y="80"/>
                  <a:pt x="148" y="80"/>
                </a:cubicBezTo>
                <a:lnTo>
                  <a:pt x="124" y="80"/>
                </a:lnTo>
                <a:close/>
                <a:moveTo>
                  <a:pt x="45" y="244"/>
                </a:moveTo>
                <a:cubicBezTo>
                  <a:pt x="56" y="244"/>
                  <a:pt x="56" y="244"/>
                  <a:pt x="56" y="244"/>
                </a:cubicBezTo>
                <a:cubicBezTo>
                  <a:pt x="132" y="244"/>
                  <a:pt x="132" y="244"/>
                  <a:pt x="132" y="244"/>
                </a:cubicBezTo>
                <a:cubicBezTo>
                  <a:pt x="152" y="244"/>
                  <a:pt x="152" y="244"/>
                  <a:pt x="152" y="244"/>
                </a:cubicBezTo>
                <a:cubicBezTo>
                  <a:pt x="176" y="244"/>
                  <a:pt x="176" y="244"/>
                  <a:pt x="176" y="244"/>
                </a:cubicBezTo>
                <a:cubicBezTo>
                  <a:pt x="176" y="251"/>
                  <a:pt x="171" y="256"/>
                  <a:pt x="164" y="256"/>
                </a:cubicBezTo>
                <a:cubicBezTo>
                  <a:pt x="24" y="256"/>
                  <a:pt x="24" y="256"/>
                  <a:pt x="24" y="256"/>
                </a:cubicBezTo>
                <a:cubicBezTo>
                  <a:pt x="11" y="256"/>
                  <a:pt x="0" y="245"/>
                  <a:pt x="0" y="232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29"/>
                  <a:pt x="5" y="24"/>
                  <a:pt x="12" y="24"/>
                </a:cubicBezTo>
                <a:cubicBezTo>
                  <a:pt x="12" y="60"/>
                  <a:pt x="12" y="60"/>
                  <a:pt x="12" y="60"/>
                </a:cubicBezTo>
                <a:cubicBezTo>
                  <a:pt x="12" y="200"/>
                  <a:pt x="12" y="200"/>
                  <a:pt x="12" y="200"/>
                </a:cubicBezTo>
                <a:cubicBezTo>
                  <a:pt x="12" y="220"/>
                  <a:pt x="12" y="220"/>
                  <a:pt x="12" y="220"/>
                </a:cubicBezTo>
                <a:cubicBezTo>
                  <a:pt x="12" y="233"/>
                  <a:pt x="23" y="244"/>
                  <a:pt x="36" y="244"/>
                </a:cubicBezTo>
                <a:lnTo>
                  <a:pt x="45" y="24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62" name="Freeform 64"/>
          <p:cNvSpPr>
            <a:spLocks noEditPoints="1"/>
          </p:cNvSpPr>
          <p:nvPr/>
        </p:nvSpPr>
        <p:spPr bwMode="auto">
          <a:xfrm>
            <a:off x="1013538" y="2262234"/>
            <a:ext cx="350173" cy="460962"/>
          </a:xfrm>
          <a:custGeom>
            <a:avLst/>
            <a:gdLst>
              <a:gd name="T0" fmla="*/ 261829 w 176"/>
              <a:gd name="T1" fmla="*/ 369887 h 232"/>
              <a:gd name="T2" fmla="*/ 19158 w 176"/>
              <a:gd name="T3" fmla="*/ 369887 h 232"/>
              <a:gd name="T4" fmla="*/ 0 w 176"/>
              <a:gd name="T5" fmla="*/ 350755 h 232"/>
              <a:gd name="T6" fmla="*/ 0 w 176"/>
              <a:gd name="T7" fmla="*/ 19132 h 232"/>
              <a:gd name="T8" fmla="*/ 19158 w 176"/>
              <a:gd name="T9" fmla="*/ 0 h 232"/>
              <a:gd name="T10" fmla="*/ 121335 w 176"/>
              <a:gd name="T11" fmla="*/ 0 h 232"/>
              <a:gd name="T12" fmla="*/ 121335 w 176"/>
              <a:gd name="T13" fmla="*/ 70151 h 232"/>
              <a:gd name="T14" fmla="*/ 121335 w 176"/>
              <a:gd name="T15" fmla="*/ 108415 h 232"/>
              <a:gd name="T16" fmla="*/ 159652 w 176"/>
              <a:gd name="T17" fmla="*/ 146679 h 232"/>
              <a:gd name="T18" fmla="*/ 197968 w 176"/>
              <a:gd name="T19" fmla="*/ 146679 h 232"/>
              <a:gd name="T20" fmla="*/ 280987 w 176"/>
              <a:gd name="T21" fmla="*/ 146679 h 232"/>
              <a:gd name="T22" fmla="*/ 280987 w 176"/>
              <a:gd name="T23" fmla="*/ 299736 h 232"/>
              <a:gd name="T24" fmla="*/ 280987 w 176"/>
              <a:gd name="T25" fmla="*/ 350755 h 232"/>
              <a:gd name="T26" fmla="*/ 261829 w 176"/>
              <a:gd name="T27" fmla="*/ 369887 h 232"/>
              <a:gd name="T28" fmla="*/ 159652 w 176"/>
              <a:gd name="T29" fmla="*/ 127547 h 232"/>
              <a:gd name="T30" fmla="*/ 140494 w 176"/>
              <a:gd name="T31" fmla="*/ 108415 h 232"/>
              <a:gd name="T32" fmla="*/ 140494 w 176"/>
              <a:gd name="T33" fmla="*/ 70151 h 232"/>
              <a:gd name="T34" fmla="*/ 140494 w 176"/>
              <a:gd name="T35" fmla="*/ 0 h 232"/>
              <a:gd name="T36" fmla="*/ 280987 w 176"/>
              <a:gd name="T37" fmla="*/ 127547 h 232"/>
              <a:gd name="T38" fmla="*/ 197968 w 176"/>
              <a:gd name="T39" fmla="*/ 127547 h 232"/>
              <a:gd name="T40" fmla="*/ 159652 w 176"/>
              <a:gd name="T41" fmla="*/ 127547 h 232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76" h="232">
                <a:moveTo>
                  <a:pt x="164" y="232"/>
                </a:moveTo>
                <a:cubicBezTo>
                  <a:pt x="12" y="232"/>
                  <a:pt x="12" y="232"/>
                  <a:pt x="12" y="232"/>
                </a:cubicBezTo>
                <a:cubicBezTo>
                  <a:pt x="5" y="232"/>
                  <a:pt x="0" y="227"/>
                  <a:pt x="0" y="22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6" y="44"/>
                  <a:pt x="76" y="44"/>
                  <a:pt x="76" y="44"/>
                </a:cubicBezTo>
                <a:cubicBezTo>
                  <a:pt x="76" y="68"/>
                  <a:pt x="76" y="68"/>
                  <a:pt x="76" y="68"/>
                </a:cubicBezTo>
                <a:cubicBezTo>
                  <a:pt x="76" y="81"/>
                  <a:pt x="87" y="92"/>
                  <a:pt x="100" y="92"/>
                </a:cubicBezTo>
                <a:cubicBezTo>
                  <a:pt x="124" y="92"/>
                  <a:pt x="124" y="92"/>
                  <a:pt x="124" y="92"/>
                </a:cubicBezTo>
                <a:cubicBezTo>
                  <a:pt x="176" y="92"/>
                  <a:pt x="176" y="92"/>
                  <a:pt x="176" y="92"/>
                </a:cubicBezTo>
                <a:cubicBezTo>
                  <a:pt x="176" y="188"/>
                  <a:pt x="176" y="188"/>
                  <a:pt x="176" y="188"/>
                </a:cubicBezTo>
                <a:cubicBezTo>
                  <a:pt x="176" y="220"/>
                  <a:pt x="176" y="220"/>
                  <a:pt x="176" y="220"/>
                </a:cubicBezTo>
                <a:cubicBezTo>
                  <a:pt x="176" y="227"/>
                  <a:pt x="171" y="232"/>
                  <a:pt x="164" y="232"/>
                </a:cubicBezTo>
                <a:moveTo>
                  <a:pt x="100" y="80"/>
                </a:moveTo>
                <a:cubicBezTo>
                  <a:pt x="93" y="80"/>
                  <a:pt x="88" y="75"/>
                  <a:pt x="88" y="68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0"/>
                  <a:pt x="88" y="0"/>
                  <a:pt x="88" y="0"/>
                </a:cubicBezTo>
                <a:cubicBezTo>
                  <a:pt x="176" y="80"/>
                  <a:pt x="176" y="80"/>
                  <a:pt x="176" y="80"/>
                </a:cubicBezTo>
                <a:cubicBezTo>
                  <a:pt x="124" y="80"/>
                  <a:pt x="124" y="80"/>
                  <a:pt x="124" y="80"/>
                </a:cubicBezTo>
                <a:lnTo>
                  <a:pt x="100" y="8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63" name="Freeform 65"/>
          <p:cNvSpPr>
            <a:spLocks noEditPoints="1"/>
          </p:cNvSpPr>
          <p:nvPr/>
        </p:nvSpPr>
        <p:spPr bwMode="auto">
          <a:xfrm>
            <a:off x="10739260" y="1409551"/>
            <a:ext cx="510422" cy="453050"/>
          </a:xfrm>
          <a:custGeom>
            <a:avLst/>
            <a:gdLst>
              <a:gd name="T0" fmla="*/ 390376 w 256"/>
              <a:gd name="T1" fmla="*/ 229603 h 228"/>
              <a:gd name="T2" fmla="*/ 363178 w 256"/>
              <a:gd name="T3" fmla="*/ 240764 h 228"/>
              <a:gd name="T4" fmla="*/ 351979 w 256"/>
              <a:gd name="T5" fmla="*/ 251925 h 228"/>
              <a:gd name="T6" fmla="*/ 340779 w 256"/>
              <a:gd name="T7" fmla="*/ 240764 h 228"/>
              <a:gd name="T8" fmla="*/ 313581 w 256"/>
              <a:gd name="T9" fmla="*/ 229603 h 228"/>
              <a:gd name="T10" fmla="*/ 275183 w 256"/>
              <a:gd name="T11" fmla="*/ 267870 h 228"/>
              <a:gd name="T12" fmla="*/ 286383 w 256"/>
              <a:gd name="T13" fmla="*/ 294976 h 228"/>
              <a:gd name="T14" fmla="*/ 297582 w 256"/>
              <a:gd name="T15" fmla="*/ 306137 h 228"/>
              <a:gd name="T16" fmla="*/ 286383 w 256"/>
              <a:gd name="T17" fmla="*/ 317299 h 228"/>
              <a:gd name="T18" fmla="*/ 284783 w 256"/>
              <a:gd name="T19" fmla="*/ 318893 h 228"/>
              <a:gd name="T20" fmla="*/ 281583 w 256"/>
              <a:gd name="T21" fmla="*/ 318893 h 228"/>
              <a:gd name="T22" fmla="*/ 19199 w 256"/>
              <a:gd name="T23" fmla="*/ 318893 h 228"/>
              <a:gd name="T24" fmla="*/ 0 w 256"/>
              <a:gd name="T25" fmla="*/ 299759 h 228"/>
              <a:gd name="T26" fmla="*/ 0 w 256"/>
              <a:gd name="T27" fmla="*/ 274248 h 228"/>
              <a:gd name="T28" fmla="*/ 0 w 256"/>
              <a:gd name="T29" fmla="*/ 242359 h 228"/>
              <a:gd name="T30" fmla="*/ 0 w 256"/>
              <a:gd name="T31" fmla="*/ 216847 h 228"/>
              <a:gd name="T32" fmla="*/ 0 w 256"/>
              <a:gd name="T33" fmla="*/ 184958 h 228"/>
              <a:gd name="T34" fmla="*/ 0 w 256"/>
              <a:gd name="T35" fmla="*/ 159446 h 228"/>
              <a:gd name="T36" fmla="*/ 0 w 256"/>
              <a:gd name="T37" fmla="*/ 95668 h 228"/>
              <a:gd name="T38" fmla="*/ 409575 w 256"/>
              <a:gd name="T39" fmla="*/ 95668 h 228"/>
              <a:gd name="T40" fmla="*/ 409575 w 256"/>
              <a:gd name="T41" fmla="*/ 159446 h 228"/>
              <a:gd name="T42" fmla="*/ 409575 w 256"/>
              <a:gd name="T43" fmla="*/ 184958 h 228"/>
              <a:gd name="T44" fmla="*/ 409575 w 256"/>
              <a:gd name="T45" fmla="*/ 216847 h 228"/>
              <a:gd name="T46" fmla="*/ 409575 w 256"/>
              <a:gd name="T47" fmla="*/ 234386 h 228"/>
              <a:gd name="T48" fmla="*/ 390376 w 256"/>
              <a:gd name="T49" fmla="*/ 229603 h 228"/>
              <a:gd name="T50" fmla="*/ 0 w 256"/>
              <a:gd name="T51" fmla="*/ 57401 h 228"/>
              <a:gd name="T52" fmla="*/ 0 w 256"/>
              <a:gd name="T53" fmla="*/ 44645 h 228"/>
              <a:gd name="T54" fmla="*/ 0 w 256"/>
              <a:gd name="T55" fmla="*/ 19134 h 228"/>
              <a:gd name="T56" fmla="*/ 19199 w 256"/>
              <a:gd name="T57" fmla="*/ 0 h 228"/>
              <a:gd name="T58" fmla="*/ 44797 w 256"/>
              <a:gd name="T59" fmla="*/ 0 h 228"/>
              <a:gd name="T60" fmla="*/ 57596 w 256"/>
              <a:gd name="T61" fmla="*/ 0 h 228"/>
              <a:gd name="T62" fmla="*/ 76795 w 256"/>
              <a:gd name="T63" fmla="*/ 0 h 228"/>
              <a:gd name="T64" fmla="*/ 115193 w 256"/>
              <a:gd name="T65" fmla="*/ 0 h 228"/>
              <a:gd name="T66" fmla="*/ 153591 w 256"/>
              <a:gd name="T67" fmla="*/ 38267 h 228"/>
              <a:gd name="T68" fmla="*/ 390376 w 256"/>
              <a:gd name="T69" fmla="*/ 38267 h 228"/>
              <a:gd name="T70" fmla="*/ 409575 w 256"/>
              <a:gd name="T71" fmla="*/ 57401 h 228"/>
              <a:gd name="T72" fmla="*/ 409575 w 256"/>
              <a:gd name="T73" fmla="*/ 76534 h 228"/>
              <a:gd name="T74" fmla="*/ 0 w 256"/>
              <a:gd name="T75" fmla="*/ 76534 h 228"/>
              <a:gd name="T76" fmla="*/ 0 w 256"/>
              <a:gd name="T77" fmla="*/ 57401 h 228"/>
              <a:gd name="T78" fmla="*/ 300782 w 256"/>
              <a:gd name="T79" fmla="*/ 331649 h 228"/>
              <a:gd name="T80" fmla="*/ 324780 w 256"/>
              <a:gd name="T81" fmla="*/ 306137 h 228"/>
              <a:gd name="T82" fmla="*/ 300782 w 256"/>
              <a:gd name="T83" fmla="*/ 280626 h 228"/>
              <a:gd name="T84" fmla="*/ 294382 w 256"/>
              <a:gd name="T85" fmla="*/ 267870 h 228"/>
              <a:gd name="T86" fmla="*/ 313581 w 256"/>
              <a:gd name="T87" fmla="*/ 248737 h 228"/>
              <a:gd name="T88" fmla="*/ 326380 w 256"/>
              <a:gd name="T89" fmla="*/ 255114 h 228"/>
              <a:gd name="T90" fmla="*/ 351979 w 256"/>
              <a:gd name="T91" fmla="*/ 279031 h 228"/>
              <a:gd name="T92" fmla="*/ 377577 w 256"/>
              <a:gd name="T93" fmla="*/ 255114 h 228"/>
              <a:gd name="T94" fmla="*/ 390376 w 256"/>
              <a:gd name="T95" fmla="*/ 248737 h 228"/>
              <a:gd name="T96" fmla="*/ 409575 w 256"/>
              <a:gd name="T97" fmla="*/ 267870 h 228"/>
              <a:gd name="T98" fmla="*/ 403175 w 256"/>
              <a:gd name="T99" fmla="*/ 280626 h 228"/>
              <a:gd name="T100" fmla="*/ 379177 w 256"/>
              <a:gd name="T101" fmla="*/ 306137 h 228"/>
              <a:gd name="T102" fmla="*/ 403175 w 256"/>
              <a:gd name="T103" fmla="*/ 331649 h 228"/>
              <a:gd name="T104" fmla="*/ 409575 w 256"/>
              <a:gd name="T105" fmla="*/ 344404 h 228"/>
              <a:gd name="T106" fmla="*/ 390376 w 256"/>
              <a:gd name="T107" fmla="*/ 363538 h 228"/>
              <a:gd name="T108" fmla="*/ 377577 w 256"/>
              <a:gd name="T109" fmla="*/ 357160 h 228"/>
              <a:gd name="T110" fmla="*/ 351979 w 256"/>
              <a:gd name="T111" fmla="*/ 333243 h 228"/>
              <a:gd name="T112" fmla="*/ 326380 w 256"/>
              <a:gd name="T113" fmla="*/ 357160 h 228"/>
              <a:gd name="T114" fmla="*/ 313581 w 256"/>
              <a:gd name="T115" fmla="*/ 363538 h 228"/>
              <a:gd name="T116" fmla="*/ 294382 w 256"/>
              <a:gd name="T117" fmla="*/ 344404 h 228"/>
              <a:gd name="T118" fmla="*/ 300782 w 256"/>
              <a:gd name="T119" fmla="*/ 331649 h 22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256" h="228">
                <a:moveTo>
                  <a:pt x="244" y="144"/>
                </a:moveTo>
                <a:cubicBezTo>
                  <a:pt x="237" y="144"/>
                  <a:pt x="231" y="147"/>
                  <a:pt x="227" y="151"/>
                </a:cubicBezTo>
                <a:cubicBezTo>
                  <a:pt x="220" y="158"/>
                  <a:pt x="220" y="158"/>
                  <a:pt x="220" y="158"/>
                </a:cubicBezTo>
                <a:cubicBezTo>
                  <a:pt x="213" y="151"/>
                  <a:pt x="213" y="151"/>
                  <a:pt x="213" y="151"/>
                </a:cubicBezTo>
                <a:cubicBezTo>
                  <a:pt x="209" y="147"/>
                  <a:pt x="203" y="144"/>
                  <a:pt x="196" y="144"/>
                </a:cubicBezTo>
                <a:cubicBezTo>
                  <a:pt x="183" y="144"/>
                  <a:pt x="172" y="155"/>
                  <a:pt x="172" y="168"/>
                </a:cubicBezTo>
                <a:cubicBezTo>
                  <a:pt x="172" y="175"/>
                  <a:pt x="175" y="181"/>
                  <a:pt x="179" y="185"/>
                </a:cubicBezTo>
                <a:cubicBezTo>
                  <a:pt x="186" y="192"/>
                  <a:pt x="186" y="192"/>
                  <a:pt x="186" y="192"/>
                </a:cubicBezTo>
                <a:cubicBezTo>
                  <a:pt x="179" y="199"/>
                  <a:pt x="179" y="199"/>
                  <a:pt x="179" y="199"/>
                </a:cubicBezTo>
                <a:cubicBezTo>
                  <a:pt x="179" y="199"/>
                  <a:pt x="179" y="200"/>
                  <a:pt x="178" y="200"/>
                </a:cubicBezTo>
                <a:cubicBezTo>
                  <a:pt x="176" y="200"/>
                  <a:pt x="176" y="200"/>
                  <a:pt x="176" y="200"/>
                </a:cubicBezTo>
                <a:cubicBezTo>
                  <a:pt x="12" y="200"/>
                  <a:pt x="12" y="200"/>
                  <a:pt x="12" y="200"/>
                </a:cubicBezTo>
                <a:cubicBezTo>
                  <a:pt x="5" y="200"/>
                  <a:pt x="0" y="195"/>
                  <a:pt x="0" y="188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60"/>
                  <a:pt x="0" y="60"/>
                  <a:pt x="0" y="60"/>
                </a:cubicBezTo>
                <a:cubicBezTo>
                  <a:pt x="256" y="60"/>
                  <a:pt x="256" y="60"/>
                  <a:pt x="256" y="60"/>
                </a:cubicBezTo>
                <a:cubicBezTo>
                  <a:pt x="256" y="100"/>
                  <a:pt x="256" y="100"/>
                  <a:pt x="256" y="100"/>
                </a:cubicBezTo>
                <a:cubicBezTo>
                  <a:pt x="256" y="116"/>
                  <a:pt x="256" y="116"/>
                  <a:pt x="256" y="116"/>
                </a:cubicBezTo>
                <a:cubicBezTo>
                  <a:pt x="256" y="136"/>
                  <a:pt x="256" y="136"/>
                  <a:pt x="256" y="136"/>
                </a:cubicBezTo>
                <a:cubicBezTo>
                  <a:pt x="256" y="147"/>
                  <a:pt x="256" y="147"/>
                  <a:pt x="256" y="147"/>
                </a:cubicBezTo>
                <a:cubicBezTo>
                  <a:pt x="252" y="145"/>
                  <a:pt x="248" y="144"/>
                  <a:pt x="244" y="144"/>
                </a:cubicBezTo>
                <a:moveTo>
                  <a:pt x="0" y="36"/>
                </a:moveTo>
                <a:cubicBezTo>
                  <a:pt x="0" y="28"/>
                  <a:pt x="0" y="28"/>
                  <a:pt x="0" y="28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96" y="24"/>
                  <a:pt x="96" y="24"/>
                  <a:pt x="96" y="24"/>
                </a:cubicBezTo>
                <a:cubicBezTo>
                  <a:pt x="244" y="24"/>
                  <a:pt x="244" y="24"/>
                  <a:pt x="244" y="24"/>
                </a:cubicBezTo>
                <a:cubicBezTo>
                  <a:pt x="251" y="24"/>
                  <a:pt x="256" y="29"/>
                  <a:pt x="256" y="36"/>
                </a:cubicBezTo>
                <a:cubicBezTo>
                  <a:pt x="256" y="48"/>
                  <a:pt x="256" y="48"/>
                  <a:pt x="256" y="48"/>
                </a:cubicBezTo>
                <a:cubicBezTo>
                  <a:pt x="0" y="48"/>
                  <a:pt x="0" y="48"/>
                  <a:pt x="0" y="48"/>
                </a:cubicBezTo>
                <a:lnTo>
                  <a:pt x="0" y="36"/>
                </a:lnTo>
                <a:close/>
                <a:moveTo>
                  <a:pt x="188" y="208"/>
                </a:moveTo>
                <a:cubicBezTo>
                  <a:pt x="203" y="192"/>
                  <a:pt x="203" y="192"/>
                  <a:pt x="203" y="192"/>
                </a:cubicBezTo>
                <a:cubicBezTo>
                  <a:pt x="188" y="176"/>
                  <a:pt x="188" y="176"/>
                  <a:pt x="188" y="176"/>
                </a:cubicBezTo>
                <a:cubicBezTo>
                  <a:pt x="185" y="174"/>
                  <a:pt x="184" y="171"/>
                  <a:pt x="184" y="168"/>
                </a:cubicBezTo>
                <a:cubicBezTo>
                  <a:pt x="184" y="161"/>
                  <a:pt x="189" y="156"/>
                  <a:pt x="196" y="156"/>
                </a:cubicBezTo>
                <a:cubicBezTo>
                  <a:pt x="199" y="156"/>
                  <a:pt x="202" y="157"/>
                  <a:pt x="204" y="160"/>
                </a:cubicBezTo>
                <a:cubicBezTo>
                  <a:pt x="220" y="175"/>
                  <a:pt x="220" y="175"/>
                  <a:pt x="220" y="175"/>
                </a:cubicBezTo>
                <a:cubicBezTo>
                  <a:pt x="236" y="160"/>
                  <a:pt x="236" y="160"/>
                  <a:pt x="236" y="160"/>
                </a:cubicBezTo>
                <a:cubicBezTo>
                  <a:pt x="238" y="157"/>
                  <a:pt x="241" y="156"/>
                  <a:pt x="244" y="156"/>
                </a:cubicBezTo>
                <a:cubicBezTo>
                  <a:pt x="251" y="156"/>
                  <a:pt x="256" y="161"/>
                  <a:pt x="256" y="168"/>
                </a:cubicBezTo>
                <a:cubicBezTo>
                  <a:pt x="256" y="171"/>
                  <a:pt x="255" y="174"/>
                  <a:pt x="252" y="176"/>
                </a:cubicBezTo>
                <a:cubicBezTo>
                  <a:pt x="237" y="192"/>
                  <a:pt x="237" y="192"/>
                  <a:pt x="237" y="192"/>
                </a:cubicBezTo>
                <a:cubicBezTo>
                  <a:pt x="252" y="208"/>
                  <a:pt x="252" y="208"/>
                  <a:pt x="252" y="208"/>
                </a:cubicBezTo>
                <a:cubicBezTo>
                  <a:pt x="255" y="210"/>
                  <a:pt x="256" y="213"/>
                  <a:pt x="256" y="216"/>
                </a:cubicBezTo>
                <a:cubicBezTo>
                  <a:pt x="256" y="223"/>
                  <a:pt x="251" y="228"/>
                  <a:pt x="244" y="228"/>
                </a:cubicBezTo>
                <a:cubicBezTo>
                  <a:pt x="241" y="228"/>
                  <a:pt x="238" y="227"/>
                  <a:pt x="236" y="224"/>
                </a:cubicBezTo>
                <a:cubicBezTo>
                  <a:pt x="220" y="209"/>
                  <a:pt x="220" y="209"/>
                  <a:pt x="220" y="209"/>
                </a:cubicBezTo>
                <a:cubicBezTo>
                  <a:pt x="204" y="224"/>
                  <a:pt x="204" y="224"/>
                  <a:pt x="204" y="224"/>
                </a:cubicBezTo>
                <a:cubicBezTo>
                  <a:pt x="202" y="227"/>
                  <a:pt x="199" y="228"/>
                  <a:pt x="196" y="228"/>
                </a:cubicBezTo>
                <a:cubicBezTo>
                  <a:pt x="189" y="228"/>
                  <a:pt x="184" y="223"/>
                  <a:pt x="184" y="216"/>
                </a:cubicBezTo>
                <a:cubicBezTo>
                  <a:pt x="184" y="213"/>
                  <a:pt x="185" y="210"/>
                  <a:pt x="188" y="208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64" name="Freeform 66"/>
          <p:cNvSpPr>
            <a:spLocks noEditPoints="1"/>
          </p:cNvSpPr>
          <p:nvPr/>
        </p:nvSpPr>
        <p:spPr bwMode="auto">
          <a:xfrm>
            <a:off x="9848989" y="1409551"/>
            <a:ext cx="508443" cy="437223"/>
          </a:xfrm>
          <a:custGeom>
            <a:avLst/>
            <a:gdLst>
              <a:gd name="T0" fmla="*/ 388863 w 256"/>
              <a:gd name="T1" fmla="*/ 242397 h 220"/>
              <a:gd name="T2" fmla="*/ 361770 w 256"/>
              <a:gd name="T3" fmla="*/ 253560 h 220"/>
              <a:gd name="T4" fmla="*/ 337864 w 256"/>
              <a:gd name="T5" fmla="*/ 277481 h 220"/>
              <a:gd name="T6" fmla="*/ 312365 w 256"/>
              <a:gd name="T7" fmla="*/ 267913 h 220"/>
              <a:gd name="T8" fmla="*/ 274116 w 256"/>
              <a:gd name="T9" fmla="*/ 306186 h 220"/>
              <a:gd name="T10" fmla="*/ 275710 w 256"/>
              <a:gd name="T11" fmla="*/ 318944 h 220"/>
              <a:gd name="T12" fmla="*/ 19124 w 256"/>
              <a:gd name="T13" fmla="*/ 318944 h 220"/>
              <a:gd name="T14" fmla="*/ 0 w 256"/>
              <a:gd name="T15" fmla="*/ 299807 h 220"/>
              <a:gd name="T16" fmla="*/ 0 w 256"/>
              <a:gd name="T17" fmla="*/ 274292 h 220"/>
              <a:gd name="T18" fmla="*/ 0 w 256"/>
              <a:gd name="T19" fmla="*/ 242397 h 220"/>
              <a:gd name="T20" fmla="*/ 0 w 256"/>
              <a:gd name="T21" fmla="*/ 216882 h 220"/>
              <a:gd name="T22" fmla="*/ 0 w 256"/>
              <a:gd name="T23" fmla="*/ 184987 h 220"/>
              <a:gd name="T24" fmla="*/ 0 w 256"/>
              <a:gd name="T25" fmla="*/ 159472 h 220"/>
              <a:gd name="T26" fmla="*/ 0 w 256"/>
              <a:gd name="T27" fmla="*/ 95683 h 220"/>
              <a:gd name="T28" fmla="*/ 407987 w 256"/>
              <a:gd name="T29" fmla="*/ 95683 h 220"/>
              <a:gd name="T30" fmla="*/ 407987 w 256"/>
              <a:gd name="T31" fmla="*/ 159472 h 220"/>
              <a:gd name="T32" fmla="*/ 407987 w 256"/>
              <a:gd name="T33" fmla="*/ 184987 h 220"/>
              <a:gd name="T34" fmla="*/ 407987 w 256"/>
              <a:gd name="T35" fmla="*/ 216882 h 220"/>
              <a:gd name="T36" fmla="*/ 407987 w 256"/>
              <a:gd name="T37" fmla="*/ 242397 h 220"/>
              <a:gd name="T38" fmla="*/ 407987 w 256"/>
              <a:gd name="T39" fmla="*/ 247181 h 220"/>
              <a:gd name="T40" fmla="*/ 388863 w 256"/>
              <a:gd name="T41" fmla="*/ 242397 h 220"/>
              <a:gd name="T42" fmla="*/ 0 w 256"/>
              <a:gd name="T43" fmla="*/ 57410 h 220"/>
              <a:gd name="T44" fmla="*/ 0 w 256"/>
              <a:gd name="T45" fmla="*/ 44652 h 220"/>
              <a:gd name="T46" fmla="*/ 0 w 256"/>
              <a:gd name="T47" fmla="*/ 19137 h 220"/>
              <a:gd name="T48" fmla="*/ 19124 w 256"/>
              <a:gd name="T49" fmla="*/ 0 h 220"/>
              <a:gd name="T50" fmla="*/ 44624 w 256"/>
              <a:gd name="T51" fmla="*/ 0 h 220"/>
              <a:gd name="T52" fmla="*/ 57373 w 256"/>
              <a:gd name="T53" fmla="*/ 0 h 220"/>
              <a:gd name="T54" fmla="*/ 76498 w 256"/>
              <a:gd name="T55" fmla="*/ 0 h 220"/>
              <a:gd name="T56" fmla="*/ 114746 w 256"/>
              <a:gd name="T57" fmla="*/ 0 h 220"/>
              <a:gd name="T58" fmla="*/ 152995 w 256"/>
              <a:gd name="T59" fmla="*/ 38273 h 220"/>
              <a:gd name="T60" fmla="*/ 388863 w 256"/>
              <a:gd name="T61" fmla="*/ 38273 h 220"/>
              <a:gd name="T62" fmla="*/ 407987 w 256"/>
              <a:gd name="T63" fmla="*/ 57410 h 220"/>
              <a:gd name="T64" fmla="*/ 407987 w 256"/>
              <a:gd name="T65" fmla="*/ 76546 h 220"/>
              <a:gd name="T66" fmla="*/ 0 w 256"/>
              <a:gd name="T67" fmla="*/ 76546 h 220"/>
              <a:gd name="T68" fmla="*/ 0 w 256"/>
              <a:gd name="T69" fmla="*/ 57410 h 220"/>
              <a:gd name="T70" fmla="*/ 312365 w 256"/>
              <a:gd name="T71" fmla="*/ 287049 h 220"/>
              <a:gd name="T72" fmla="*/ 325115 w 256"/>
              <a:gd name="T73" fmla="*/ 293428 h 220"/>
              <a:gd name="T74" fmla="*/ 337864 w 256"/>
              <a:gd name="T75" fmla="*/ 304591 h 220"/>
              <a:gd name="T76" fmla="*/ 376113 w 256"/>
              <a:gd name="T77" fmla="*/ 267913 h 220"/>
              <a:gd name="T78" fmla="*/ 388863 w 256"/>
              <a:gd name="T79" fmla="*/ 261534 h 220"/>
              <a:gd name="T80" fmla="*/ 407987 w 256"/>
              <a:gd name="T81" fmla="*/ 280670 h 220"/>
              <a:gd name="T82" fmla="*/ 401612 w 256"/>
              <a:gd name="T83" fmla="*/ 293428 h 220"/>
              <a:gd name="T84" fmla="*/ 350614 w 256"/>
              <a:gd name="T85" fmla="*/ 344459 h 220"/>
              <a:gd name="T86" fmla="*/ 337864 w 256"/>
              <a:gd name="T87" fmla="*/ 350838 h 220"/>
              <a:gd name="T88" fmla="*/ 325115 w 256"/>
              <a:gd name="T89" fmla="*/ 344459 h 220"/>
              <a:gd name="T90" fmla="*/ 299615 w 256"/>
              <a:gd name="T91" fmla="*/ 318944 h 220"/>
              <a:gd name="T92" fmla="*/ 293241 w 256"/>
              <a:gd name="T93" fmla="*/ 306186 h 220"/>
              <a:gd name="T94" fmla="*/ 312365 w 256"/>
              <a:gd name="T95" fmla="*/ 287049 h 220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256" h="220">
                <a:moveTo>
                  <a:pt x="244" y="152"/>
                </a:moveTo>
                <a:cubicBezTo>
                  <a:pt x="237" y="152"/>
                  <a:pt x="231" y="155"/>
                  <a:pt x="227" y="159"/>
                </a:cubicBezTo>
                <a:cubicBezTo>
                  <a:pt x="212" y="174"/>
                  <a:pt x="212" y="174"/>
                  <a:pt x="212" y="174"/>
                </a:cubicBezTo>
                <a:cubicBezTo>
                  <a:pt x="208" y="170"/>
                  <a:pt x="202" y="168"/>
                  <a:pt x="196" y="168"/>
                </a:cubicBezTo>
                <a:cubicBezTo>
                  <a:pt x="183" y="168"/>
                  <a:pt x="172" y="179"/>
                  <a:pt x="172" y="192"/>
                </a:cubicBezTo>
                <a:cubicBezTo>
                  <a:pt x="172" y="195"/>
                  <a:pt x="173" y="197"/>
                  <a:pt x="173" y="200"/>
                </a:cubicBezTo>
                <a:cubicBezTo>
                  <a:pt x="12" y="200"/>
                  <a:pt x="12" y="200"/>
                  <a:pt x="12" y="200"/>
                </a:cubicBezTo>
                <a:cubicBezTo>
                  <a:pt x="5" y="200"/>
                  <a:pt x="0" y="195"/>
                  <a:pt x="0" y="188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60"/>
                  <a:pt x="0" y="60"/>
                  <a:pt x="0" y="60"/>
                </a:cubicBezTo>
                <a:cubicBezTo>
                  <a:pt x="256" y="60"/>
                  <a:pt x="256" y="60"/>
                  <a:pt x="256" y="60"/>
                </a:cubicBezTo>
                <a:cubicBezTo>
                  <a:pt x="256" y="100"/>
                  <a:pt x="256" y="100"/>
                  <a:pt x="256" y="100"/>
                </a:cubicBezTo>
                <a:cubicBezTo>
                  <a:pt x="256" y="116"/>
                  <a:pt x="256" y="116"/>
                  <a:pt x="256" y="116"/>
                </a:cubicBezTo>
                <a:cubicBezTo>
                  <a:pt x="256" y="136"/>
                  <a:pt x="256" y="136"/>
                  <a:pt x="256" y="136"/>
                </a:cubicBezTo>
                <a:cubicBezTo>
                  <a:pt x="256" y="152"/>
                  <a:pt x="256" y="152"/>
                  <a:pt x="256" y="152"/>
                </a:cubicBezTo>
                <a:cubicBezTo>
                  <a:pt x="256" y="155"/>
                  <a:pt x="256" y="155"/>
                  <a:pt x="256" y="155"/>
                </a:cubicBezTo>
                <a:cubicBezTo>
                  <a:pt x="252" y="153"/>
                  <a:pt x="248" y="152"/>
                  <a:pt x="244" y="152"/>
                </a:cubicBezTo>
                <a:moveTo>
                  <a:pt x="0" y="36"/>
                </a:moveTo>
                <a:cubicBezTo>
                  <a:pt x="0" y="28"/>
                  <a:pt x="0" y="28"/>
                  <a:pt x="0" y="28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96" y="24"/>
                  <a:pt x="96" y="24"/>
                  <a:pt x="96" y="24"/>
                </a:cubicBezTo>
                <a:cubicBezTo>
                  <a:pt x="244" y="24"/>
                  <a:pt x="244" y="24"/>
                  <a:pt x="244" y="24"/>
                </a:cubicBezTo>
                <a:cubicBezTo>
                  <a:pt x="251" y="24"/>
                  <a:pt x="256" y="29"/>
                  <a:pt x="256" y="36"/>
                </a:cubicBezTo>
                <a:cubicBezTo>
                  <a:pt x="256" y="48"/>
                  <a:pt x="256" y="48"/>
                  <a:pt x="256" y="48"/>
                </a:cubicBezTo>
                <a:cubicBezTo>
                  <a:pt x="0" y="48"/>
                  <a:pt x="0" y="48"/>
                  <a:pt x="0" y="48"/>
                </a:cubicBezTo>
                <a:lnTo>
                  <a:pt x="0" y="36"/>
                </a:lnTo>
                <a:close/>
                <a:moveTo>
                  <a:pt x="196" y="180"/>
                </a:moveTo>
                <a:cubicBezTo>
                  <a:pt x="199" y="180"/>
                  <a:pt x="202" y="181"/>
                  <a:pt x="204" y="184"/>
                </a:cubicBezTo>
                <a:cubicBezTo>
                  <a:pt x="212" y="191"/>
                  <a:pt x="212" y="191"/>
                  <a:pt x="212" y="191"/>
                </a:cubicBezTo>
                <a:cubicBezTo>
                  <a:pt x="236" y="168"/>
                  <a:pt x="236" y="168"/>
                  <a:pt x="236" y="168"/>
                </a:cubicBezTo>
                <a:cubicBezTo>
                  <a:pt x="238" y="165"/>
                  <a:pt x="241" y="164"/>
                  <a:pt x="244" y="164"/>
                </a:cubicBezTo>
                <a:cubicBezTo>
                  <a:pt x="251" y="164"/>
                  <a:pt x="256" y="169"/>
                  <a:pt x="256" y="176"/>
                </a:cubicBezTo>
                <a:cubicBezTo>
                  <a:pt x="256" y="179"/>
                  <a:pt x="255" y="182"/>
                  <a:pt x="252" y="184"/>
                </a:cubicBezTo>
                <a:cubicBezTo>
                  <a:pt x="220" y="216"/>
                  <a:pt x="220" y="216"/>
                  <a:pt x="220" y="216"/>
                </a:cubicBezTo>
                <a:cubicBezTo>
                  <a:pt x="218" y="219"/>
                  <a:pt x="215" y="220"/>
                  <a:pt x="212" y="220"/>
                </a:cubicBezTo>
                <a:cubicBezTo>
                  <a:pt x="209" y="220"/>
                  <a:pt x="206" y="219"/>
                  <a:pt x="204" y="216"/>
                </a:cubicBezTo>
                <a:cubicBezTo>
                  <a:pt x="188" y="200"/>
                  <a:pt x="188" y="200"/>
                  <a:pt x="188" y="200"/>
                </a:cubicBezTo>
                <a:cubicBezTo>
                  <a:pt x="185" y="198"/>
                  <a:pt x="184" y="195"/>
                  <a:pt x="184" y="192"/>
                </a:cubicBezTo>
                <a:cubicBezTo>
                  <a:pt x="184" y="185"/>
                  <a:pt x="189" y="180"/>
                  <a:pt x="196" y="180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65" name="Freeform 67"/>
          <p:cNvSpPr>
            <a:spLocks noEditPoints="1"/>
          </p:cNvSpPr>
          <p:nvPr/>
        </p:nvSpPr>
        <p:spPr bwMode="auto">
          <a:xfrm>
            <a:off x="8956738" y="1409551"/>
            <a:ext cx="510422" cy="405569"/>
          </a:xfrm>
          <a:custGeom>
            <a:avLst/>
            <a:gdLst>
              <a:gd name="T0" fmla="*/ 383977 w 256"/>
              <a:gd name="T1" fmla="*/ 268008 h 204"/>
              <a:gd name="T2" fmla="*/ 307181 w 256"/>
              <a:gd name="T3" fmla="*/ 268008 h 204"/>
              <a:gd name="T4" fmla="*/ 268784 w 256"/>
              <a:gd name="T5" fmla="*/ 306295 h 204"/>
              <a:gd name="T6" fmla="*/ 270383 w 256"/>
              <a:gd name="T7" fmla="*/ 319057 h 204"/>
              <a:gd name="T8" fmla="*/ 19199 w 256"/>
              <a:gd name="T9" fmla="*/ 319057 h 204"/>
              <a:gd name="T10" fmla="*/ 0 w 256"/>
              <a:gd name="T11" fmla="*/ 299913 h 204"/>
              <a:gd name="T12" fmla="*/ 0 w 256"/>
              <a:gd name="T13" fmla="*/ 274389 h 204"/>
              <a:gd name="T14" fmla="*/ 0 w 256"/>
              <a:gd name="T15" fmla="*/ 242483 h 204"/>
              <a:gd name="T16" fmla="*/ 0 w 256"/>
              <a:gd name="T17" fmla="*/ 216959 h 204"/>
              <a:gd name="T18" fmla="*/ 0 w 256"/>
              <a:gd name="T19" fmla="*/ 185053 h 204"/>
              <a:gd name="T20" fmla="*/ 0 w 256"/>
              <a:gd name="T21" fmla="*/ 159528 h 204"/>
              <a:gd name="T22" fmla="*/ 0 w 256"/>
              <a:gd name="T23" fmla="*/ 95717 h 204"/>
              <a:gd name="T24" fmla="*/ 409575 w 256"/>
              <a:gd name="T25" fmla="*/ 95717 h 204"/>
              <a:gd name="T26" fmla="*/ 409575 w 256"/>
              <a:gd name="T27" fmla="*/ 159528 h 204"/>
              <a:gd name="T28" fmla="*/ 409575 w 256"/>
              <a:gd name="T29" fmla="*/ 185053 h 204"/>
              <a:gd name="T30" fmla="*/ 409575 w 256"/>
              <a:gd name="T31" fmla="*/ 216959 h 204"/>
              <a:gd name="T32" fmla="*/ 409575 w 256"/>
              <a:gd name="T33" fmla="*/ 242483 h 204"/>
              <a:gd name="T34" fmla="*/ 409575 w 256"/>
              <a:gd name="T35" fmla="*/ 274389 h 204"/>
              <a:gd name="T36" fmla="*/ 409575 w 256"/>
              <a:gd name="T37" fmla="*/ 277579 h 204"/>
              <a:gd name="T38" fmla="*/ 383977 w 256"/>
              <a:gd name="T39" fmla="*/ 268008 h 204"/>
              <a:gd name="T40" fmla="*/ 0 w 256"/>
              <a:gd name="T41" fmla="*/ 57430 h 204"/>
              <a:gd name="T42" fmla="*/ 0 w 256"/>
              <a:gd name="T43" fmla="*/ 44668 h 204"/>
              <a:gd name="T44" fmla="*/ 0 w 256"/>
              <a:gd name="T45" fmla="*/ 19143 h 204"/>
              <a:gd name="T46" fmla="*/ 19199 w 256"/>
              <a:gd name="T47" fmla="*/ 0 h 204"/>
              <a:gd name="T48" fmla="*/ 44797 w 256"/>
              <a:gd name="T49" fmla="*/ 0 h 204"/>
              <a:gd name="T50" fmla="*/ 57596 w 256"/>
              <a:gd name="T51" fmla="*/ 0 h 204"/>
              <a:gd name="T52" fmla="*/ 76795 w 256"/>
              <a:gd name="T53" fmla="*/ 0 h 204"/>
              <a:gd name="T54" fmla="*/ 115193 w 256"/>
              <a:gd name="T55" fmla="*/ 0 h 204"/>
              <a:gd name="T56" fmla="*/ 153591 w 256"/>
              <a:gd name="T57" fmla="*/ 38287 h 204"/>
              <a:gd name="T58" fmla="*/ 390376 w 256"/>
              <a:gd name="T59" fmla="*/ 38287 h 204"/>
              <a:gd name="T60" fmla="*/ 409575 w 256"/>
              <a:gd name="T61" fmla="*/ 57430 h 204"/>
              <a:gd name="T62" fmla="*/ 409575 w 256"/>
              <a:gd name="T63" fmla="*/ 76574 h 204"/>
              <a:gd name="T64" fmla="*/ 0 w 256"/>
              <a:gd name="T65" fmla="*/ 76574 h 204"/>
              <a:gd name="T66" fmla="*/ 0 w 256"/>
              <a:gd name="T67" fmla="*/ 57430 h 204"/>
              <a:gd name="T68" fmla="*/ 307181 w 256"/>
              <a:gd name="T69" fmla="*/ 287151 h 204"/>
              <a:gd name="T70" fmla="*/ 383977 w 256"/>
              <a:gd name="T71" fmla="*/ 287151 h 204"/>
              <a:gd name="T72" fmla="*/ 403175 w 256"/>
              <a:gd name="T73" fmla="*/ 306295 h 204"/>
              <a:gd name="T74" fmla="*/ 383977 w 256"/>
              <a:gd name="T75" fmla="*/ 325438 h 204"/>
              <a:gd name="T76" fmla="*/ 307181 w 256"/>
              <a:gd name="T77" fmla="*/ 325438 h 204"/>
              <a:gd name="T78" fmla="*/ 287982 w 256"/>
              <a:gd name="T79" fmla="*/ 306295 h 204"/>
              <a:gd name="T80" fmla="*/ 307181 w 256"/>
              <a:gd name="T81" fmla="*/ 287151 h 204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256" h="204">
                <a:moveTo>
                  <a:pt x="240" y="168"/>
                </a:moveTo>
                <a:cubicBezTo>
                  <a:pt x="192" y="168"/>
                  <a:pt x="192" y="168"/>
                  <a:pt x="192" y="168"/>
                </a:cubicBezTo>
                <a:cubicBezTo>
                  <a:pt x="179" y="168"/>
                  <a:pt x="168" y="179"/>
                  <a:pt x="168" y="192"/>
                </a:cubicBezTo>
                <a:cubicBezTo>
                  <a:pt x="168" y="195"/>
                  <a:pt x="169" y="197"/>
                  <a:pt x="169" y="200"/>
                </a:cubicBezTo>
                <a:cubicBezTo>
                  <a:pt x="12" y="200"/>
                  <a:pt x="12" y="200"/>
                  <a:pt x="12" y="200"/>
                </a:cubicBezTo>
                <a:cubicBezTo>
                  <a:pt x="5" y="200"/>
                  <a:pt x="0" y="195"/>
                  <a:pt x="0" y="188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60"/>
                  <a:pt x="0" y="60"/>
                  <a:pt x="0" y="60"/>
                </a:cubicBezTo>
                <a:cubicBezTo>
                  <a:pt x="256" y="60"/>
                  <a:pt x="256" y="60"/>
                  <a:pt x="256" y="60"/>
                </a:cubicBezTo>
                <a:cubicBezTo>
                  <a:pt x="256" y="100"/>
                  <a:pt x="256" y="100"/>
                  <a:pt x="256" y="100"/>
                </a:cubicBezTo>
                <a:cubicBezTo>
                  <a:pt x="256" y="116"/>
                  <a:pt x="256" y="116"/>
                  <a:pt x="256" y="116"/>
                </a:cubicBezTo>
                <a:cubicBezTo>
                  <a:pt x="256" y="136"/>
                  <a:pt x="256" y="136"/>
                  <a:pt x="256" y="136"/>
                </a:cubicBezTo>
                <a:cubicBezTo>
                  <a:pt x="256" y="152"/>
                  <a:pt x="256" y="152"/>
                  <a:pt x="256" y="152"/>
                </a:cubicBezTo>
                <a:cubicBezTo>
                  <a:pt x="256" y="172"/>
                  <a:pt x="256" y="172"/>
                  <a:pt x="256" y="172"/>
                </a:cubicBezTo>
                <a:cubicBezTo>
                  <a:pt x="256" y="174"/>
                  <a:pt x="256" y="174"/>
                  <a:pt x="256" y="174"/>
                </a:cubicBezTo>
                <a:cubicBezTo>
                  <a:pt x="252" y="170"/>
                  <a:pt x="246" y="168"/>
                  <a:pt x="240" y="168"/>
                </a:cubicBezTo>
                <a:moveTo>
                  <a:pt x="0" y="36"/>
                </a:moveTo>
                <a:cubicBezTo>
                  <a:pt x="0" y="28"/>
                  <a:pt x="0" y="28"/>
                  <a:pt x="0" y="28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96" y="24"/>
                  <a:pt x="96" y="24"/>
                  <a:pt x="96" y="24"/>
                </a:cubicBezTo>
                <a:cubicBezTo>
                  <a:pt x="244" y="24"/>
                  <a:pt x="244" y="24"/>
                  <a:pt x="244" y="24"/>
                </a:cubicBezTo>
                <a:cubicBezTo>
                  <a:pt x="251" y="24"/>
                  <a:pt x="256" y="29"/>
                  <a:pt x="256" y="36"/>
                </a:cubicBezTo>
                <a:cubicBezTo>
                  <a:pt x="256" y="48"/>
                  <a:pt x="256" y="48"/>
                  <a:pt x="256" y="48"/>
                </a:cubicBezTo>
                <a:cubicBezTo>
                  <a:pt x="0" y="48"/>
                  <a:pt x="0" y="48"/>
                  <a:pt x="0" y="48"/>
                </a:cubicBezTo>
                <a:lnTo>
                  <a:pt x="0" y="36"/>
                </a:lnTo>
                <a:close/>
                <a:moveTo>
                  <a:pt x="192" y="180"/>
                </a:moveTo>
                <a:cubicBezTo>
                  <a:pt x="240" y="180"/>
                  <a:pt x="240" y="180"/>
                  <a:pt x="240" y="180"/>
                </a:cubicBezTo>
                <a:cubicBezTo>
                  <a:pt x="247" y="180"/>
                  <a:pt x="252" y="185"/>
                  <a:pt x="252" y="192"/>
                </a:cubicBezTo>
                <a:cubicBezTo>
                  <a:pt x="252" y="199"/>
                  <a:pt x="247" y="204"/>
                  <a:pt x="240" y="204"/>
                </a:cubicBezTo>
                <a:cubicBezTo>
                  <a:pt x="192" y="204"/>
                  <a:pt x="192" y="204"/>
                  <a:pt x="192" y="204"/>
                </a:cubicBezTo>
                <a:cubicBezTo>
                  <a:pt x="185" y="204"/>
                  <a:pt x="180" y="199"/>
                  <a:pt x="180" y="192"/>
                </a:cubicBezTo>
                <a:cubicBezTo>
                  <a:pt x="180" y="185"/>
                  <a:pt x="185" y="180"/>
                  <a:pt x="192" y="180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66" name="Freeform 68"/>
          <p:cNvSpPr>
            <a:spLocks noEditPoints="1"/>
          </p:cNvSpPr>
          <p:nvPr/>
        </p:nvSpPr>
        <p:spPr bwMode="auto">
          <a:xfrm>
            <a:off x="8066467" y="1409551"/>
            <a:ext cx="508445" cy="453050"/>
          </a:xfrm>
          <a:custGeom>
            <a:avLst/>
            <a:gdLst>
              <a:gd name="T0" fmla="*/ 382489 w 256"/>
              <a:gd name="T1" fmla="*/ 267870 h 228"/>
              <a:gd name="T2" fmla="*/ 344240 w 256"/>
              <a:gd name="T3" fmla="*/ 229603 h 228"/>
              <a:gd name="T4" fmla="*/ 305991 w 256"/>
              <a:gd name="T5" fmla="*/ 267870 h 228"/>
              <a:gd name="T6" fmla="*/ 267742 w 256"/>
              <a:gd name="T7" fmla="*/ 306137 h 228"/>
              <a:gd name="T8" fmla="*/ 269336 w 256"/>
              <a:gd name="T9" fmla="*/ 318893 h 228"/>
              <a:gd name="T10" fmla="*/ 19124 w 256"/>
              <a:gd name="T11" fmla="*/ 318893 h 228"/>
              <a:gd name="T12" fmla="*/ 0 w 256"/>
              <a:gd name="T13" fmla="*/ 299759 h 228"/>
              <a:gd name="T14" fmla="*/ 0 w 256"/>
              <a:gd name="T15" fmla="*/ 274248 h 228"/>
              <a:gd name="T16" fmla="*/ 0 w 256"/>
              <a:gd name="T17" fmla="*/ 242359 h 228"/>
              <a:gd name="T18" fmla="*/ 0 w 256"/>
              <a:gd name="T19" fmla="*/ 216847 h 228"/>
              <a:gd name="T20" fmla="*/ 0 w 256"/>
              <a:gd name="T21" fmla="*/ 184958 h 228"/>
              <a:gd name="T22" fmla="*/ 0 w 256"/>
              <a:gd name="T23" fmla="*/ 159446 h 228"/>
              <a:gd name="T24" fmla="*/ 0 w 256"/>
              <a:gd name="T25" fmla="*/ 95668 h 228"/>
              <a:gd name="T26" fmla="*/ 407988 w 256"/>
              <a:gd name="T27" fmla="*/ 95668 h 228"/>
              <a:gd name="T28" fmla="*/ 407988 w 256"/>
              <a:gd name="T29" fmla="*/ 159446 h 228"/>
              <a:gd name="T30" fmla="*/ 407988 w 256"/>
              <a:gd name="T31" fmla="*/ 184958 h 228"/>
              <a:gd name="T32" fmla="*/ 407988 w 256"/>
              <a:gd name="T33" fmla="*/ 216847 h 228"/>
              <a:gd name="T34" fmla="*/ 407988 w 256"/>
              <a:gd name="T35" fmla="*/ 242359 h 228"/>
              <a:gd name="T36" fmla="*/ 407988 w 256"/>
              <a:gd name="T37" fmla="*/ 274248 h 228"/>
              <a:gd name="T38" fmla="*/ 407988 w 256"/>
              <a:gd name="T39" fmla="*/ 277437 h 228"/>
              <a:gd name="T40" fmla="*/ 382489 w 256"/>
              <a:gd name="T41" fmla="*/ 267870 h 228"/>
              <a:gd name="T42" fmla="*/ 0 w 256"/>
              <a:gd name="T43" fmla="*/ 57401 h 228"/>
              <a:gd name="T44" fmla="*/ 0 w 256"/>
              <a:gd name="T45" fmla="*/ 44645 h 228"/>
              <a:gd name="T46" fmla="*/ 0 w 256"/>
              <a:gd name="T47" fmla="*/ 19134 h 228"/>
              <a:gd name="T48" fmla="*/ 19124 w 256"/>
              <a:gd name="T49" fmla="*/ 0 h 228"/>
              <a:gd name="T50" fmla="*/ 44624 w 256"/>
              <a:gd name="T51" fmla="*/ 0 h 228"/>
              <a:gd name="T52" fmla="*/ 57373 w 256"/>
              <a:gd name="T53" fmla="*/ 0 h 228"/>
              <a:gd name="T54" fmla="*/ 76498 w 256"/>
              <a:gd name="T55" fmla="*/ 0 h 228"/>
              <a:gd name="T56" fmla="*/ 114747 w 256"/>
              <a:gd name="T57" fmla="*/ 0 h 228"/>
              <a:gd name="T58" fmla="*/ 152996 w 256"/>
              <a:gd name="T59" fmla="*/ 38267 h 228"/>
              <a:gd name="T60" fmla="*/ 388864 w 256"/>
              <a:gd name="T61" fmla="*/ 38267 h 228"/>
              <a:gd name="T62" fmla="*/ 407988 w 256"/>
              <a:gd name="T63" fmla="*/ 57401 h 228"/>
              <a:gd name="T64" fmla="*/ 407988 w 256"/>
              <a:gd name="T65" fmla="*/ 76534 h 228"/>
              <a:gd name="T66" fmla="*/ 0 w 256"/>
              <a:gd name="T67" fmla="*/ 76534 h 228"/>
              <a:gd name="T68" fmla="*/ 0 w 256"/>
              <a:gd name="T69" fmla="*/ 57401 h 228"/>
              <a:gd name="T70" fmla="*/ 305991 w 256"/>
              <a:gd name="T71" fmla="*/ 287004 h 228"/>
              <a:gd name="T72" fmla="*/ 325115 w 256"/>
              <a:gd name="T73" fmla="*/ 287004 h 228"/>
              <a:gd name="T74" fmla="*/ 325115 w 256"/>
              <a:gd name="T75" fmla="*/ 267870 h 228"/>
              <a:gd name="T76" fmla="*/ 344240 w 256"/>
              <a:gd name="T77" fmla="*/ 248737 h 228"/>
              <a:gd name="T78" fmla="*/ 363364 w 256"/>
              <a:gd name="T79" fmla="*/ 267870 h 228"/>
              <a:gd name="T80" fmla="*/ 363364 w 256"/>
              <a:gd name="T81" fmla="*/ 287004 h 228"/>
              <a:gd name="T82" fmla="*/ 382489 w 256"/>
              <a:gd name="T83" fmla="*/ 287004 h 228"/>
              <a:gd name="T84" fmla="*/ 401613 w 256"/>
              <a:gd name="T85" fmla="*/ 306137 h 228"/>
              <a:gd name="T86" fmla="*/ 382489 w 256"/>
              <a:gd name="T87" fmla="*/ 325271 h 228"/>
              <a:gd name="T88" fmla="*/ 363364 w 256"/>
              <a:gd name="T89" fmla="*/ 325271 h 228"/>
              <a:gd name="T90" fmla="*/ 363364 w 256"/>
              <a:gd name="T91" fmla="*/ 344404 h 228"/>
              <a:gd name="T92" fmla="*/ 344240 w 256"/>
              <a:gd name="T93" fmla="*/ 363538 h 228"/>
              <a:gd name="T94" fmla="*/ 325115 w 256"/>
              <a:gd name="T95" fmla="*/ 344404 h 228"/>
              <a:gd name="T96" fmla="*/ 325115 w 256"/>
              <a:gd name="T97" fmla="*/ 325271 h 228"/>
              <a:gd name="T98" fmla="*/ 305991 w 256"/>
              <a:gd name="T99" fmla="*/ 325271 h 228"/>
              <a:gd name="T100" fmla="*/ 286867 w 256"/>
              <a:gd name="T101" fmla="*/ 306137 h 228"/>
              <a:gd name="T102" fmla="*/ 305991 w 256"/>
              <a:gd name="T103" fmla="*/ 287004 h 228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256" h="228">
                <a:moveTo>
                  <a:pt x="240" y="168"/>
                </a:moveTo>
                <a:cubicBezTo>
                  <a:pt x="240" y="155"/>
                  <a:pt x="229" y="144"/>
                  <a:pt x="216" y="144"/>
                </a:cubicBezTo>
                <a:cubicBezTo>
                  <a:pt x="203" y="144"/>
                  <a:pt x="192" y="155"/>
                  <a:pt x="192" y="168"/>
                </a:cubicBezTo>
                <a:cubicBezTo>
                  <a:pt x="179" y="168"/>
                  <a:pt x="168" y="179"/>
                  <a:pt x="168" y="192"/>
                </a:cubicBezTo>
                <a:cubicBezTo>
                  <a:pt x="168" y="195"/>
                  <a:pt x="169" y="197"/>
                  <a:pt x="169" y="200"/>
                </a:cubicBezTo>
                <a:cubicBezTo>
                  <a:pt x="12" y="200"/>
                  <a:pt x="12" y="200"/>
                  <a:pt x="12" y="200"/>
                </a:cubicBezTo>
                <a:cubicBezTo>
                  <a:pt x="5" y="200"/>
                  <a:pt x="0" y="195"/>
                  <a:pt x="0" y="188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60"/>
                  <a:pt x="0" y="60"/>
                  <a:pt x="0" y="60"/>
                </a:cubicBezTo>
                <a:cubicBezTo>
                  <a:pt x="256" y="60"/>
                  <a:pt x="256" y="60"/>
                  <a:pt x="256" y="60"/>
                </a:cubicBezTo>
                <a:cubicBezTo>
                  <a:pt x="256" y="100"/>
                  <a:pt x="256" y="100"/>
                  <a:pt x="256" y="100"/>
                </a:cubicBezTo>
                <a:cubicBezTo>
                  <a:pt x="256" y="116"/>
                  <a:pt x="256" y="116"/>
                  <a:pt x="256" y="116"/>
                </a:cubicBezTo>
                <a:cubicBezTo>
                  <a:pt x="256" y="136"/>
                  <a:pt x="256" y="136"/>
                  <a:pt x="256" y="136"/>
                </a:cubicBezTo>
                <a:cubicBezTo>
                  <a:pt x="256" y="152"/>
                  <a:pt x="256" y="152"/>
                  <a:pt x="256" y="152"/>
                </a:cubicBezTo>
                <a:cubicBezTo>
                  <a:pt x="256" y="172"/>
                  <a:pt x="256" y="172"/>
                  <a:pt x="256" y="172"/>
                </a:cubicBezTo>
                <a:cubicBezTo>
                  <a:pt x="256" y="174"/>
                  <a:pt x="256" y="174"/>
                  <a:pt x="256" y="174"/>
                </a:cubicBezTo>
                <a:cubicBezTo>
                  <a:pt x="252" y="170"/>
                  <a:pt x="246" y="168"/>
                  <a:pt x="240" y="168"/>
                </a:cubicBezTo>
                <a:moveTo>
                  <a:pt x="0" y="36"/>
                </a:moveTo>
                <a:cubicBezTo>
                  <a:pt x="0" y="28"/>
                  <a:pt x="0" y="28"/>
                  <a:pt x="0" y="28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96" y="24"/>
                  <a:pt x="96" y="24"/>
                  <a:pt x="96" y="24"/>
                </a:cubicBezTo>
                <a:cubicBezTo>
                  <a:pt x="244" y="24"/>
                  <a:pt x="244" y="24"/>
                  <a:pt x="244" y="24"/>
                </a:cubicBezTo>
                <a:cubicBezTo>
                  <a:pt x="251" y="24"/>
                  <a:pt x="256" y="29"/>
                  <a:pt x="256" y="36"/>
                </a:cubicBezTo>
                <a:cubicBezTo>
                  <a:pt x="256" y="48"/>
                  <a:pt x="256" y="48"/>
                  <a:pt x="256" y="48"/>
                </a:cubicBezTo>
                <a:cubicBezTo>
                  <a:pt x="0" y="48"/>
                  <a:pt x="0" y="48"/>
                  <a:pt x="0" y="48"/>
                </a:cubicBezTo>
                <a:lnTo>
                  <a:pt x="0" y="36"/>
                </a:lnTo>
                <a:close/>
                <a:moveTo>
                  <a:pt x="192" y="180"/>
                </a:moveTo>
                <a:cubicBezTo>
                  <a:pt x="204" y="180"/>
                  <a:pt x="204" y="180"/>
                  <a:pt x="204" y="180"/>
                </a:cubicBezTo>
                <a:cubicBezTo>
                  <a:pt x="204" y="168"/>
                  <a:pt x="204" y="168"/>
                  <a:pt x="204" y="168"/>
                </a:cubicBezTo>
                <a:cubicBezTo>
                  <a:pt x="204" y="161"/>
                  <a:pt x="209" y="156"/>
                  <a:pt x="216" y="156"/>
                </a:cubicBezTo>
                <a:cubicBezTo>
                  <a:pt x="223" y="156"/>
                  <a:pt x="228" y="161"/>
                  <a:pt x="228" y="168"/>
                </a:cubicBezTo>
                <a:cubicBezTo>
                  <a:pt x="228" y="180"/>
                  <a:pt x="228" y="180"/>
                  <a:pt x="228" y="180"/>
                </a:cubicBezTo>
                <a:cubicBezTo>
                  <a:pt x="240" y="180"/>
                  <a:pt x="240" y="180"/>
                  <a:pt x="240" y="180"/>
                </a:cubicBezTo>
                <a:cubicBezTo>
                  <a:pt x="247" y="180"/>
                  <a:pt x="252" y="185"/>
                  <a:pt x="252" y="192"/>
                </a:cubicBezTo>
                <a:cubicBezTo>
                  <a:pt x="252" y="199"/>
                  <a:pt x="247" y="204"/>
                  <a:pt x="240" y="204"/>
                </a:cubicBezTo>
                <a:cubicBezTo>
                  <a:pt x="228" y="204"/>
                  <a:pt x="228" y="204"/>
                  <a:pt x="228" y="204"/>
                </a:cubicBezTo>
                <a:cubicBezTo>
                  <a:pt x="228" y="216"/>
                  <a:pt x="228" y="216"/>
                  <a:pt x="228" y="216"/>
                </a:cubicBezTo>
                <a:cubicBezTo>
                  <a:pt x="228" y="223"/>
                  <a:pt x="223" y="228"/>
                  <a:pt x="216" y="228"/>
                </a:cubicBezTo>
                <a:cubicBezTo>
                  <a:pt x="209" y="228"/>
                  <a:pt x="204" y="223"/>
                  <a:pt x="204" y="216"/>
                </a:cubicBezTo>
                <a:cubicBezTo>
                  <a:pt x="204" y="204"/>
                  <a:pt x="204" y="204"/>
                  <a:pt x="204" y="204"/>
                </a:cubicBezTo>
                <a:cubicBezTo>
                  <a:pt x="192" y="204"/>
                  <a:pt x="192" y="204"/>
                  <a:pt x="192" y="204"/>
                </a:cubicBezTo>
                <a:cubicBezTo>
                  <a:pt x="185" y="204"/>
                  <a:pt x="180" y="199"/>
                  <a:pt x="180" y="192"/>
                </a:cubicBezTo>
                <a:cubicBezTo>
                  <a:pt x="180" y="185"/>
                  <a:pt x="185" y="180"/>
                  <a:pt x="192" y="180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67" name="Freeform 69"/>
          <p:cNvSpPr>
            <a:spLocks noEditPoints="1"/>
          </p:cNvSpPr>
          <p:nvPr/>
        </p:nvSpPr>
        <p:spPr bwMode="auto">
          <a:xfrm>
            <a:off x="7174217" y="1409551"/>
            <a:ext cx="510422" cy="397655"/>
          </a:xfrm>
          <a:custGeom>
            <a:avLst/>
            <a:gdLst>
              <a:gd name="T0" fmla="*/ 390376 w 256"/>
              <a:gd name="T1" fmla="*/ 319088 h 200"/>
              <a:gd name="T2" fmla="*/ 19199 w 256"/>
              <a:gd name="T3" fmla="*/ 319088 h 200"/>
              <a:gd name="T4" fmla="*/ 0 w 256"/>
              <a:gd name="T5" fmla="*/ 299943 h 200"/>
              <a:gd name="T6" fmla="*/ 0 w 256"/>
              <a:gd name="T7" fmla="*/ 274416 h 200"/>
              <a:gd name="T8" fmla="*/ 0 w 256"/>
              <a:gd name="T9" fmla="*/ 242507 h 200"/>
              <a:gd name="T10" fmla="*/ 0 w 256"/>
              <a:gd name="T11" fmla="*/ 216980 h 200"/>
              <a:gd name="T12" fmla="*/ 0 w 256"/>
              <a:gd name="T13" fmla="*/ 185071 h 200"/>
              <a:gd name="T14" fmla="*/ 0 w 256"/>
              <a:gd name="T15" fmla="*/ 159544 h 200"/>
              <a:gd name="T16" fmla="*/ 0 w 256"/>
              <a:gd name="T17" fmla="*/ 95726 h 200"/>
              <a:gd name="T18" fmla="*/ 409575 w 256"/>
              <a:gd name="T19" fmla="*/ 95726 h 200"/>
              <a:gd name="T20" fmla="*/ 409575 w 256"/>
              <a:gd name="T21" fmla="*/ 159544 h 200"/>
              <a:gd name="T22" fmla="*/ 409575 w 256"/>
              <a:gd name="T23" fmla="*/ 185071 h 200"/>
              <a:gd name="T24" fmla="*/ 409575 w 256"/>
              <a:gd name="T25" fmla="*/ 216980 h 200"/>
              <a:gd name="T26" fmla="*/ 409575 w 256"/>
              <a:gd name="T27" fmla="*/ 242507 h 200"/>
              <a:gd name="T28" fmla="*/ 409575 w 256"/>
              <a:gd name="T29" fmla="*/ 274416 h 200"/>
              <a:gd name="T30" fmla="*/ 409575 w 256"/>
              <a:gd name="T31" fmla="*/ 299943 h 200"/>
              <a:gd name="T32" fmla="*/ 390376 w 256"/>
              <a:gd name="T33" fmla="*/ 319088 h 200"/>
              <a:gd name="T34" fmla="*/ 0 w 256"/>
              <a:gd name="T35" fmla="*/ 57436 h 200"/>
              <a:gd name="T36" fmla="*/ 0 w 256"/>
              <a:gd name="T37" fmla="*/ 44672 h 200"/>
              <a:gd name="T38" fmla="*/ 0 w 256"/>
              <a:gd name="T39" fmla="*/ 19145 h 200"/>
              <a:gd name="T40" fmla="*/ 19199 w 256"/>
              <a:gd name="T41" fmla="*/ 0 h 200"/>
              <a:gd name="T42" fmla="*/ 44797 w 256"/>
              <a:gd name="T43" fmla="*/ 0 h 200"/>
              <a:gd name="T44" fmla="*/ 57596 w 256"/>
              <a:gd name="T45" fmla="*/ 0 h 200"/>
              <a:gd name="T46" fmla="*/ 76795 w 256"/>
              <a:gd name="T47" fmla="*/ 0 h 200"/>
              <a:gd name="T48" fmla="*/ 115193 w 256"/>
              <a:gd name="T49" fmla="*/ 0 h 200"/>
              <a:gd name="T50" fmla="*/ 153591 w 256"/>
              <a:gd name="T51" fmla="*/ 38291 h 200"/>
              <a:gd name="T52" fmla="*/ 390376 w 256"/>
              <a:gd name="T53" fmla="*/ 38291 h 200"/>
              <a:gd name="T54" fmla="*/ 409575 w 256"/>
              <a:gd name="T55" fmla="*/ 57436 h 200"/>
              <a:gd name="T56" fmla="*/ 409575 w 256"/>
              <a:gd name="T57" fmla="*/ 76581 h 200"/>
              <a:gd name="T58" fmla="*/ 0 w 256"/>
              <a:gd name="T59" fmla="*/ 76581 h 200"/>
              <a:gd name="T60" fmla="*/ 0 w 256"/>
              <a:gd name="T61" fmla="*/ 57436 h 200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56" h="200">
                <a:moveTo>
                  <a:pt x="244" y="200"/>
                </a:moveTo>
                <a:cubicBezTo>
                  <a:pt x="12" y="200"/>
                  <a:pt x="12" y="200"/>
                  <a:pt x="12" y="200"/>
                </a:cubicBezTo>
                <a:cubicBezTo>
                  <a:pt x="5" y="200"/>
                  <a:pt x="0" y="195"/>
                  <a:pt x="0" y="188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60"/>
                  <a:pt x="0" y="60"/>
                  <a:pt x="0" y="60"/>
                </a:cubicBezTo>
                <a:cubicBezTo>
                  <a:pt x="256" y="60"/>
                  <a:pt x="256" y="60"/>
                  <a:pt x="256" y="60"/>
                </a:cubicBezTo>
                <a:cubicBezTo>
                  <a:pt x="256" y="100"/>
                  <a:pt x="256" y="100"/>
                  <a:pt x="256" y="100"/>
                </a:cubicBezTo>
                <a:cubicBezTo>
                  <a:pt x="256" y="116"/>
                  <a:pt x="256" y="116"/>
                  <a:pt x="256" y="116"/>
                </a:cubicBezTo>
                <a:cubicBezTo>
                  <a:pt x="256" y="136"/>
                  <a:pt x="256" y="136"/>
                  <a:pt x="256" y="136"/>
                </a:cubicBezTo>
                <a:cubicBezTo>
                  <a:pt x="256" y="152"/>
                  <a:pt x="256" y="152"/>
                  <a:pt x="256" y="152"/>
                </a:cubicBezTo>
                <a:cubicBezTo>
                  <a:pt x="256" y="172"/>
                  <a:pt x="256" y="172"/>
                  <a:pt x="256" y="172"/>
                </a:cubicBezTo>
                <a:cubicBezTo>
                  <a:pt x="256" y="188"/>
                  <a:pt x="256" y="188"/>
                  <a:pt x="256" y="188"/>
                </a:cubicBezTo>
                <a:cubicBezTo>
                  <a:pt x="256" y="195"/>
                  <a:pt x="251" y="200"/>
                  <a:pt x="244" y="200"/>
                </a:cubicBezTo>
                <a:moveTo>
                  <a:pt x="0" y="36"/>
                </a:moveTo>
                <a:cubicBezTo>
                  <a:pt x="0" y="28"/>
                  <a:pt x="0" y="28"/>
                  <a:pt x="0" y="28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96" y="24"/>
                  <a:pt x="96" y="24"/>
                  <a:pt x="96" y="24"/>
                </a:cubicBezTo>
                <a:cubicBezTo>
                  <a:pt x="244" y="24"/>
                  <a:pt x="244" y="24"/>
                  <a:pt x="244" y="24"/>
                </a:cubicBezTo>
                <a:cubicBezTo>
                  <a:pt x="251" y="24"/>
                  <a:pt x="256" y="29"/>
                  <a:pt x="256" y="36"/>
                </a:cubicBezTo>
                <a:cubicBezTo>
                  <a:pt x="256" y="48"/>
                  <a:pt x="256" y="48"/>
                  <a:pt x="256" y="48"/>
                </a:cubicBezTo>
                <a:cubicBezTo>
                  <a:pt x="0" y="48"/>
                  <a:pt x="0" y="48"/>
                  <a:pt x="0" y="48"/>
                </a:cubicBezTo>
                <a:lnTo>
                  <a:pt x="0" y="3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68" name="Freeform 70"/>
          <p:cNvSpPr>
            <a:spLocks noEditPoints="1"/>
          </p:cNvSpPr>
          <p:nvPr/>
        </p:nvSpPr>
        <p:spPr bwMode="auto">
          <a:xfrm>
            <a:off x="6283946" y="1354156"/>
            <a:ext cx="508443" cy="508445"/>
          </a:xfrm>
          <a:custGeom>
            <a:avLst/>
            <a:gdLst>
              <a:gd name="T0" fmla="*/ 203994 w 256"/>
              <a:gd name="T1" fmla="*/ 407988 h 256"/>
              <a:gd name="T2" fmla="*/ 0 w 256"/>
              <a:gd name="T3" fmla="*/ 203994 h 256"/>
              <a:gd name="T4" fmla="*/ 203994 w 256"/>
              <a:gd name="T5" fmla="*/ 0 h 256"/>
              <a:gd name="T6" fmla="*/ 407987 w 256"/>
              <a:gd name="T7" fmla="*/ 203994 h 256"/>
              <a:gd name="T8" fmla="*/ 203994 w 256"/>
              <a:gd name="T9" fmla="*/ 407988 h 256"/>
              <a:gd name="T10" fmla="*/ 203994 w 256"/>
              <a:gd name="T11" fmla="*/ 38249 h 256"/>
              <a:gd name="T12" fmla="*/ 38249 w 256"/>
              <a:gd name="T13" fmla="*/ 203994 h 256"/>
              <a:gd name="T14" fmla="*/ 203994 w 256"/>
              <a:gd name="T15" fmla="*/ 369739 h 256"/>
              <a:gd name="T16" fmla="*/ 369738 w 256"/>
              <a:gd name="T17" fmla="*/ 203994 h 256"/>
              <a:gd name="T18" fmla="*/ 203994 w 256"/>
              <a:gd name="T19" fmla="*/ 38249 h 256"/>
              <a:gd name="T20" fmla="*/ 267741 w 256"/>
              <a:gd name="T21" fmla="*/ 248618 h 256"/>
              <a:gd name="T22" fmla="*/ 248617 w 256"/>
              <a:gd name="T23" fmla="*/ 267742 h 256"/>
              <a:gd name="T24" fmla="*/ 229493 w 256"/>
              <a:gd name="T25" fmla="*/ 248618 h 256"/>
              <a:gd name="T26" fmla="*/ 229493 w 256"/>
              <a:gd name="T27" fmla="*/ 221525 h 256"/>
              <a:gd name="T28" fmla="*/ 170526 w 256"/>
              <a:gd name="T29" fmla="*/ 264555 h 256"/>
              <a:gd name="T30" fmla="*/ 170526 w 256"/>
              <a:gd name="T31" fmla="*/ 264555 h 256"/>
              <a:gd name="T32" fmla="*/ 159370 w 256"/>
              <a:gd name="T33" fmla="*/ 267742 h 256"/>
              <a:gd name="T34" fmla="*/ 140246 w 256"/>
              <a:gd name="T35" fmla="*/ 248618 h 256"/>
              <a:gd name="T36" fmla="*/ 140246 w 256"/>
              <a:gd name="T37" fmla="*/ 159370 h 256"/>
              <a:gd name="T38" fmla="*/ 159370 w 256"/>
              <a:gd name="T39" fmla="*/ 140246 h 256"/>
              <a:gd name="T40" fmla="*/ 170526 w 256"/>
              <a:gd name="T41" fmla="*/ 143433 h 256"/>
              <a:gd name="T42" fmla="*/ 170526 w 256"/>
              <a:gd name="T43" fmla="*/ 143433 h 256"/>
              <a:gd name="T44" fmla="*/ 229493 w 256"/>
              <a:gd name="T45" fmla="*/ 186463 h 256"/>
              <a:gd name="T46" fmla="*/ 229493 w 256"/>
              <a:gd name="T47" fmla="*/ 159370 h 256"/>
              <a:gd name="T48" fmla="*/ 248617 w 256"/>
              <a:gd name="T49" fmla="*/ 140246 h 256"/>
              <a:gd name="T50" fmla="*/ 267741 w 256"/>
              <a:gd name="T51" fmla="*/ 159370 h 256"/>
              <a:gd name="T52" fmla="*/ 267741 w 256"/>
              <a:gd name="T53" fmla="*/ 248618 h 25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56" h="256">
                <a:moveTo>
                  <a:pt x="128" y="256"/>
                </a:moveTo>
                <a:cubicBezTo>
                  <a:pt x="57" y="256"/>
                  <a:pt x="0" y="199"/>
                  <a:pt x="0" y="128"/>
                </a:cubicBezTo>
                <a:cubicBezTo>
                  <a:pt x="0" y="57"/>
                  <a:pt x="57" y="0"/>
                  <a:pt x="128" y="0"/>
                </a:cubicBezTo>
                <a:cubicBezTo>
                  <a:pt x="199" y="0"/>
                  <a:pt x="256" y="57"/>
                  <a:pt x="256" y="128"/>
                </a:cubicBezTo>
                <a:cubicBezTo>
                  <a:pt x="256" y="199"/>
                  <a:pt x="199" y="256"/>
                  <a:pt x="128" y="256"/>
                </a:cubicBezTo>
                <a:moveTo>
                  <a:pt x="128" y="24"/>
                </a:moveTo>
                <a:cubicBezTo>
                  <a:pt x="71" y="24"/>
                  <a:pt x="24" y="71"/>
                  <a:pt x="24" y="128"/>
                </a:cubicBezTo>
                <a:cubicBezTo>
                  <a:pt x="24" y="185"/>
                  <a:pt x="71" y="232"/>
                  <a:pt x="128" y="232"/>
                </a:cubicBezTo>
                <a:cubicBezTo>
                  <a:pt x="185" y="232"/>
                  <a:pt x="232" y="185"/>
                  <a:pt x="232" y="128"/>
                </a:cubicBezTo>
                <a:cubicBezTo>
                  <a:pt x="232" y="71"/>
                  <a:pt x="185" y="24"/>
                  <a:pt x="128" y="24"/>
                </a:cubicBezTo>
                <a:moveTo>
                  <a:pt x="168" y="156"/>
                </a:moveTo>
                <a:cubicBezTo>
                  <a:pt x="168" y="163"/>
                  <a:pt x="163" y="168"/>
                  <a:pt x="156" y="168"/>
                </a:cubicBezTo>
                <a:cubicBezTo>
                  <a:pt x="149" y="168"/>
                  <a:pt x="144" y="163"/>
                  <a:pt x="144" y="156"/>
                </a:cubicBezTo>
                <a:cubicBezTo>
                  <a:pt x="144" y="139"/>
                  <a:pt x="144" y="139"/>
                  <a:pt x="144" y="139"/>
                </a:cubicBezTo>
                <a:cubicBezTo>
                  <a:pt x="107" y="166"/>
                  <a:pt x="107" y="166"/>
                  <a:pt x="107" y="166"/>
                </a:cubicBezTo>
                <a:cubicBezTo>
                  <a:pt x="107" y="166"/>
                  <a:pt x="107" y="166"/>
                  <a:pt x="107" y="166"/>
                </a:cubicBezTo>
                <a:cubicBezTo>
                  <a:pt x="105" y="167"/>
                  <a:pt x="103" y="168"/>
                  <a:pt x="100" y="168"/>
                </a:cubicBezTo>
                <a:cubicBezTo>
                  <a:pt x="93" y="168"/>
                  <a:pt x="88" y="163"/>
                  <a:pt x="88" y="156"/>
                </a:cubicBezTo>
                <a:cubicBezTo>
                  <a:pt x="88" y="100"/>
                  <a:pt x="88" y="100"/>
                  <a:pt x="88" y="100"/>
                </a:cubicBezTo>
                <a:cubicBezTo>
                  <a:pt x="88" y="93"/>
                  <a:pt x="93" y="88"/>
                  <a:pt x="100" y="88"/>
                </a:cubicBezTo>
                <a:cubicBezTo>
                  <a:pt x="103" y="88"/>
                  <a:pt x="105" y="89"/>
                  <a:pt x="107" y="90"/>
                </a:cubicBezTo>
                <a:cubicBezTo>
                  <a:pt x="107" y="90"/>
                  <a:pt x="107" y="90"/>
                  <a:pt x="107" y="90"/>
                </a:cubicBezTo>
                <a:cubicBezTo>
                  <a:pt x="144" y="117"/>
                  <a:pt x="144" y="117"/>
                  <a:pt x="144" y="117"/>
                </a:cubicBezTo>
                <a:cubicBezTo>
                  <a:pt x="144" y="100"/>
                  <a:pt x="144" y="100"/>
                  <a:pt x="144" y="100"/>
                </a:cubicBezTo>
                <a:cubicBezTo>
                  <a:pt x="144" y="93"/>
                  <a:pt x="149" y="88"/>
                  <a:pt x="156" y="88"/>
                </a:cubicBezTo>
                <a:cubicBezTo>
                  <a:pt x="163" y="88"/>
                  <a:pt x="168" y="93"/>
                  <a:pt x="168" y="100"/>
                </a:cubicBezTo>
                <a:lnTo>
                  <a:pt x="168" y="15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69" name="Freeform 71"/>
          <p:cNvSpPr>
            <a:spLocks noEditPoints="1"/>
          </p:cNvSpPr>
          <p:nvPr/>
        </p:nvSpPr>
        <p:spPr bwMode="auto">
          <a:xfrm>
            <a:off x="5391695" y="1354156"/>
            <a:ext cx="508445" cy="508445"/>
          </a:xfrm>
          <a:custGeom>
            <a:avLst/>
            <a:gdLst>
              <a:gd name="T0" fmla="*/ 203994 w 256"/>
              <a:gd name="T1" fmla="*/ 407988 h 256"/>
              <a:gd name="T2" fmla="*/ 0 w 256"/>
              <a:gd name="T3" fmla="*/ 203994 h 256"/>
              <a:gd name="T4" fmla="*/ 203994 w 256"/>
              <a:gd name="T5" fmla="*/ 0 h 256"/>
              <a:gd name="T6" fmla="*/ 407988 w 256"/>
              <a:gd name="T7" fmla="*/ 203994 h 256"/>
              <a:gd name="T8" fmla="*/ 203994 w 256"/>
              <a:gd name="T9" fmla="*/ 407988 h 256"/>
              <a:gd name="T10" fmla="*/ 203994 w 256"/>
              <a:gd name="T11" fmla="*/ 38249 h 256"/>
              <a:gd name="T12" fmla="*/ 38249 w 256"/>
              <a:gd name="T13" fmla="*/ 203994 h 256"/>
              <a:gd name="T14" fmla="*/ 203994 w 256"/>
              <a:gd name="T15" fmla="*/ 369739 h 256"/>
              <a:gd name="T16" fmla="*/ 369739 w 256"/>
              <a:gd name="T17" fmla="*/ 203994 h 256"/>
              <a:gd name="T18" fmla="*/ 203994 w 256"/>
              <a:gd name="T19" fmla="*/ 38249 h 256"/>
              <a:gd name="T20" fmla="*/ 267742 w 256"/>
              <a:gd name="T21" fmla="*/ 248618 h 256"/>
              <a:gd name="T22" fmla="*/ 248618 w 256"/>
              <a:gd name="T23" fmla="*/ 267742 h 256"/>
              <a:gd name="T24" fmla="*/ 237462 w 256"/>
              <a:gd name="T25" fmla="*/ 264555 h 256"/>
              <a:gd name="T26" fmla="*/ 237462 w 256"/>
              <a:gd name="T27" fmla="*/ 264555 h 256"/>
              <a:gd name="T28" fmla="*/ 178495 w 256"/>
              <a:gd name="T29" fmla="*/ 221525 h 256"/>
              <a:gd name="T30" fmla="*/ 178495 w 256"/>
              <a:gd name="T31" fmla="*/ 248618 h 256"/>
              <a:gd name="T32" fmla="*/ 159370 w 256"/>
              <a:gd name="T33" fmla="*/ 267742 h 256"/>
              <a:gd name="T34" fmla="*/ 140246 w 256"/>
              <a:gd name="T35" fmla="*/ 248618 h 256"/>
              <a:gd name="T36" fmla="*/ 140246 w 256"/>
              <a:gd name="T37" fmla="*/ 159370 h 256"/>
              <a:gd name="T38" fmla="*/ 159370 w 256"/>
              <a:gd name="T39" fmla="*/ 140246 h 256"/>
              <a:gd name="T40" fmla="*/ 178495 w 256"/>
              <a:gd name="T41" fmla="*/ 159370 h 256"/>
              <a:gd name="T42" fmla="*/ 178495 w 256"/>
              <a:gd name="T43" fmla="*/ 186463 h 256"/>
              <a:gd name="T44" fmla="*/ 237462 w 256"/>
              <a:gd name="T45" fmla="*/ 143433 h 256"/>
              <a:gd name="T46" fmla="*/ 237462 w 256"/>
              <a:gd name="T47" fmla="*/ 143433 h 256"/>
              <a:gd name="T48" fmla="*/ 248618 w 256"/>
              <a:gd name="T49" fmla="*/ 140246 h 256"/>
              <a:gd name="T50" fmla="*/ 267742 w 256"/>
              <a:gd name="T51" fmla="*/ 159370 h 256"/>
              <a:gd name="T52" fmla="*/ 267742 w 256"/>
              <a:gd name="T53" fmla="*/ 248618 h 25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56" h="256">
                <a:moveTo>
                  <a:pt x="128" y="256"/>
                </a:moveTo>
                <a:cubicBezTo>
                  <a:pt x="57" y="256"/>
                  <a:pt x="0" y="199"/>
                  <a:pt x="0" y="128"/>
                </a:cubicBezTo>
                <a:cubicBezTo>
                  <a:pt x="0" y="57"/>
                  <a:pt x="57" y="0"/>
                  <a:pt x="128" y="0"/>
                </a:cubicBezTo>
                <a:cubicBezTo>
                  <a:pt x="199" y="0"/>
                  <a:pt x="256" y="57"/>
                  <a:pt x="256" y="128"/>
                </a:cubicBezTo>
                <a:cubicBezTo>
                  <a:pt x="256" y="199"/>
                  <a:pt x="199" y="256"/>
                  <a:pt x="128" y="256"/>
                </a:cubicBezTo>
                <a:moveTo>
                  <a:pt x="128" y="24"/>
                </a:moveTo>
                <a:cubicBezTo>
                  <a:pt x="71" y="24"/>
                  <a:pt x="24" y="71"/>
                  <a:pt x="24" y="128"/>
                </a:cubicBezTo>
                <a:cubicBezTo>
                  <a:pt x="24" y="185"/>
                  <a:pt x="71" y="232"/>
                  <a:pt x="128" y="232"/>
                </a:cubicBezTo>
                <a:cubicBezTo>
                  <a:pt x="185" y="232"/>
                  <a:pt x="232" y="185"/>
                  <a:pt x="232" y="128"/>
                </a:cubicBezTo>
                <a:cubicBezTo>
                  <a:pt x="232" y="71"/>
                  <a:pt x="185" y="24"/>
                  <a:pt x="128" y="24"/>
                </a:cubicBezTo>
                <a:moveTo>
                  <a:pt x="168" y="156"/>
                </a:moveTo>
                <a:cubicBezTo>
                  <a:pt x="168" y="163"/>
                  <a:pt x="163" y="168"/>
                  <a:pt x="156" y="168"/>
                </a:cubicBezTo>
                <a:cubicBezTo>
                  <a:pt x="153" y="168"/>
                  <a:pt x="151" y="167"/>
                  <a:pt x="149" y="166"/>
                </a:cubicBezTo>
                <a:cubicBezTo>
                  <a:pt x="149" y="166"/>
                  <a:pt x="149" y="166"/>
                  <a:pt x="149" y="166"/>
                </a:cubicBezTo>
                <a:cubicBezTo>
                  <a:pt x="112" y="139"/>
                  <a:pt x="112" y="139"/>
                  <a:pt x="112" y="139"/>
                </a:cubicBezTo>
                <a:cubicBezTo>
                  <a:pt x="112" y="156"/>
                  <a:pt x="112" y="156"/>
                  <a:pt x="112" y="156"/>
                </a:cubicBezTo>
                <a:cubicBezTo>
                  <a:pt x="112" y="163"/>
                  <a:pt x="107" y="168"/>
                  <a:pt x="100" y="168"/>
                </a:cubicBezTo>
                <a:cubicBezTo>
                  <a:pt x="93" y="168"/>
                  <a:pt x="88" y="163"/>
                  <a:pt x="88" y="156"/>
                </a:cubicBezTo>
                <a:cubicBezTo>
                  <a:pt x="88" y="100"/>
                  <a:pt x="88" y="100"/>
                  <a:pt x="88" y="100"/>
                </a:cubicBezTo>
                <a:cubicBezTo>
                  <a:pt x="88" y="93"/>
                  <a:pt x="93" y="88"/>
                  <a:pt x="100" y="88"/>
                </a:cubicBezTo>
                <a:cubicBezTo>
                  <a:pt x="107" y="88"/>
                  <a:pt x="112" y="93"/>
                  <a:pt x="112" y="100"/>
                </a:cubicBezTo>
                <a:cubicBezTo>
                  <a:pt x="112" y="117"/>
                  <a:pt x="112" y="117"/>
                  <a:pt x="112" y="117"/>
                </a:cubicBezTo>
                <a:cubicBezTo>
                  <a:pt x="149" y="90"/>
                  <a:pt x="149" y="90"/>
                  <a:pt x="149" y="90"/>
                </a:cubicBezTo>
                <a:cubicBezTo>
                  <a:pt x="149" y="90"/>
                  <a:pt x="149" y="90"/>
                  <a:pt x="149" y="90"/>
                </a:cubicBezTo>
                <a:cubicBezTo>
                  <a:pt x="151" y="89"/>
                  <a:pt x="153" y="88"/>
                  <a:pt x="156" y="88"/>
                </a:cubicBezTo>
                <a:cubicBezTo>
                  <a:pt x="163" y="88"/>
                  <a:pt x="168" y="93"/>
                  <a:pt x="168" y="100"/>
                </a:cubicBezTo>
                <a:lnTo>
                  <a:pt x="168" y="15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70" name="Freeform 72"/>
          <p:cNvSpPr>
            <a:spLocks noEditPoints="1"/>
          </p:cNvSpPr>
          <p:nvPr/>
        </p:nvSpPr>
        <p:spPr bwMode="auto">
          <a:xfrm>
            <a:off x="4499446" y="1354156"/>
            <a:ext cx="510422" cy="508445"/>
          </a:xfrm>
          <a:custGeom>
            <a:avLst/>
            <a:gdLst>
              <a:gd name="T0" fmla="*/ 204788 w 256"/>
              <a:gd name="T1" fmla="*/ 407988 h 256"/>
              <a:gd name="T2" fmla="*/ 0 w 256"/>
              <a:gd name="T3" fmla="*/ 203994 h 256"/>
              <a:gd name="T4" fmla="*/ 204788 w 256"/>
              <a:gd name="T5" fmla="*/ 0 h 256"/>
              <a:gd name="T6" fmla="*/ 409575 w 256"/>
              <a:gd name="T7" fmla="*/ 203994 h 256"/>
              <a:gd name="T8" fmla="*/ 204788 w 256"/>
              <a:gd name="T9" fmla="*/ 407988 h 256"/>
              <a:gd name="T10" fmla="*/ 204788 w 256"/>
              <a:gd name="T11" fmla="*/ 38249 h 256"/>
              <a:gd name="T12" fmla="*/ 38398 w 256"/>
              <a:gd name="T13" fmla="*/ 203994 h 256"/>
              <a:gd name="T14" fmla="*/ 204788 w 256"/>
              <a:gd name="T15" fmla="*/ 369739 h 256"/>
              <a:gd name="T16" fmla="*/ 371177 w 256"/>
              <a:gd name="T17" fmla="*/ 203994 h 256"/>
              <a:gd name="T18" fmla="*/ 204788 w 256"/>
              <a:gd name="T19" fmla="*/ 38249 h 256"/>
              <a:gd name="T20" fmla="*/ 291182 w 256"/>
              <a:gd name="T21" fmla="*/ 219931 h 256"/>
              <a:gd name="T22" fmla="*/ 228786 w 256"/>
              <a:gd name="T23" fmla="*/ 262961 h 256"/>
              <a:gd name="T24" fmla="*/ 217587 w 256"/>
              <a:gd name="T25" fmla="*/ 267742 h 256"/>
              <a:gd name="T26" fmla="*/ 198388 w 256"/>
              <a:gd name="T27" fmla="*/ 248618 h 256"/>
              <a:gd name="T28" fmla="*/ 198388 w 256"/>
              <a:gd name="T29" fmla="*/ 248618 h 256"/>
              <a:gd name="T30" fmla="*/ 198388 w 256"/>
              <a:gd name="T31" fmla="*/ 223118 h 256"/>
              <a:gd name="T32" fmla="*/ 139192 w 256"/>
              <a:gd name="T33" fmla="*/ 262961 h 256"/>
              <a:gd name="T34" fmla="*/ 127992 w 256"/>
              <a:gd name="T35" fmla="*/ 267742 h 256"/>
              <a:gd name="T36" fmla="*/ 108793 w 256"/>
              <a:gd name="T37" fmla="*/ 248618 h 256"/>
              <a:gd name="T38" fmla="*/ 108793 w 256"/>
              <a:gd name="T39" fmla="*/ 248618 h 256"/>
              <a:gd name="T40" fmla="*/ 108793 w 256"/>
              <a:gd name="T41" fmla="*/ 159370 h 256"/>
              <a:gd name="T42" fmla="*/ 108793 w 256"/>
              <a:gd name="T43" fmla="*/ 159370 h 256"/>
              <a:gd name="T44" fmla="*/ 108793 w 256"/>
              <a:gd name="T45" fmla="*/ 159370 h 256"/>
              <a:gd name="T46" fmla="*/ 127992 w 256"/>
              <a:gd name="T47" fmla="*/ 140246 h 256"/>
              <a:gd name="T48" fmla="*/ 139192 w 256"/>
              <a:gd name="T49" fmla="*/ 145027 h 256"/>
              <a:gd name="T50" fmla="*/ 198388 w 256"/>
              <a:gd name="T51" fmla="*/ 184870 h 256"/>
              <a:gd name="T52" fmla="*/ 198388 w 256"/>
              <a:gd name="T53" fmla="*/ 159370 h 256"/>
              <a:gd name="T54" fmla="*/ 198388 w 256"/>
              <a:gd name="T55" fmla="*/ 159370 h 256"/>
              <a:gd name="T56" fmla="*/ 198388 w 256"/>
              <a:gd name="T57" fmla="*/ 159370 h 256"/>
              <a:gd name="T58" fmla="*/ 217587 w 256"/>
              <a:gd name="T59" fmla="*/ 140246 h 256"/>
              <a:gd name="T60" fmla="*/ 228786 w 256"/>
              <a:gd name="T61" fmla="*/ 145027 h 256"/>
              <a:gd name="T62" fmla="*/ 291182 w 256"/>
              <a:gd name="T63" fmla="*/ 188057 h 256"/>
              <a:gd name="T64" fmla="*/ 300782 w 256"/>
              <a:gd name="T65" fmla="*/ 203994 h 256"/>
              <a:gd name="T66" fmla="*/ 291182 w 256"/>
              <a:gd name="T67" fmla="*/ 219931 h 25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56" h="256">
                <a:moveTo>
                  <a:pt x="128" y="256"/>
                </a:moveTo>
                <a:cubicBezTo>
                  <a:pt x="57" y="256"/>
                  <a:pt x="0" y="199"/>
                  <a:pt x="0" y="128"/>
                </a:cubicBezTo>
                <a:cubicBezTo>
                  <a:pt x="0" y="57"/>
                  <a:pt x="57" y="0"/>
                  <a:pt x="128" y="0"/>
                </a:cubicBezTo>
                <a:cubicBezTo>
                  <a:pt x="199" y="0"/>
                  <a:pt x="256" y="57"/>
                  <a:pt x="256" y="128"/>
                </a:cubicBezTo>
                <a:cubicBezTo>
                  <a:pt x="256" y="199"/>
                  <a:pt x="199" y="256"/>
                  <a:pt x="128" y="256"/>
                </a:cubicBezTo>
                <a:moveTo>
                  <a:pt x="128" y="24"/>
                </a:moveTo>
                <a:cubicBezTo>
                  <a:pt x="71" y="24"/>
                  <a:pt x="24" y="71"/>
                  <a:pt x="24" y="128"/>
                </a:cubicBezTo>
                <a:cubicBezTo>
                  <a:pt x="24" y="185"/>
                  <a:pt x="71" y="232"/>
                  <a:pt x="128" y="232"/>
                </a:cubicBezTo>
                <a:cubicBezTo>
                  <a:pt x="185" y="232"/>
                  <a:pt x="232" y="185"/>
                  <a:pt x="232" y="128"/>
                </a:cubicBezTo>
                <a:cubicBezTo>
                  <a:pt x="232" y="71"/>
                  <a:pt x="185" y="24"/>
                  <a:pt x="128" y="24"/>
                </a:cubicBezTo>
                <a:moveTo>
                  <a:pt x="182" y="138"/>
                </a:moveTo>
                <a:cubicBezTo>
                  <a:pt x="143" y="165"/>
                  <a:pt x="143" y="165"/>
                  <a:pt x="143" y="165"/>
                </a:cubicBezTo>
                <a:cubicBezTo>
                  <a:pt x="141" y="167"/>
                  <a:pt x="139" y="168"/>
                  <a:pt x="136" y="168"/>
                </a:cubicBezTo>
                <a:cubicBezTo>
                  <a:pt x="129" y="168"/>
                  <a:pt x="124" y="163"/>
                  <a:pt x="124" y="156"/>
                </a:cubicBezTo>
                <a:cubicBezTo>
                  <a:pt x="124" y="156"/>
                  <a:pt x="124" y="156"/>
                  <a:pt x="124" y="156"/>
                </a:cubicBezTo>
                <a:cubicBezTo>
                  <a:pt x="124" y="140"/>
                  <a:pt x="124" y="140"/>
                  <a:pt x="124" y="140"/>
                </a:cubicBezTo>
                <a:cubicBezTo>
                  <a:pt x="87" y="165"/>
                  <a:pt x="87" y="165"/>
                  <a:pt x="87" y="165"/>
                </a:cubicBezTo>
                <a:cubicBezTo>
                  <a:pt x="85" y="167"/>
                  <a:pt x="83" y="168"/>
                  <a:pt x="80" y="168"/>
                </a:cubicBezTo>
                <a:cubicBezTo>
                  <a:pt x="73" y="168"/>
                  <a:pt x="68" y="163"/>
                  <a:pt x="68" y="156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68" y="93"/>
                  <a:pt x="73" y="88"/>
                  <a:pt x="80" y="88"/>
                </a:cubicBezTo>
                <a:cubicBezTo>
                  <a:pt x="83" y="88"/>
                  <a:pt x="85" y="89"/>
                  <a:pt x="87" y="91"/>
                </a:cubicBezTo>
                <a:cubicBezTo>
                  <a:pt x="124" y="116"/>
                  <a:pt x="124" y="116"/>
                  <a:pt x="124" y="116"/>
                </a:cubicBezTo>
                <a:cubicBezTo>
                  <a:pt x="124" y="100"/>
                  <a:pt x="124" y="100"/>
                  <a:pt x="124" y="100"/>
                </a:cubicBezTo>
                <a:cubicBezTo>
                  <a:pt x="124" y="100"/>
                  <a:pt x="124" y="100"/>
                  <a:pt x="124" y="100"/>
                </a:cubicBezTo>
                <a:cubicBezTo>
                  <a:pt x="124" y="100"/>
                  <a:pt x="124" y="100"/>
                  <a:pt x="124" y="100"/>
                </a:cubicBezTo>
                <a:cubicBezTo>
                  <a:pt x="124" y="93"/>
                  <a:pt x="129" y="88"/>
                  <a:pt x="136" y="88"/>
                </a:cubicBezTo>
                <a:cubicBezTo>
                  <a:pt x="139" y="88"/>
                  <a:pt x="141" y="89"/>
                  <a:pt x="143" y="91"/>
                </a:cubicBezTo>
                <a:cubicBezTo>
                  <a:pt x="182" y="118"/>
                  <a:pt x="182" y="118"/>
                  <a:pt x="182" y="118"/>
                </a:cubicBezTo>
                <a:cubicBezTo>
                  <a:pt x="186" y="120"/>
                  <a:pt x="188" y="124"/>
                  <a:pt x="188" y="128"/>
                </a:cubicBezTo>
                <a:cubicBezTo>
                  <a:pt x="188" y="132"/>
                  <a:pt x="186" y="136"/>
                  <a:pt x="182" y="138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71" name="Freeform 73"/>
          <p:cNvSpPr>
            <a:spLocks noEditPoints="1"/>
          </p:cNvSpPr>
          <p:nvPr/>
        </p:nvSpPr>
        <p:spPr bwMode="auto">
          <a:xfrm>
            <a:off x="3609174" y="1354156"/>
            <a:ext cx="508443" cy="508445"/>
          </a:xfrm>
          <a:custGeom>
            <a:avLst/>
            <a:gdLst>
              <a:gd name="T0" fmla="*/ 203994 w 256"/>
              <a:gd name="T1" fmla="*/ 407988 h 256"/>
              <a:gd name="T2" fmla="*/ 407987 w 256"/>
              <a:gd name="T3" fmla="*/ 203994 h 256"/>
              <a:gd name="T4" fmla="*/ 203994 w 256"/>
              <a:gd name="T5" fmla="*/ 0 h 256"/>
              <a:gd name="T6" fmla="*/ 0 w 256"/>
              <a:gd name="T7" fmla="*/ 203994 h 256"/>
              <a:gd name="T8" fmla="*/ 203994 w 256"/>
              <a:gd name="T9" fmla="*/ 407988 h 256"/>
              <a:gd name="T10" fmla="*/ 203994 w 256"/>
              <a:gd name="T11" fmla="*/ 38249 h 256"/>
              <a:gd name="T12" fmla="*/ 369738 w 256"/>
              <a:gd name="T13" fmla="*/ 203994 h 256"/>
              <a:gd name="T14" fmla="*/ 203994 w 256"/>
              <a:gd name="T15" fmla="*/ 369739 h 256"/>
              <a:gd name="T16" fmla="*/ 38249 w 256"/>
              <a:gd name="T17" fmla="*/ 203994 h 256"/>
              <a:gd name="T18" fmla="*/ 203994 w 256"/>
              <a:gd name="T19" fmla="*/ 38249 h 256"/>
              <a:gd name="T20" fmla="*/ 117934 w 256"/>
              <a:gd name="T21" fmla="*/ 219931 h 256"/>
              <a:gd name="T22" fmla="*/ 180088 w 256"/>
              <a:gd name="T23" fmla="*/ 262961 h 256"/>
              <a:gd name="T24" fmla="*/ 191244 w 256"/>
              <a:gd name="T25" fmla="*/ 267742 h 256"/>
              <a:gd name="T26" fmla="*/ 210368 w 256"/>
              <a:gd name="T27" fmla="*/ 248618 h 256"/>
              <a:gd name="T28" fmla="*/ 210368 w 256"/>
              <a:gd name="T29" fmla="*/ 248618 h 256"/>
              <a:gd name="T30" fmla="*/ 210368 w 256"/>
              <a:gd name="T31" fmla="*/ 223118 h 256"/>
              <a:gd name="T32" fmla="*/ 269335 w 256"/>
              <a:gd name="T33" fmla="*/ 262961 h 256"/>
              <a:gd name="T34" fmla="*/ 280491 w 256"/>
              <a:gd name="T35" fmla="*/ 267742 h 256"/>
              <a:gd name="T36" fmla="*/ 299615 w 256"/>
              <a:gd name="T37" fmla="*/ 248618 h 256"/>
              <a:gd name="T38" fmla="*/ 299615 w 256"/>
              <a:gd name="T39" fmla="*/ 248618 h 256"/>
              <a:gd name="T40" fmla="*/ 299615 w 256"/>
              <a:gd name="T41" fmla="*/ 159370 h 256"/>
              <a:gd name="T42" fmla="*/ 299615 w 256"/>
              <a:gd name="T43" fmla="*/ 159370 h 256"/>
              <a:gd name="T44" fmla="*/ 299615 w 256"/>
              <a:gd name="T45" fmla="*/ 159370 h 256"/>
              <a:gd name="T46" fmla="*/ 280491 w 256"/>
              <a:gd name="T47" fmla="*/ 140246 h 256"/>
              <a:gd name="T48" fmla="*/ 269335 w 256"/>
              <a:gd name="T49" fmla="*/ 145027 h 256"/>
              <a:gd name="T50" fmla="*/ 210368 w 256"/>
              <a:gd name="T51" fmla="*/ 184870 h 256"/>
              <a:gd name="T52" fmla="*/ 210368 w 256"/>
              <a:gd name="T53" fmla="*/ 159370 h 256"/>
              <a:gd name="T54" fmla="*/ 210368 w 256"/>
              <a:gd name="T55" fmla="*/ 159370 h 256"/>
              <a:gd name="T56" fmla="*/ 210368 w 256"/>
              <a:gd name="T57" fmla="*/ 159370 h 256"/>
              <a:gd name="T58" fmla="*/ 191244 w 256"/>
              <a:gd name="T59" fmla="*/ 140246 h 256"/>
              <a:gd name="T60" fmla="*/ 180088 w 256"/>
              <a:gd name="T61" fmla="*/ 145027 h 256"/>
              <a:gd name="T62" fmla="*/ 117934 w 256"/>
              <a:gd name="T63" fmla="*/ 188057 h 256"/>
              <a:gd name="T64" fmla="*/ 108372 w 256"/>
              <a:gd name="T65" fmla="*/ 203994 h 256"/>
              <a:gd name="T66" fmla="*/ 117934 w 256"/>
              <a:gd name="T67" fmla="*/ 219931 h 25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56" h="256">
                <a:moveTo>
                  <a:pt x="128" y="256"/>
                </a:moveTo>
                <a:cubicBezTo>
                  <a:pt x="199" y="256"/>
                  <a:pt x="256" y="199"/>
                  <a:pt x="256" y="128"/>
                </a:cubicBezTo>
                <a:cubicBezTo>
                  <a:pt x="256" y="57"/>
                  <a:pt x="199" y="0"/>
                  <a:pt x="128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99"/>
                  <a:pt x="57" y="256"/>
                  <a:pt x="128" y="256"/>
                </a:cubicBezTo>
                <a:moveTo>
                  <a:pt x="128" y="24"/>
                </a:moveTo>
                <a:cubicBezTo>
                  <a:pt x="185" y="24"/>
                  <a:pt x="232" y="71"/>
                  <a:pt x="232" y="128"/>
                </a:cubicBezTo>
                <a:cubicBezTo>
                  <a:pt x="232" y="185"/>
                  <a:pt x="185" y="232"/>
                  <a:pt x="128" y="232"/>
                </a:cubicBezTo>
                <a:cubicBezTo>
                  <a:pt x="71" y="232"/>
                  <a:pt x="24" y="185"/>
                  <a:pt x="24" y="128"/>
                </a:cubicBezTo>
                <a:cubicBezTo>
                  <a:pt x="24" y="71"/>
                  <a:pt x="71" y="24"/>
                  <a:pt x="128" y="24"/>
                </a:cubicBezTo>
                <a:moveTo>
                  <a:pt x="74" y="138"/>
                </a:moveTo>
                <a:cubicBezTo>
                  <a:pt x="113" y="165"/>
                  <a:pt x="113" y="165"/>
                  <a:pt x="113" y="165"/>
                </a:cubicBezTo>
                <a:cubicBezTo>
                  <a:pt x="115" y="167"/>
                  <a:pt x="117" y="168"/>
                  <a:pt x="120" y="168"/>
                </a:cubicBezTo>
                <a:cubicBezTo>
                  <a:pt x="127" y="168"/>
                  <a:pt x="132" y="163"/>
                  <a:pt x="132" y="156"/>
                </a:cubicBezTo>
                <a:cubicBezTo>
                  <a:pt x="132" y="156"/>
                  <a:pt x="132" y="156"/>
                  <a:pt x="132" y="156"/>
                </a:cubicBezTo>
                <a:cubicBezTo>
                  <a:pt x="132" y="140"/>
                  <a:pt x="132" y="140"/>
                  <a:pt x="132" y="140"/>
                </a:cubicBezTo>
                <a:cubicBezTo>
                  <a:pt x="169" y="165"/>
                  <a:pt x="169" y="165"/>
                  <a:pt x="169" y="165"/>
                </a:cubicBezTo>
                <a:cubicBezTo>
                  <a:pt x="171" y="167"/>
                  <a:pt x="173" y="168"/>
                  <a:pt x="176" y="168"/>
                </a:cubicBezTo>
                <a:cubicBezTo>
                  <a:pt x="183" y="168"/>
                  <a:pt x="188" y="163"/>
                  <a:pt x="188" y="156"/>
                </a:cubicBezTo>
                <a:cubicBezTo>
                  <a:pt x="188" y="156"/>
                  <a:pt x="188" y="156"/>
                  <a:pt x="188" y="156"/>
                </a:cubicBezTo>
                <a:cubicBezTo>
                  <a:pt x="188" y="100"/>
                  <a:pt x="188" y="100"/>
                  <a:pt x="188" y="100"/>
                </a:cubicBezTo>
                <a:cubicBezTo>
                  <a:pt x="188" y="100"/>
                  <a:pt x="188" y="100"/>
                  <a:pt x="188" y="100"/>
                </a:cubicBezTo>
                <a:cubicBezTo>
                  <a:pt x="188" y="100"/>
                  <a:pt x="188" y="100"/>
                  <a:pt x="188" y="100"/>
                </a:cubicBezTo>
                <a:cubicBezTo>
                  <a:pt x="188" y="93"/>
                  <a:pt x="183" y="88"/>
                  <a:pt x="176" y="88"/>
                </a:cubicBezTo>
                <a:cubicBezTo>
                  <a:pt x="173" y="88"/>
                  <a:pt x="171" y="89"/>
                  <a:pt x="169" y="91"/>
                </a:cubicBezTo>
                <a:cubicBezTo>
                  <a:pt x="132" y="116"/>
                  <a:pt x="132" y="116"/>
                  <a:pt x="132" y="116"/>
                </a:cubicBezTo>
                <a:cubicBezTo>
                  <a:pt x="132" y="100"/>
                  <a:pt x="132" y="100"/>
                  <a:pt x="132" y="100"/>
                </a:cubicBezTo>
                <a:cubicBezTo>
                  <a:pt x="132" y="100"/>
                  <a:pt x="132" y="100"/>
                  <a:pt x="132" y="100"/>
                </a:cubicBezTo>
                <a:cubicBezTo>
                  <a:pt x="132" y="100"/>
                  <a:pt x="132" y="100"/>
                  <a:pt x="132" y="100"/>
                </a:cubicBezTo>
                <a:cubicBezTo>
                  <a:pt x="132" y="93"/>
                  <a:pt x="127" y="88"/>
                  <a:pt x="120" y="88"/>
                </a:cubicBezTo>
                <a:cubicBezTo>
                  <a:pt x="117" y="88"/>
                  <a:pt x="115" y="89"/>
                  <a:pt x="113" y="91"/>
                </a:cubicBezTo>
                <a:cubicBezTo>
                  <a:pt x="74" y="118"/>
                  <a:pt x="74" y="118"/>
                  <a:pt x="74" y="118"/>
                </a:cubicBezTo>
                <a:cubicBezTo>
                  <a:pt x="70" y="120"/>
                  <a:pt x="68" y="124"/>
                  <a:pt x="68" y="128"/>
                </a:cubicBezTo>
                <a:cubicBezTo>
                  <a:pt x="68" y="132"/>
                  <a:pt x="70" y="136"/>
                  <a:pt x="74" y="138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72" name="Freeform 74"/>
          <p:cNvSpPr>
            <a:spLocks noEditPoints="1"/>
          </p:cNvSpPr>
          <p:nvPr/>
        </p:nvSpPr>
        <p:spPr bwMode="auto">
          <a:xfrm>
            <a:off x="2716924" y="1354156"/>
            <a:ext cx="510422" cy="508445"/>
          </a:xfrm>
          <a:custGeom>
            <a:avLst/>
            <a:gdLst>
              <a:gd name="T0" fmla="*/ 204788 w 256"/>
              <a:gd name="T1" fmla="*/ 407988 h 256"/>
              <a:gd name="T2" fmla="*/ 0 w 256"/>
              <a:gd name="T3" fmla="*/ 203994 h 256"/>
              <a:gd name="T4" fmla="*/ 204788 w 256"/>
              <a:gd name="T5" fmla="*/ 0 h 256"/>
              <a:gd name="T6" fmla="*/ 409575 w 256"/>
              <a:gd name="T7" fmla="*/ 203994 h 256"/>
              <a:gd name="T8" fmla="*/ 204788 w 256"/>
              <a:gd name="T9" fmla="*/ 407988 h 256"/>
              <a:gd name="T10" fmla="*/ 204788 w 256"/>
              <a:gd name="T11" fmla="*/ 38249 h 256"/>
              <a:gd name="T12" fmla="*/ 38398 w 256"/>
              <a:gd name="T13" fmla="*/ 203994 h 256"/>
              <a:gd name="T14" fmla="*/ 204788 w 256"/>
              <a:gd name="T15" fmla="*/ 369739 h 256"/>
              <a:gd name="T16" fmla="*/ 371177 w 256"/>
              <a:gd name="T17" fmla="*/ 203994 h 256"/>
              <a:gd name="T18" fmla="*/ 204788 w 256"/>
              <a:gd name="T19" fmla="*/ 38249 h 256"/>
              <a:gd name="T20" fmla="*/ 262384 w 256"/>
              <a:gd name="T21" fmla="*/ 254993 h 256"/>
              <a:gd name="T22" fmla="*/ 243185 w 256"/>
              <a:gd name="T23" fmla="*/ 274117 h 256"/>
              <a:gd name="T24" fmla="*/ 223986 w 256"/>
              <a:gd name="T25" fmla="*/ 254993 h 256"/>
              <a:gd name="T26" fmla="*/ 223986 w 256"/>
              <a:gd name="T27" fmla="*/ 254993 h 256"/>
              <a:gd name="T28" fmla="*/ 223986 w 256"/>
              <a:gd name="T29" fmla="*/ 152996 h 256"/>
              <a:gd name="T30" fmla="*/ 223986 w 256"/>
              <a:gd name="T31" fmla="*/ 152996 h 256"/>
              <a:gd name="T32" fmla="*/ 223986 w 256"/>
              <a:gd name="T33" fmla="*/ 152996 h 256"/>
              <a:gd name="T34" fmla="*/ 243185 w 256"/>
              <a:gd name="T35" fmla="*/ 133871 h 256"/>
              <a:gd name="T36" fmla="*/ 262384 w 256"/>
              <a:gd name="T37" fmla="*/ 152996 h 256"/>
              <a:gd name="T38" fmla="*/ 262384 w 256"/>
              <a:gd name="T39" fmla="*/ 152996 h 256"/>
              <a:gd name="T40" fmla="*/ 262384 w 256"/>
              <a:gd name="T41" fmla="*/ 254993 h 256"/>
              <a:gd name="T42" fmla="*/ 262384 w 256"/>
              <a:gd name="T43" fmla="*/ 254993 h 256"/>
              <a:gd name="T44" fmla="*/ 185589 w 256"/>
              <a:gd name="T45" fmla="*/ 254993 h 256"/>
              <a:gd name="T46" fmla="*/ 166390 w 256"/>
              <a:gd name="T47" fmla="*/ 274117 h 256"/>
              <a:gd name="T48" fmla="*/ 147191 w 256"/>
              <a:gd name="T49" fmla="*/ 254993 h 256"/>
              <a:gd name="T50" fmla="*/ 147191 w 256"/>
              <a:gd name="T51" fmla="*/ 254993 h 256"/>
              <a:gd name="T52" fmla="*/ 147191 w 256"/>
              <a:gd name="T53" fmla="*/ 152996 h 256"/>
              <a:gd name="T54" fmla="*/ 147191 w 256"/>
              <a:gd name="T55" fmla="*/ 152996 h 256"/>
              <a:gd name="T56" fmla="*/ 147191 w 256"/>
              <a:gd name="T57" fmla="*/ 152996 h 256"/>
              <a:gd name="T58" fmla="*/ 166390 w 256"/>
              <a:gd name="T59" fmla="*/ 133871 h 256"/>
              <a:gd name="T60" fmla="*/ 185589 w 256"/>
              <a:gd name="T61" fmla="*/ 152996 h 256"/>
              <a:gd name="T62" fmla="*/ 185589 w 256"/>
              <a:gd name="T63" fmla="*/ 152996 h 256"/>
              <a:gd name="T64" fmla="*/ 185589 w 256"/>
              <a:gd name="T65" fmla="*/ 254993 h 256"/>
              <a:gd name="T66" fmla="*/ 185589 w 256"/>
              <a:gd name="T67" fmla="*/ 254993 h 25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56" h="256">
                <a:moveTo>
                  <a:pt x="128" y="256"/>
                </a:moveTo>
                <a:cubicBezTo>
                  <a:pt x="57" y="256"/>
                  <a:pt x="0" y="199"/>
                  <a:pt x="0" y="128"/>
                </a:cubicBezTo>
                <a:cubicBezTo>
                  <a:pt x="0" y="57"/>
                  <a:pt x="57" y="0"/>
                  <a:pt x="128" y="0"/>
                </a:cubicBezTo>
                <a:cubicBezTo>
                  <a:pt x="199" y="0"/>
                  <a:pt x="256" y="57"/>
                  <a:pt x="256" y="128"/>
                </a:cubicBezTo>
                <a:cubicBezTo>
                  <a:pt x="256" y="199"/>
                  <a:pt x="199" y="256"/>
                  <a:pt x="128" y="256"/>
                </a:cubicBezTo>
                <a:moveTo>
                  <a:pt x="128" y="24"/>
                </a:moveTo>
                <a:cubicBezTo>
                  <a:pt x="71" y="24"/>
                  <a:pt x="24" y="71"/>
                  <a:pt x="24" y="128"/>
                </a:cubicBezTo>
                <a:cubicBezTo>
                  <a:pt x="24" y="185"/>
                  <a:pt x="71" y="232"/>
                  <a:pt x="128" y="232"/>
                </a:cubicBezTo>
                <a:cubicBezTo>
                  <a:pt x="185" y="232"/>
                  <a:pt x="232" y="185"/>
                  <a:pt x="232" y="128"/>
                </a:cubicBezTo>
                <a:cubicBezTo>
                  <a:pt x="232" y="71"/>
                  <a:pt x="185" y="24"/>
                  <a:pt x="128" y="24"/>
                </a:cubicBezTo>
                <a:moveTo>
                  <a:pt x="164" y="160"/>
                </a:moveTo>
                <a:cubicBezTo>
                  <a:pt x="164" y="167"/>
                  <a:pt x="159" y="172"/>
                  <a:pt x="152" y="172"/>
                </a:cubicBezTo>
                <a:cubicBezTo>
                  <a:pt x="145" y="172"/>
                  <a:pt x="140" y="167"/>
                  <a:pt x="140" y="160"/>
                </a:cubicBezTo>
                <a:cubicBezTo>
                  <a:pt x="140" y="160"/>
                  <a:pt x="140" y="160"/>
                  <a:pt x="140" y="160"/>
                </a:cubicBezTo>
                <a:cubicBezTo>
                  <a:pt x="140" y="96"/>
                  <a:pt x="140" y="96"/>
                  <a:pt x="140" y="96"/>
                </a:cubicBezTo>
                <a:cubicBezTo>
                  <a:pt x="140" y="96"/>
                  <a:pt x="140" y="96"/>
                  <a:pt x="140" y="96"/>
                </a:cubicBezTo>
                <a:cubicBezTo>
                  <a:pt x="140" y="96"/>
                  <a:pt x="140" y="96"/>
                  <a:pt x="140" y="96"/>
                </a:cubicBezTo>
                <a:cubicBezTo>
                  <a:pt x="140" y="89"/>
                  <a:pt x="145" y="84"/>
                  <a:pt x="152" y="84"/>
                </a:cubicBezTo>
                <a:cubicBezTo>
                  <a:pt x="159" y="84"/>
                  <a:pt x="164" y="89"/>
                  <a:pt x="164" y="96"/>
                </a:cubicBezTo>
                <a:cubicBezTo>
                  <a:pt x="164" y="96"/>
                  <a:pt x="164" y="96"/>
                  <a:pt x="164" y="96"/>
                </a:cubicBezTo>
                <a:cubicBezTo>
                  <a:pt x="164" y="160"/>
                  <a:pt x="164" y="160"/>
                  <a:pt x="164" y="160"/>
                </a:cubicBezTo>
                <a:cubicBezTo>
                  <a:pt x="164" y="160"/>
                  <a:pt x="164" y="160"/>
                  <a:pt x="164" y="160"/>
                </a:cubicBezTo>
                <a:moveTo>
                  <a:pt x="116" y="160"/>
                </a:moveTo>
                <a:cubicBezTo>
                  <a:pt x="116" y="167"/>
                  <a:pt x="111" y="172"/>
                  <a:pt x="104" y="172"/>
                </a:cubicBezTo>
                <a:cubicBezTo>
                  <a:pt x="97" y="172"/>
                  <a:pt x="92" y="167"/>
                  <a:pt x="92" y="160"/>
                </a:cubicBezTo>
                <a:cubicBezTo>
                  <a:pt x="92" y="160"/>
                  <a:pt x="92" y="160"/>
                  <a:pt x="92" y="160"/>
                </a:cubicBezTo>
                <a:cubicBezTo>
                  <a:pt x="92" y="96"/>
                  <a:pt x="92" y="96"/>
                  <a:pt x="92" y="96"/>
                </a:cubicBezTo>
                <a:cubicBezTo>
                  <a:pt x="92" y="96"/>
                  <a:pt x="92" y="96"/>
                  <a:pt x="92" y="96"/>
                </a:cubicBezTo>
                <a:cubicBezTo>
                  <a:pt x="92" y="96"/>
                  <a:pt x="92" y="96"/>
                  <a:pt x="92" y="96"/>
                </a:cubicBezTo>
                <a:cubicBezTo>
                  <a:pt x="92" y="89"/>
                  <a:pt x="97" y="84"/>
                  <a:pt x="104" y="84"/>
                </a:cubicBezTo>
                <a:cubicBezTo>
                  <a:pt x="111" y="84"/>
                  <a:pt x="116" y="89"/>
                  <a:pt x="116" y="96"/>
                </a:cubicBezTo>
                <a:cubicBezTo>
                  <a:pt x="116" y="96"/>
                  <a:pt x="116" y="96"/>
                  <a:pt x="116" y="96"/>
                </a:cubicBezTo>
                <a:cubicBezTo>
                  <a:pt x="116" y="160"/>
                  <a:pt x="116" y="160"/>
                  <a:pt x="116" y="160"/>
                </a:cubicBezTo>
                <a:cubicBezTo>
                  <a:pt x="116" y="160"/>
                  <a:pt x="116" y="160"/>
                  <a:pt x="116" y="160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73" name="Freeform 75"/>
          <p:cNvSpPr>
            <a:spLocks noEditPoints="1"/>
          </p:cNvSpPr>
          <p:nvPr/>
        </p:nvSpPr>
        <p:spPr bwMode="auto">
          <a:xfrm>
            <a:off x="1826652" y="1354156"/>
            <a:ext cx="508445" cy="508445"/>
          </a:xfrm>
          <a:custGeom>
            <a:avLst/>
            <a:gdLst>
              <a:gd name="T0" fmla="*/ 203994 w 256"/>
              <a:gd name="T1" fmla="*/ 407988 h 256"/>
              <a:gd name="T2" fmla="*/ 0 w 256"/>
              <a:gd name="T3" fmla="*/ 203994 h 256"/>
              <a:gd name="T4" fmla="*/ 203994 w 256"/>
              <a:gd name="T5" fmla="*/ 0 h 256"/>
              <a:gd name="T6" fmla="*/ 407988 w 256"/>
              <a:gd name="T7" fmla="*/ 203994 h 256"/>
              <a:gd name="T8" fmla="*/ 203994 w 256"/>
              <a:gd name="T9" fmla="*/ 407988 h 256"/>
              <a:gd name="T10" fmla="*/ 203994 w 256"/>
              <a:gd name="T11" fmla="*/ 38249 h 256"/>
              <a:gd name="T12" fmla="*/ 38249 w 256"/>
              <a:gd name="T13" fmla="*/ 203994 h 256"/>
              <a:gd name="T14" fmla="*/ 203994 w 256"/>
              <a:gd name="T15" fmla="*/ 369739 h 256"/>
              <a:gd name="T16" fmla="*/ 369739 w 256"/>
              <a:gd name="T17" fmla="*/ 203994 h 256"/>
              <a:gd name="T18" fmla="*/ 203994 w 256"/>
              <a:gd name="T19" fmla="*/ 38249 h 256"/>
              <a:gd name="T20" fmla="*/ 254993 w 256"/>
              <a:gd name="T21" fmla="*/ 274117 h 256"/>
              <a:gd name="T22" fmla="*/ 152996 w 256"/>
              <a:gd name="T23" fmla="*/ 274117 h 256"/>
              <a:gd name="T24" fmla="*/ 133871 w 256"/>
              <a:gd name="T25" fmla="*/ 254993 h 256"/>
              <a:gd name="T26" fmla="*/ 133871 w 256"/>
              <a:gd name="T27" fmla="*/ 152996 h 256"/>
              <a:gd name="T28" fmla="*/ 152996 w 256"/>
              <a:gd name="T29" fmla="*/ 133871 h 256"/>
              <a:gd name="T30" fmla="*/ 254993 w 256"/>
              <a:gd name="T31" fmla="*/ 133871 h 256"/>
              <a:gd name="T32" fmla="*/ 274117 w 256"/>
              <a:gd name="T33" fmla="*/ 152996 h 256"/>
              <a:gd name="T34" fmla="*/ 274117 w 256"/>
              <a:gd name="T35" fmla="*/ 254993 h 256"/>
              <a:gd name="T36" fmla="*/ 254993 w 256"/>
              <a:gd name="T37" fmla="*/ 274117 h 25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256" h="256">
                <a:moveTo>
                  <a:pt x="128" y="256"/>
                </a:moveTo>
                <a:cubicBezTo>
                  <a:pt x="57" y="256"/>
                  <a:pt x="0" y="199"/>
                  <a:pt x="0" y="128"/>
                </a:cubicBezTo>
                <a:cubicBezTo>
                  <a:pt x="0" y="57"/>
                  <a:pt x="57" y="0"/>
                  <a:pt x="128" y="0"/>
                </a:cubicBezTo>
                <a:cubicBezTo>
                  <a:pt x="199" y="0"/>
                  <a:pt x="256" y="57"/>
                  <a:pt x="256" y="128"/>
                </a:cubicBezTo>
                <a:cubicBezTo>
                  <a:pt x="256" y="199"/>
                  <a:pt x="199" y="256"/>
                  <a:pt x="128" y="256"/>
                </a:cubicBezTo>
                <a:moveTo>
                  <a:pt x="128" y="24"/>
                </a:moveTo>
                <a:cubicBezTo>
                  <a:pt x="71" y="24"/>
                  <a:pt x="24" y="71"/>
                  <a:pt x="24" y="128"/>
                </a:cubicBezTo>
                <a:cubicBezTo>
                  <a:pt x="24" y="185"/>
                  <a:pt x="71" y="232"/>
                  <a:pt x="128" y="232"/>
                </a:cubicBezTo>
                <a:cubicBezTo>
                  <a:pt x="185" y="232"/>
                  <a:pt x="232" y="185"/>
                  <a:pt x="232" y="128"/>
                </a:cubicBezTo>
                <a:cubicBezTo>
                  <a:pt x="232" y="71"/>
                  <a:pt x="185" y="24"/>
                  <a:pt x="128" y="24"/>
                </a:cubicBezTo>
                <a:moveTo>
                  <a:pt x="160" y="172"/>
                </a:moveTo>
                <a:cubicBezTo>
                  <a:pt x="96" y="172"/>
                  <a:pt x="96" y="172"/>
                  <a:pt x="96" y="172"/>
                </a:cubicBezTo>
                <a:cubicBezTo>
                  <a:pt x="89" y="172"/>
                  <a:pt x="84" y="167"/>
                  <a:pt x="84" y="160"/>
                </a:cubicBezTo>
                <a:cubicBezTo>
                  <a:pt x="84" y="96"/>
                  <a:pt x="84" y="96"/>
                  <a:pt x="84" y="96"/>
                </a:cubicBezTo>
                <a:cubicBezTo>
                  <a:pt x="84" y="89"/>
                  <a:pt x="89" y="84"/>
                  <a:pt x="96" y="84"/>
                </a:cubicBezTo>
                <a:cubicBezTo>
                  <a:pt x="160" y="84"/>
                  <a:pt x="160" y="84"/>
                  <a:pt x="160" y="84"/>
                </a:cubicBezTo>
                <a:cubicBezTo>
                  <a:pt x="167" y="84"/>
                  <a:pt x="172" y="89"/>
                  <a:pt x="172" y="96"/>
                </a:cubicBezTo>
                <a:cubicBezTo>
                  <a:pt x="172" y="160"/>
                  <a:pt x="172" y="160"/>
                  <a:pt x="172" y="160"/>
                </a:cubicBezTo>
                <a:cubicBezTo>
                  <a:pt x="172" y="167"/>
                  <a:pt x="167" y="172"/>
                  <a:pt x="160" y="172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74" name="Freeform 76"/>
          <p:cNvSpPr>
            <a:spLocks noEditPoints="1"/>
          </p:cNvSpPr>
          <p:nvPr/>
        </p:nvSpPr>
        <p:spPr bwMode="auto">
          <a:xfrm>
            <a:off x="934403" y="1354156"/>
            <a:ext cx="510422" cy="508445"/>
          </a:xfrm>
          <a:custGeom>
            <a:avLst/>
            <a:gdLst>
              <a:gd name="T0" fmla="*/ 204788 w 256"/>
              <a:gd name="T1" fmla="*/ 407988 h 256"/>
              <a:gd name="T2" fmla="*/ 0 w 256"/>
              <a:gd name="T3" fmla="*/ 203994 h 256"/>
              <a:gd name="T4" fmla="*/ 204788 w 256"/>
              <a:gd name="T5" fmla="*/ 0 h 256"/>
              <a:gd name="T6" fmla="*/ 409575 w 256"/>
              <a:gd name="T7" fmla="*/ 203994 h 256"/>
              <a:gd name="T8" fmla="*/ 204788 w 256"/>
              <a:gd name="T9" fmla="*/ 407988 h 256"/>
              <a:gd name="T10" fmla="*/ 204788 w 256"/>
              <a:gd name="T11" fmla="*/ 38249 h 256"/>
              <a:gd name="T12" fmla="*/ 38398 w 256"/>
              <a:gd name="T13" fmla="*/ 203994 h 256"/>
              <a:gd name="T14" fmla="*/ 204788 w 256"/>
              <a:gd name="T15" fmla="*/ 369739 h 256"/>
              <a:gd name="T16" fmla="*/ 371177 w 256"/>
              <a:gd name="T17" fmla="*/ 203994 h 256"/>
              <a:gd name="T18" fmla="*/ 204788 w 256"/>
              <a:gd name="T19" fmla="*/ 38249 h 256"/>
              <a:gd name="T20" fmla="*/ 265584 w 256"/>
              <a:gd name="T21" fmla="*/ 219931 h 256"/>
              <a:gd name="T22" fmla="*/ 163190 w 256"/>
              <a:gd name="T23" fmla="*/ 283679 h 256"/>
              <a:gd name="T24" fmla="*/ 163190 w 256"/>
              <a:gd name="T25" fmla="*/ 283679 h 256"/>
              <a:gd name="T26" fmla="*/ 161590 w 256"/>
              <a:gd name="T27" fmla="*/ 285273 h 256"/>
              <a:gd name="T28" fmla="*/ 161590 w 256"/>
              <a:gd name="T29" fmla="*/ 285273 h 256"/>
              <a:gd name="T30" fmla="*/ 158390 w 256"/>
              <a:gd name="T31" fmla="*/ 286867 h 256"/>
              <a:gd name="T32" fmla="*/ 158390 w 256"/>
              <a:gd name="T33" fmla="*/ 286867 h 256"/>
              <a:gd name="T34" fmla="*/ 158390 w 256"/>
              <a:gd name="T35" fmla="*/ 286867 h 256"/>
              <a:gd name="T36" fmla="*/ 158390 w 256"/>
              <a:gd name="T37" fmla="*/ 286867 h 256"/>
              <a:gd name="T38" fmla="*/ 156790 w 256"/>
              <a:gd name="T39" fmla="*/ 286867 h 256"/>
              <a:gd name="T40" fmla="*/ 156790 w 256"/>
              <a:gd name="T41" fmla="*/ 286867 h 256"/>
              <a:gd name="T42" fmla="*/ 155191 w 256"/>
              <a:gd name="T43" fmla="*/ 286867 h 256"/>
              <a:gd name="T44" fmla="*/ 155191 w 256"/>
              <a:gd name="T45" fmla="*/ 286867 h 256"/>
              <a:gd name="T46" fmla="*/ 153591 w 256"/>
              <a:gd name="T47" fmla="*/ 286867 h 256"/>
              <a:gd name="T48" fmla="*/ 134392 w 256"/>
              <a:gd name="T49" fmla="*/ 267742 h 256"/>
              <a:gd name="T50" fmla="*/ 134392 w 256"/>
              <a:gd name="T51" fmla="*/ 140246 h 256"/>
              <a:gd name="T52" fmla="*/ 153591 w 256"/>
              <a:gd name="T53" fmla="*/ 121121 h 256"/>
              <a:gd name="T54" fmla="*/ 164790 w 256"/>
              <a:gd name="T55" fmla="*/ 124309 h 256"/>
              <a:gd name="T56" fmla="*/ 265584 w 256"/>
              <a:gd name="T57" fmla="*/ 188057 h 256"/>
              <a:gd name="T58" fmla="*/ 275183 w 256"/>
              <a:gd name="T59" fmla="*/ 203994 h 256"/>
              <a:gd name="T60" fmla="*/ 265584 w 256"/>
              <a:gd name="T61" fmla="*/ 219931 h 25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56" h="256">
                <a:moveTo>
                  <a:pt x="128" y="256"/>
                </a:moveTo>
                <a:cubicBezTo>
                  <a:pt x="57" y="256"/>
                  <a:pt x="0" y="199"/>
                  <a:pt x="0" y="128"/>
                </a:cubicBezTo>
                <a:cubicBezTo>
                  <a:pt x="0" y="57"/>
                  <a:pt x="57" y="0"/>
                  <a:pt x="128" y="0"/>
                </a:cubicBezTo>
                <a:cubicBezTo>
                  <a:pt x="199" y="0"/>
                  <a:pt x="256" y="57"/>
                  <a:pt x="256" y="128"/>
                </a:cubicBezTo>
                <a:cubicBezTo>
                  <a:pt x="256" y="199"/>
                  <a:pt x="199" y="256"/>
                  <a:pt x="128" y="256"/>
                </a:cubicBezTo>
                <a:moveTo>
                  <a:pt x="128" y="24"/>
                </a:moveTo>
                <a:cubicBezTo>
                  <a:pt x="71" y="24"/>
                  <a:pt x="24" y="71"/>
                  <a:pt x="24" y="128"/>
                </a:cubicBezTo>
                <a:cubicBezTo>
                  <a:pt x="24" y="185"/>
                  <a:pt x="71" y="232"/>
                  <a:pt x="128" y="232"/>
                </a:cubicBezTo>
                <a:cubicBezTo>
                  <a:pt x="185" y="232"/>
                  <a:pt x="232" y="185"/>
                  <a:pt x="232" y="128"/>
                </a:cubicBezTo>
                <a:cubicBezTo>
                  <a:pt x="232" y="71"/>
                  <a:pt x="185" y="24"/>
                  <a:pt x="128" y="24"/>
                </a:cubicBezTo>
                <a:moveTo>
                  <a:pt x="166" y="138"/>
                </a:moveTo>
                <a:cubicBezTo>
                  <a:pt x="102" y="178"/>
                  <a:pt x="102" y="178"/>
                  <a:pt x="102" y="178"/>
                </a:cubicBezTo>
                <a:cubicBezTo>
                  <a:pt x="102" y="178"/>
                  <a:pt x="102" y="178"/>
                  <a:pt x="102" y="178"/>
                </a:cubicBezTo>
                <a:cubicBezTo>
                  <a:pt x="102" y="178"/>
                  <a:pt x="101" y="179"/>
                  <a:pt x="101" y="179"/>
                </a:cubicBezTo>
                <a:cubicBezTo>
                  <a:pt x="101" y="179"/>
                  <a:pt x="101" y="179"/>
                  <a:pt x="101" y="179"/>
                </a:cubicBezTo>
                <a:cubicBezTo>
                  <a:pt x="100" y="179"/>
                  <a:pt x="100" y="179"/>
                  <a:pt x="99" y="180"/>
                </a:cubicBezTo>
                <a:cubicBezTo>
                  <a:pt x="99" y="180"/>
                  <a:pt x="99" y="180"/>
                  <a:pt x="99" y="180"/>
                </a:cubicBezTo>
                <a:cubicBezTo>
                  <a:pt x="99" y="180"/>
                  <a:pt x="99" y="180"/>
                  <a:pt x="99" y="180"/>
                </a:cubicBezTo>
                <a:cubicBezTo>
                  <a:pt x="99" y="180"/>
                  <a:pt x="99" y="180"/>
                  <a:pt x="99" y="180"/>
                </a:cubicBezTo>
                <a:cubicBezTo>
                  <a:pt x="98" y="180"/>
                  <a:pt x="98" y="180"/>
                  <a:pt x="98" y="180"/>
                </a:cubicBezTo>
                <a:cubicBezTo>
                  <a:pt x="98" y="180"/>
                  <a:pt x="98" y="180"/>
                  <a:pt x="98" y="180"/>
                </a:cubicBezTo>
                <a:cubicBezTo>
                  <a:pt x="97" y="180"/>
                  <a:pt x="97" y="180"/>
                  <a:pt x="97" y="180"/>
                </a:cubicBezTo>
                <a:cubicBezTo>
                  <a:pt x="97" y="180"/>
                  <a:pt x="97" y="180"/>
                  <a:pt x="97" y="180"/>
                </a:cubicBezTo>
                <a:cubicBezTo>
                  <a:pt x="97" y="180"/>
                  <a:pt x="96" y="180"/>
                  <a:pt x="96" y="180"/>
                </a:cubicBezTo>
                <a:cubicBezTo>
                  <a:pt x="89" y="180"/>
                  <a:pt x="84" y="175"/>
                  <a:pt x="84" y="168"/>
                </a:cubicBezTo>
                <a:cubicBezTo>
                  <a:pt x="84" y="88"/>
                  <a:pt x="84" y="88"/>
                  <a:pt x="84" y="88"/>
                </a:cubicBezTo>
                <a:cubicBezTo>
                  <a:pt x="84" y="81"/>
                  <a:pt x="89" y="76"/>
                  <a:pt x="96" y="76"/>
                </a:cubicBezTo>
                <a:cubicBezTo>
                  <a:pt x="99" y="76"/>
                  <a:pt x="101" y="77"/>
                  <a:pt x="103" y="78"/>
                </a:cubicBezTo>
                <a:cubicBezTo>
                  <a:pt x="166" y="118"/>
                  <a:pt x="166" y="118"/>
                  <a:pt x="166" y="118"/>
                </a:cubicBezTo>
                <a:cubicBezTo>
                  <a:pt x="170" y="120"/>
                  <a:pt x="172" y="124"/>
                  <a:pt x="172" y="128"/>
                </a:cubicBezTo>
                <a:cubicBezTo>
                  <a:pt x="172" y="132"/>
                  <a:pt x="170" y="136"/>
                  <a:pt x="166" y="138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75" name="Freeform 77"/>
          <p:cNvSpPr>
            <a:spLocks noEditPoints="1"/>
          </p:cNvSpPr>
          <p:nvPr/>
        </p:nvSpPr>
        <p:spPr bwMode="auto">
          <a:xfrm>
            <a:off x="10739260" y="461907"/>
            <a:ext cx="510422" cy="510422"/>
          </a:xfrm>
          <a:custGeom>
            <a:avLst/>
            <a:gdLst>
              <a:gd name="T0" fmla="*/ 204788 w 256"/>
              <a:gd name="T1" fmla="*/ 409575 h 256"/>
              <a:gd name="T2" fmla="*/ 0 w 256"/>
              <a:gd name="T3" fmla="*/ 204788 h 256"/>
              <a:gd name="T4" fmla="*/ 204788 w 256"/>
              <a:gd name="T5" fmla="*/ 0 h 256"/>
              <a:gd name="T6" fmla="*/ 409575 w 256"/>
              <a:gd name="T7" fmla="*/ 204788 h 256"/>
              <a:gd name="T8" fmla="*/ 204788 w 256"/>
              <a:gd name="T9" fmla="*/ 409575 h 256"/>
              <a:gd name="T10" fmla="*/ 204788 w 256"/>
              <a:gd name="T11" fmla="*/ 38398 h 256"/>
              <a:gd name="T12" fmla="*/ 38398 w 256"/>
              <a:gd name="T13" fmla="*/ 204788 h 256"/>
              <a:gd name="T14" fmla="*/ 204788 w 256"/>
              <a:gd name="T15" fmla="*/ 371177 h 256"/>
              <a:gd name="T16" fmla="*/ 371177 w 256"/>
              <a:gd name="T17" fmla="*/ 204788 h 256"/>
              <a:gd name="T18" fmla="*/ 204788 w 256"/>
              <a:gd name="T19" fmla="*/ 38398 h 25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56" h="256">
                <a:moveTo>
                  <a:pt x="128" y="256"/>
                </a:moveTo>
                <a:cubicBezTo>
                  <a:pt x="57" y="256"/>
                  <a:pt x="0" y="199"/>
                  <a:pt x="0" y="128"/>
                </a:cubicBezTo>
                <a:cubicBezTo>
                  <a:pt x="0" y="57"/>
                  <a:pt x="57" y="0"/>
                  <a:pt x="128" y="0"/>
                </a:cubicBezTo>
                <a:cubicBezTo>
                  <a:pt x="199" y="0"/>
                  <a:pt x="256" y="57"/>
                  <a:pt x="256" y="128"/>
                </a:cubicBezTo>
                <a:cubicBezTo>
                  <a:pt x="256" y="199"/>
                  <a:pt x="199" y="256"/>
                  <a:pt x="128" y="256"/>
                </a:cubicBezTo>
                <a:moveTo>
                  <a:pt x="128" y="24"/>
                </a:moveTo>
                <a:cubicBezTo>
                  <a:pt x="71" y="24"/>
                  <a:pt x="24" y="71"/>
                  <a:pt x="24" y="128"/>
                </a:cubicBezTo>
                <a:cubicBezTo>
                  <a:pt x="24" y="185"/>
                  <a:pt x="71" y="232"/>
                  <a:pt x="128" y="232"/>
                </a:cubicBezTo>
                <a:cubicBezTo>
                  <a:pt x="185" y="232"/>
                  <a:pt x="232" y="185"/>
                  <a:pt x="232" y="128"/>
                </a:cubicBezTo>
                <a:cubicBezTo>
                  <a:pt x="232" y="71"/>
                  <a:pt x="185" y="24"/>
                  <a:pt x="128" y="24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76" name="Freeform 78"/>
          <p:cNvSpPr>
            <a:spLocks noEditPoints="1"/>
          </p:cNvSpPr>
          <p:nvPr/>
        </p:nvSpPr>
        <p:spPr bwMode="auto">
          <a:xfrm>
            <a:off x="9848989" y="461907"/>
            <a:ext cx="508443" cy="510422"/>
          </a:xfrm>
          <a:custGeom>
            <a:avLst/>
            <a:gdLst>
              <a:gd name="T0" fmla="*/ 388863 w 256"/>
              <a:gd name="T1" fmla="*/ 409575 h 256"/>
              <a:gd name="T2" fmla="*/ 19124 w 256"/>
              <a:gd name="T3" fmla="*/ 409575 h 256"/>
              <a:gd name="T4" fmla="*/ 0 w 256"/>
              <a:gd name="T5" fmla="*/ 390376 h 256"/>
              <a:gd name="T6" fmla="*/ 0 w 256"/>
              <a:gd name="T7" fmla="*/ 19199 h 256"/>
              <a:gd name="T8" fmla="*/ 19124 w 256"/>
              <a:gd name="T9" fmla="*/ 0 h 256"/>
              <a:gd name="T10" fmla="*/ 388863 w 256"/>
              <a:gd name="T11" fmla="*/ 0 h 256"/>
              <a:gd name="T12" fmla="*/ 407987 w 256"/>
              <a:gd name="T13" fmla="*/ 19199 h 256"/>
              <a:gd name="T14" fmla="*/ 407987 w 256"/>
              <a:gd name="T15" fmla="*/ 390376 h 256"/>
              <a:gd name="T16" fmla="*/ 388863 w 256"/>
              <a:gd name="T17" fmla="*/ 409575 h 256"/>
              <a:gd name="T18" fmla="*/ 369738 w 256"/>
              <a:gd name="T19" fmla="*/ 38398 h 256"/>
              <a:gd name="T20" fmla="*/ 38249 w 256"/>
              <a:gd name="T21" fmla="*/ 38398 h 256"/>
              <a:gd name="T22" fmla="*/ 38249 w 256"/>
              <a:gd name="T23" fmla="*/ 371177 h 256"/>
              <a:gd name="T24" fmla="*/ 369738 w 256"/>
              <a:gd name="T25" fmla="*/ 371177 h 256"/>
              <a:gd name="T26" fmla="*/ 369738 w 256"/>
              <a:gd name="T27" fmla="*/ 38398 h 25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256" h="256">
                <a:moveTo>
                  <a:pt x="244" y="256"/>
                </a:move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244"/>
                  <a:pt x="256" y="244"/>
                  <a:pt x="256" y="244"/>
                </a:cubicBezTo>
                <a:cubicBezTo>
                  <a:pt x="256" y="251"/>
                  <a:pt x="251" y="256"/>
                  <a:pt x="244" y="256"/>
                </a:cubicBezTo>
                <a:moveTo>
                  <a:pt x="232" y="24"/>
                </a:moveTo>
                <a:cubicBezTo>
                  <a:pt x="24" y="24"/>
                  <a:pt x="24" y="24"/>
                  <a:pt x="24" y="24"/>
                </a:cubicBezTo>
                <a:cubicBezTo>
                  <a:pt x="24" y="232"/>
                  <a:pt x="24" y="232"/>
                  <a:pt x="24" y="232"/>
                </a:cubicBezTo>
                <a:cubicBezTo>
                  <a:pt x="232" y="232"/>
                  <a:pt x="232" y="232"/>
                  <a:pt x="232" y="232"/>
                </a:cubicBezTo>
                <a:lnTo>
                  <a:pt x="232" y="2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77" name="Freeform 79"/>
          <p:cNvSpPr>
            <a:spLocks noEditPoints="1"/>
          </p:cNvSpPr>
          <p:nvPr/>
        </p:nvSpPr>
        <p:spPr bwMode="auto">
          <a:xfrm>
            <a:off x="8964652" y="477734"/>
            <a:ext cx="494595" cy="478768"/>
          </a:xfrm>
          <a:custGeom>
            <a:avLst/>
            <a:gdLst>
              <a:gd name="T0" fmla="*/ 377671 w 248"/>
              <a:gd name="T1" fmla="*/ 320146 h 240"/>
              <a:gd name="T2" fmla="*/ 281653 w 248"/>
              <a:gd name="T3" fmla="*/ 320146 h 240"/>
              <a:gd name="T4" fmla="*/ 256048 w 248"/>
              <a:gd name="T5" fmla="*/ 320146 h 240"/>
              <a:gd name="T6" fmla="*/ 256048 w 248"/>
              <a:gd name="T7" fmla="*/ 352160 h 240"/>
              <a:gd name="T8" fmla="*/ 281653 w 248"/>
              <a:gd name="T9" fmla="*/ 377772 h 240"/>
              <a:gd name="T10" fmla="*/ 281653 w 248"/>
              <a:gd name="T11" fmla="*/ 384175 h 240"/>
              <a:gd name="T12" fmla="*/ 115222 w 248"/>
              <a:gd name="T13" fmla="*/ 384175 h 240"/>
              <a:gd name="T14" fmla="*/ 115222 w 248"/>
              <a:gd name="T15" fmla="*/ 377772 h 240"/>
              <a:gd name="T16" fmla="*/ 140827 w 248"/>
              <a:gd name="T17" fmla="*/ 352160 h 240"/>
              <a:gd name="T18" fmla="*/ 140827 w 248"/>
              <a:gd name="T19" fmla="*/ 320146 h 240"/>
              <a:gd name="T20" fmla="*/ 115222 w 248"/>
              <a:gd name="T21" fmla="*/ 320146 h 240"/>
              <a:gd name="T22" fmla="*/ 19204 w 248"/>
              <a:gd name="T23" fmla="*/ 320146 h 240"/>
              <a:gd name="T24" fmla="*/ 0 w 248"/>
              <a:gd name="T25" fmla="*/ 300937 h 240"/>
              <a:gd name="T26" fmla="*/ 0 w 248"/>
              <a:gd name="T27" fmla="*/ 44820 h 240"/>
              <a:gd name="T28" fmla="*/ 19204 w 248"/>
              <a:gd name="T29" fmla="*/ 25612 h 240"/>
              <a:gd name="T30" fmla="*/ 137626 w 248"/>
              <a:gd name="T31" fmla="*/ 25612 h 240"/>
              <a:gd name="T32" fmla="*/ 112021 w 248"/>
              <a:gd name="T33" fmla="*/ 51223 h 240"/>
              <a:gd name="T34" fmla="*/ 25605 w 248"/>
              <a:gd name="T35" fmla="*/ 51223 h 240"/>
              <a:gd name="T36" fmla="*/ 25605 w 248"/>
              <a:gd name="T37" fmla="*/ 268923 h 240"/>
              <a:gd name="T38" fmla="*/ 371270 w 248"/>
              <a:gd name="T39" fmla="*/ 268923 h 240"/>
              <a:gd name="T40" fmla="*/ 371270 w 248"/>
              <a:gd name="T41" fmla="*/ 51223 h 240"/>
              <a:gd name="T42" fmla="*/ 284854 w 248"/>
              <a:gd name="T43" fmla="*/ 51223 h 240"/>
              <a:gd name="T44" fmla="*/ 259249 w 248"/>
              <a:gd name="T45" fmla="*/ 25612 h 240"/>
              <a:gd name="T46" fmla="*/ 377671 w 248"/>
              <a:gd name="T47" fmla="*/ 25612 h 240"/>
              <a:gd name="T48" fmla="*/ 396875 w 248"/>
              <a:gd name="T49" fmla="*/ 44820 h 240"/>
              <a:gd name="T50" fmla="*/ 396875 w 248"/>
              <a:gd name="T51" fmla="*/ 300937 h 240"/>
              <a:gd name="T52" fmla="*/ 377671 w 248"/>
              <a:gd name="T53" fmla="*/ 320146 h 240"/>
              <a:gd name="T54" fmla="*/ 243246 w 248"/>
              <a:gd name="T55" fmla="*/ 83238 h 240"/>
              <a:gd name="T56" fmla="*/ 230444 w 248"/>
              <a:gd name="T57" fmla="*/ 76835 h 240"/>
              <a:gd name="T58" fmla="*/ 217641 w 248"/>
              <a:gd name="T59" fmla="*/ 65630 h 240"/>
              <a:gd name="T60" fmla="*/ 217641 w 248"/>
              <a:gd name="T61" fmla="*/ 153670 h 240"/>
              <a:gd name="T62" fmla="*/ 198438 w 248"/>
              <a:gd name="T63" fmla="*/ 172879 h 240"/>
              <a:gd name="T64" fmla="*/ 179234 w 248"/>
              <a:gd name="T65" fmla="*/ 153670 h 240"/>
              <a:gd name="T66" fmla="*/ 179234 w 248"/>
              <a:gd name="T67" fmla="*/ 65630 h 240"/>
              <a:gd name="T68" fmla="*/ 166431 w 248"/>
              <a:gd name="T69" fmla="*/ 76835 h 240"/>
              <a:gd name="T70" fmla="*/ 153629 w 248"/>
              <a:gd name="T71" fmla="*/ 83238 h 240"/>
              <a:gd name="T72" fmla="*/ 134425 w 248"/>
              <a:gd name="T73" fmla="*/ 64029 h 240"/>
              <a:gd name="T74" fmla="*/ 140827 w 248"/>
              <a:gd name="T75" fmla="*/ 51223 h 240"/>
              <a:gd name="T76" fmla="*/ 185635 w 248"/>
              <a:gd name="T77" fmla="*/ 6403 h 240"/>
              <a:gd name="T78" fmla="*/ 198438 w 248"/>
              <a:gd name="T79" fmla="*/ 0 h 240"/>
              <a:gd name="T80" fmla="*/ 211240 w 248"/>
              <a:gd name="T81" fmla="*/ 6403 h 240"/>
              <a:gd name="T82" fmla="*/ 256048 w 248"/>
              <a:gd name="T83" fmla="*/ 51223 h 240"/>
              <a:gd name="T84" fmla="*/ 262450 w 248"/>
              <a:gd name="T85" fmla="*/ 64029 h 240"/>
              <a:gd name="T86" fmla="*/ 243246 w 248"/>
              <a:gd name="T87" fmla="*/ 83238 h 24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48" h="240">
                <a:moveTo>
                  <a:pt x="236" y="200"/>
                </a:moveTo>
                <a:cubicBezTo>
                  <a:pt x="176" y="200"/>
                  <a:pt x="176" y="200"/>
                  <a:pt x="176" y="200"/>
                </a:cubicBezTo>
                <a:cubicBezTo>
                  <a:pt x="160" y="200"/>
                  <a:pt x="160" y="200"/>
                  <a:pt x="160" y="200"/>
                </a:cubicBezTo>
                <a:cubicBezTo>
                  <a:pt x="160" y="220"/>
                  <a:pt x="160" y="220"/>
                  <a:pt x="160" y="220"/>
                </a:cubicBezTo>
                <a:cubicBezTo>
                  <a:pt x="176" y="236"/>
                  <a:pt x="176" y="236"/>
                  <a:pt x="176" y="236"/>
                </a:cubicBezTo>
                <a:cubicBezTo>
                  <a:pt x="176" y="240"/>
                  <a:pt x="176" y="240"/>
                  <a:pt x="176" y="240"/>
                </a:cubicBezTo>
                <a:cubicBezTo>
                  <a:pt x="72" y="240"/>
                  <a:pt x="72" y="240"/>
                  <a:pt x="72" y="240"/>
                </a:cubicBezTo>
                <a:cubicBezTo>
                  <a:pt x="72" y="236"/>
                  <a:pt x="72" y="236"/>
                  <a:pt x="72" y="236"/>
                </a:cubicBezTo>
                <a:cubicBezTo>
                  <a:pt x="88" y="220"/>
                  <a:pt x="88" y="220"/>
                  <a:pt x="88" y="220"/>
                </a:cubicBezTo>
                <a:cubicBezTo>
                  <a:pt x="88" y="200"/>
                  <a:pt x="88" y="200"/>
                  <a:pt x="88" y="200"/>
                </a:cubicBezTo>
                <a:cubicBezTo>
                  <a:pt x="72" y="200"/>
                  <a:pt x="72" y="200"/>
                  <a:pt x="72" y="200"/>
                </a:cubicBezTo>
                <a:cubicBezTo>
                  <a:pt x="12" y="200"/>
                  <a:pt x="12" y="200"/>
                  <a:pt x="12" y="200"/>
                </a:cubicBezTo>
                <a:cubicBezTo>
                  <a:pt x="5" y="200"/>
                  <a:pt x="0" y="195"/>
                  <a:pt x="0" y="18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1"/>
                  <a:pt x="5" y="16"/>
                  <a:pt x="12" y="16"/>
                </a:cubicBezTo>
                <a:cubicBezTo>
                  <a:pt x="86" y="16"/>
                  <a:pt x="86" y="16"/>
                  <a:pt x="86" y="16"/>
                </a:cubicBezTo>
                <a:cubicBezTo>
                  <a:pt x="70" y="32"/>
                  <a:pt x="70" y="32"/>
                  <a:pt x="70" y="32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232" y="168"/>
                  <a:pt x="232" y="168"/>
                  <a:pt x="232" y="168"/>
                </a:cubicBezTo>
                <a:cubicBezTo>
                  <a:pt x="232" y="32"/>
                  <a:pt x="232" y="32"/>
                  <a:pt x="232" y="32"/>
                </a:cubicBezTo>
                <a:cubicBezTo>
                  <a:pt x="178" y="32"/>
                  <a:pt x="178" y="32"/>
                  <a:pt x="178" y="32"/>
                </a:cubicBezTo>
                <a:cubicBezTo>
                  <a:pt x="162" y="16"/>
                  <a:pt x="162" y="16"/>
                  <a:pt x="162" y="16"/>
                </a:cubicBezTo>
                <a:cubicBezTo>
                  <a:pt x="236" y="16"/>
                  <a:pt x="236" y="16"/>
                  <a:pt x="236" y="16"/>
                </a:cubicBezTo>
                <a:cubicBezTo>
                  <a:pt x="243" y="16"/>
                  <a:pt x="248" y="21"/>
                  <a:pt x="248" y="28"/>
                </a:cubicBezTo>
                <a:cubicBezTo>
                  <a:pt x="248" y="188"/>
                  <a:pt x="248" y="188"/>
                  <a:pt x="248" y="188"/>
                </a:cubicBezTo>
                <a:cubicBezTo>
                  <a:pt x="248" y="195"/>
                  <a:pt x="243" y="200"/>
                  <a:pt x="236" y="200"/>
                </a:cubicBezTo>
                <a:moveTo>
                  <a:pt x="152" y="52"/>
                </a:moveTo>
                <a:cubicBezTo>
                  <a:pt x="149" y="52"/>
                  <a:pt x="146" y="51"/>
                  <a:pt x="144" y="48"/>
                </a:cubicBezTo>
                <a:cubicBezTo>
                  <a:pt x="136" y="41"/>
                  <a:pt x="136" y="41"/>
                  <a:pt x="136" y="41"/>
                </a:cubicBezTo>
                <a:cubicBezTo>
                  <a:pt x="136" y="96"/>
                  <a:pt x="136" y="96"/>
                  <a:pt x="136" y="96"/>
                </a:cubicBezTo>
                <a:cubicBezTo>
                  <a:pt x="136" y="103"/>
                  <a:pt x="131" y="108"/>
                  <a:pt x="124" y="108"/>
                </a:cubicBezTo>
                <a:cubicBezTo>
                  <a:pt x="117" y="108"/>
                  <a:pt x="112" y="103"/>
                  <a:pt x="112" y="96"/>
                </a:cubicBezTo>
                <a:cubicBezTo>
                  <a:pt x="112" y="41"/>
                  <a:pt x="112" y="41"/>
                  <a:pt x="112" y="41"/>
                </a:cubicBezTo>
                <a:cubicBezTo>
                  <a:pt x="104" y="48"/>
                  <a:pt x="104" y="48"/>
                  <a:pt x="104" y="48"/>
                </a:cubicBezTo>
                <a:cubicBezTo>
                  <a:pt x="102" y="51"/>
                  <a:pt x="99" y="52"/>
                  <a:pt x="96" y="52"/>
                </a:cubicBezTo>
                <a:cubicBezTo>
                  <a:pt x="89" y="52"/>
                  <a:pt x="84" y="47"/>
                  <a:pt x="84" y="40"/>
                </a:cubicBezTo>
                <a:cubicBezTo>
                  <a:pt x="84" y="37"/>
                  <a:pt x="85" y="34"/>
                  <a:pt x="88" y="32"/>
                </a:cubicBezTo>
                <a:cubicBezTo>
                  <a:pt x="116" y="4"/>
                  <a:pt x="116" y="4"/>
                  <a:pt x="116" y="4"/>
                </a:cubicBezTo>
                <a:cubicBezTo>
                  <a:pt x="118" y="1"/>
                  <a:pt x="121" y="0"/>
                  <a:pt x="124" y="0"/>
                </a:cubicBezTo>
                <a:cubicBezTo>
                  <a:pt x="127" y="0"/>
                  <a:pt x="130" y="1"/>
                  <a:pt x="132" y="4"/>
                </a:cubicBezTo>
                <a:cubicBezTo>
                  <a:pt x="160" y="32"/>
                  <a:pt x="160" y="32"/>
                  <a:pt x="160" y="32"/>
                </a:cubicBezTo>
                <a:cubicBezTo>
                  <a:pt x="163" y="34"/>
                  <a:pt x="164" y="37"/>
                  <a:pt x="164" y="40"/>
                </a:cubicBezTo>
                <a:cubicBezTo>
                  <a:pt x="164" y="47"/>
                  <a:pt x="159" y="52"/>
                  <a:pt x="152" y="52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78" name="Freeform 80"/>
          <p:cNvSpPr>
            <a:spLocks noEditPoints="1"/>
          </p:cNvSpPr>
          <p:nvPr/>
        </p:nvSpPr>
        <p:spPr bwMode="auto">
          <a:xfrm>
            <a:off x="8074380" y="477734"/>
            <a:ext cx="492618" cy="478768"/>
          </a:xfrm>
          <a:custGeom>
            <a:avLst/>
            <a:gdLst>
              <a:gd name="T0" fmla="*/ 376161 w 248"/>
              <a:gd name="T1" fmla="*/ 320146 h 240"/>
              <a:gd name="T2" fmla="*/ 280527 w 248"/>
              <a:gd name="T3" fmla="*/ 320146 h 240"/>
              <a:gd name="T4" fmla="*/ 255025 w 248"/>
              <a:gd name="T5" fmla="*/ 320146 h 240"/>
              <a:gd name="T6" fmla="*/ 255025 w 248"/>
              <a:gd name="T7" fmla="*/ 352160 h 240"/>
              <a:gd name="T8" fmla="*/ 280527 w 248"/>
              <a:gd name="T9" fmla="*/ 377772 h 240"/>
              <a:gd name="T10" fmla="*/ 280527 w 248"/>
              <a:gd name="T11" fmla="*/ 384175 h 240"/>
              <a:gd name="T12" fmla="*/ 114761 w 248"/>
              <a:gd name="T13" fmla="*/ 384175 h 240"/>
              <a:gd name="T14" fmla="*/ 114761 w 248"/>
              <a:gd name="T15" fmla="*/ 377772 h 240"/>
              <a:gd name="T16" fmla="*/ 140263 w 248"/>
              <a:gd name="T17" fmla="*/ 352160 h 240"/>
              <a:gd name="T18" fmla="*/ 140263 w 248"/>
              <a:gd name="T19" fmla="*/ 320146 h 240"/>
              <a:gd name="T20" fmla="*/ 114761 w 248"/>
              <a:gd name="T21" fmla="*/ 320146 h 240"/>
              <a:gd name="T22" fmla="*/ 19127 w 248"/>
              <a:gd name="T23" fmla="*/ 320146 h 240"/>
              <a:gd name="T24" fmla="*/ 0 w 248"/>
              <a:gd name="T25" fmla="*/ 300937 h 240"/>
              <a:gd name="T26" fmla="*/ 0 w 248"/>
              <a:gd name="T27" fmla="*/ 44820 h 240"/>
              <a:gd name="T28" fmla="*/ 19127 w 248"/>
              <a:gd name="T29" fmla="*/ 25612 h 240"/>
              <a:gd name="T30" fmla="*/ 159390 w 248"/>
              <a:gd name="T31" fmla="*/ 25612 h 240"/>
              <a:gd name="T32" fmla="*/ 159390 w 248"/>
              <a:gd name="T33" fmla="*/ 51223 h 240"/>
              <a:gd name="T34" fmla="*/ 25502 w 248"/>
              <a:gd name="T35" fmla="*/ 51223 h 240"/>
              <a:gd name="T36" fmla="*/ 25502 w 248"/>
              <a:gd name="T37" fmla="*/ 268923 h 240"/>
              <a:gd name="T38" fmla="*/ 369786 w 248"/>
              <a:gd name="T39" fmla="*/ 268923 h 240"/>
              <a:gd name="T40" fmla="*/ 369786 w 248"/>
              <a:gd name="T41" fmla="*/ 51223 h 240"/>
              <a:gd name="T42" fmla="*/ 235898 w 248"/>
              <a:gd name="T43" fmla="*/ 51223 h 240"/>
              <a:gd name="T44" fmla="*/ 235898 w 248"/>
              <a:gd name="T45" fmla="*/ 25612 h 240"/>
              <a:gd name="T46" fmla="*/ 376161 w 248"/>
              <a:gd name="T47" fmla="*/ 25612 h 240"/>
              <a:gd name="T48" fmla="*/ 395288 w 248"/>
              <a:gd name="T49" fmla="*/ 44820 h 240"/>
              <a:gd name="T50" fmla="*/ 395288 w 248"/>
              <a:gd name="T51" fmla="*/ 300937 h 240"/>
              <a:gd name="T52" fmla="*/ 376161 w 248"/>
              <a:gd name="T53" fmla="*/ 320146 h 240"/>
              <a:gd name="T54" fmla="*/ 261400 w 248"/>
              <a:gd name="T55" fmla="*/ 108850 h 240"/>
              <a:gd name="T56" fmla="*/ 255025 w 248"/>
              <a:gd name="T57" fmla="*/ 121655 h 240"/>
              <a:gd name="T58" fmla="*/ 210395 w 248"/>
              <a:gd name="T59" fmla="*/ 166476 h 240"/>
              <a:gd name="T60" fmla="*/ 197644 w 248"/>
              <a:gd name="T61" fmla="*/ 172879 h 240"/>
              <a:gd name="T62" fmla="*/ 184893 w 248"/>
              <a:gd name="T63" fmla="*/ 166476 h 240"/>
              <a:gd name="T64" fmla="*/ 140263 w 248"/>
              <a:gd name="T65" fmla="*/ 121655 h 240"/>
              <a:gd name="T66" fmla="*/ 133888 w 248"/>
              <a:gd name="T67" fmla="*/ 108850 h 240"/>
              <a:gd name="T68" fmla="*/ 153015 w 248"/>
              <a:gd name="T69" fmla="*/ 89641 h 240"/>
              <a:gd name="T70" fmla="*/ 165766 w 248"/>
              <a:gd name="T71" fmla="*/ 96044 h 240"/>
              <a:gd name="T72" fmla="*/ 178517 w 248"/>
              <a:gd name="T73" fmla="*/ 107249 h 240"/>
              <a:gd name="T74" fmla="*/ 178517 w 248"/>
              <a:gd name="T75" fmla="*/ 19209 h 240"/>
              <a:gd name="T76" fmla="*/ 197644 w 248"/>
              <a:gd name="T77" fmla="*/ 0 h 240"/>
              <a:gd name="T78" fmla="*/ 216771 w 248"/>
              <a:gd name="T79" fmla="*/ 19209 h 240"/>
              <a:gd name="T80" fmla="*/ 216771 w 248"/>
              <a:gd name="T81" fmla="*/ 107249 h 240"/>
              <a:gd name="T82" fmla="*/ 229522 w 248"/>
              <a:gd name="T83" fmla="*/ 96044 h 240"/>
              <a:gd name="T84" fmla="*/ 242273 w 248"/>
              <a:gd name="T85" fmla="*/ 89641 h 240"/>
              <a:gd name="T86" fmla="*/ 261400 w 248"/>
              <a:gd name="T87" fmla="*/ 108850 h 24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48" h="240">
                <a:moveTo>
                  <a:pt x="236" y="200"/>
                </a:moveTo>
                <a:cubicBezTo>
                  <a:pt x="176" y="200"/>
                  <a:pt x="176" y="200"/>
                  <a:pt x="176" y="200"/>
                </a:cubicBezTo>
                <a:cubicBezTo>
                  <a:pt x="160" y="200"/>
                  <a:pt x="160" y="200"/>
                  <a:pt x="160" y="200"/>
                </a:cubicBezTo>
                <a:cubicBezTo>
                  <a:pt x="160" y="220"/>
                  <a:pt x="160" y="220"/>
                  <a:pt x="160" y="220"/>
                </a:cubicBezTo>
                <a:cubicBezTo>
                  <a:pt x="176" y="236"/>
                  <a:pt x="176" y="236"/>
                  <a:pt x="176" y="236"/>
                </a:cubicBezTo>
                <a:cubicBezTo>
                  <a:pt x="176" y="240"/>
                  <a:pt x="176" y="240"/>
                  <a:pt x="176" y="240"/>
                </a:cubicBezTo>
                <a:cubicBezTo>
                  <a:pt x="72" y="240"/>
                  <a:pt x="72" y="240"/>
                  <a:pt x="72" y="240"/>
                </a:cubicBezTo>
                <a:cubicBezTo>
                  <a:pt x="72" y="236"/>
                  <a:pt x="72" y="236"/>
                  <a:pt x="72" y="236"/>
                </a:cubicBezTo>
                <a:cubicBezTo>
                  <a:pt x="88" y="220"/>
                  <a:pt x="88" y="220"/>
                  <a:pt x="88" y="220"/>
                </a:cubicBezTo>
                <a:cubicBezTo>
                  <a:pt x="88" y="200"/>
                  <a:pt x="88" y="200"/>
                  <a:pt x="88" y="200"/>
                </a:cubicBezTo>
                <a:cubicBezTo>
                  <a:pt x="72" y="200"/>
                  <a:pt x="72" y="200"/>
                  <a:pt x="72" y="200"/>
                </a:cubicBezTo>
                <a:cubicBezTo>
                  <a:pt x="12" y="200"/>
                  <a:pt x="12" y="200"/>
                  <a:pt x="12" y="200"/>
                </a:cubicBezTo>
                <a:cubicBezTo>
                  <a:pt x="5" y="200"/>
                  <a:pt x="0" y="195"/>
                  <a:pt x="0" y="18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1"/>
                  <a:pt x="5" y="16"/>
                  <a:pt x="12" y="16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0" y="32"/>
                  <a:pt x="100" y="32"/>
                  <a:pt x="100" y="32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232" y="168"/>
                  <a:pt x="232" y="168"/>
                  <a:pt x="232" y="168"/>
                </a:cubicBezTo>
                <a:cubicBezTo>
                  <a:pt x="232" y="32"/>
                  <a:pt x="232" y="32"/>
                  <a:pt x="232" y="32"/>
                </a:cubicBezTo>
                <a:cubicBezTo>
                  <a:pt x="148" y="32"/>
                  <a:pt x="148" y="32"/>
                  <a:pt x="148" y="32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236" y="16"/>
                  <a:pt x="236" y="16"/>
                  <a:pt x="236" y="16"/>
                </a:cubicBezTo>
                <a:cubicBezTo>
                  <a:pt x="243" y="16"/>
                  <a:pt x="248" y="21"/>
                  <a:pt x="248" y="28"/>
                </a:cubicBezTo>
                <a:cubicBezTo>
                  <a:pt x="248" y="188"/>
                  <a:pt x="248" y="188"/>
                  <a:pt x="248" y="188"/>
                </a:cubicBezTo>
                <a:cubicBezTo>
                  <a:pt x="248" y="195"/>
                  <a:pt x="243" y="200"/>
                  <a:pt x="236" y="200"/>
                </a:cubicBezTo>
                <a:moveTo>
                  <a:pt x="164" y="68"/>
                </a:moveTo>
                <a:cubicBezTo>
                  <a:pt x="164" y="71"/>
                  <a:pt x="163" y="74"/>
                  <a:pt x="160" y="76"/>
                </a:cubicBezTo>
                <a:cubicBezTo>
                  <a:pt x="132" y="104"/>
                  <a:pt x="132" y="104"/>
                  <a:pt x="132" y="104"/>
                </a:cubicBezTo>
                <a:cubicBezTo>
                  <a:pt x="130" y="107"/>
                  <a:pt x="127" y="108"/>
                  <a:pt x="124" y="108"/>
                </a:cubicBezTo>
                <a:cubicBezTo>
                  <a:pt x="121" y="108"/>
                  <a:pt x="118" y="107"/>
                  <a:pt x="116" y="104"/>
                </a:cubicBezTo>
                <a:cubicBezTo>
                  <a:pt x="88" y="76"/>
                  <a:pt x="88" y="76"/>
                  <a:pt x="88" y="76"/>
                </a:cubicBezTo>
                <a:cubicBezTo>
                  <a:pt x="85" y="74"/>
                  <a:pt x="84" y="71"/>
                  <a:pt x="84" y="68"/>
                </a:cubicBezTo>
                <a:cubicBezTo>
                  <a:pt x="84" y="61"/>
                  <a:pt x="89" y="56"/>
                  <a:pt x="96" y="56"/>
                </a:cubicBezTo>
                <a:cubicBezTo>
                  <a:pt x="99" y="56"/>
                  <a:pt x="102" y="57"/>
                  <a:pt x="104" y="60"/>
                </a:cubicBezTo>
                <a:cubicBezTo>
                  <a:pt x="112" y="67"/>
                  <a:pt x="112" y="67"/>
                  <a:pt x="112" y="67"/>
                </a:cubicBezTo>
                <a:cubicBezTo>
                  <a:pt x="112" y="12"/>
                  <a:pt x="112" y="12"/>
                  <a:pt x="112" y="12"/>
                </a:cubicBezTo>
                <a:cubicBezTo>
                  <a:pt x="112" y="5"/>
                  <a:pt x="117" y="0"/>
                  <a:pt x="124" y="0"/>
                </a:cubicBezTo>
                <a:cubicBezTo>
                  <a:pt x="131" y="0"/>
                  <a:pt x="136" y="5"/>
                  <a:pt x="136" y="12"/>
                </a:cubicBezTo>
                <a:cubicBezTo>
                  <a:pt x="136" y="67"/>
                  <a:pt x="136" y="67"/>
                  <a:pt x="136" y="67"/>
                </a:cubicBezTo>
                <a:cubicBezTo>
                  <a:pt x="144" y="60"/>
                  <a:pt x="144" y="60"/>
                  <a:pt x="144" y="60"/>
                </a:cubicBezTo>
                <a:cubicBezTo>
                  <a:pt x="146" y="57"/>
                  <a:pt x="149" y="56"/>
                  <a:pt x="152" y="56"/>
                </a:cubicBezTo>
                <a:cubicBezTo>
                  <a:pt x="159" y="56"/>
                  <a:pt x="164" y="61"/>
                  <a:pt x="164" y="68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79" name="Freeform 81"/>
          <p:cNvSpPr>
            <a:spLocks noEditPoints="1"/>
          </p:cNvSpPr>
          <p:nvPr/>
        </p:nvSpPr>
        <p:spPr bwMode="auto">
          <a:xfrm>
            <a:off x="7182131" y="509388"/>
            <a:ext cx="494595" cy="447114"/>
          </a:xfrm>
          <a:custGeom>
            <a:avLst/>
            <a:gdLst>
              <a:gd name="T0" fmla="*/ 377671 w 248"/>
              <a:gd name="T1" fmla="*/ 294708 h 224"/>
              <a:gd name="T2" fmla="*/ 281653 w 248"/>
              <a:gd name="T3" fmla="*/ 294708 h 224"/>
              <a:gd name="T4" fmla="*/ 256048 w 248"/>
              <a:gd name="T5" fmla="*/ 294708 h 224"/>
              <a:gd name="T6" fmla="*/ 256048 w 248"/>
              <a:gd name="T7" fmla="*/ 326742 h 224"/>
              <a:gd name="T8" fmla="*/ 281653 w 248"/>
              <a:gd name="T9" fmla="*/ 352368 h 224"/>
              <a:gd name="T10" fmla="*/ 281653 w 248"/>
              <a:gd name="T11" fmla="*/ 358775 h 224"/>
              <a:gd name="T12" fmla="*/ 115222 w 248"/>
              <a:gd name="T13" fmla="*/ 358775 h 224"/>
              <a:gd name="T14" fmla="*/ 115222 w 248"/>
              <a:gd name="T15" fmla="*/ 352368 h 224"/>
              <a:gd name="T16" fmla="*/ 140827 w 248"/>
              <a:gd name="T17" fmla="*/ 326742 h 224"/>
              <a:gd name="T18" fmla="*/ 140827 w 248"/>
              <a:gd name="T19" fmla="*/ 294708 h 224"/>
              <a:gd name="T20" fmla="*/ 115222 w 248"/>
              <a:gd name="T21" fmla="*/ 294708 h 224"/>
              <a:gd name="T22" fmla="*/ 19204 w 248"/>
              <a:gd name="T23" fmla="*/ 294708 h 224"/>
              <a:gd name="T24" fmla="*/ 0 w 248"/>
              <a:gd name="T25" fmla="*/ 275488 h 224"/>
              <a:gd name="T26" fmla="*/ 0 w 248"/>
              <a:gd name="T27" fmla="*/ 19220 h 224"/>
              <a:gd name="T28" fmla="*/ 19204 w 248"/>
              <a:gd name="T29" fmla="*/ 0 h 224"/>
              <a:gd name="T30" fmla="*/ 377671 w 248"/>
              <a:gd name="T31" fmla="*/ 0 h 224"/>
              <a:gd name="T32" fmla="*/ 396875 w 248"/>
              <a:gd name="T33" fmla="*/ 19220 h 224"/>
              <a:gd name="T34" fmla="*/ 396875 w 248"/>
              <a:gd name="T35" fmla="*/ 275488 h 224"/>
              <a:gd name="T36" fmla="*/ 377671 w 248"/>
              <a:gd name="T37" fmla="*/ 294708 h 224"/>
              <a:gd name="T38" fmla="*/ 371270 w 248"/>
              <a:gd name="T39" fmla="*/ 25627 h 224"/>
              <a:gd name="T40" fmla="*/ 25605 w 248"/>
              <a:gd name="T41" fmla="*/ 25627 h 224"/>
              <a:gd name="T42" fmla="*/ 25605 w 248"/>
              <a:gd name="T43" fmla="*/ 243454 h 224"/>
              <a:gd name="T44" fmla="*/ 371270 w 248"/>
              <a:gd name="T45" fmla="*/ 243454 h 224"/>
              <a:gd name="T46" fmla="*/ 371270 w 248"/>
              <a:gd name="T47" fmla="*/ 25627 h 224"/>
              <a:gd name="T48" fmla="*/ 160030 w 248"/>
              <a:gd name="T49" fmla="*/ 76880 h 224"/>
              <a:gd name="T50" fmla="*/ 172833 w 248"/>
              <a:gd name="T51" fmla="*/ 83287 h 224"/>
              <a:gd name="T52" fmla="*/ 198438 w 248"/>
              <a:gd name="T53" fmla="*/ 107312 h 224"/>
              <a:gd name="T54" fmla="*/ 224042 w 248"/>
              <a:gd name="T55" fmla="*/ 83287 h 224"/>
              <a:gd name="T56" fmla="*/ 236845 w 248"/>
              <a:gd name="T57" fmla="*/ 76880 h 224"/>
              <a:gd name="T58" fmla="*/ 256048 w 248"/>
              <a:gd name="T59" fmla="*/ 96100 h 224"/>
              <a:gd name="T60" fmla="*/ 249647 w 248"/>
              <a:gd name="T61" fmla="*/ 108914 h 224"/>
              <a:gd name="T62" fmla="*/ 225643 w 248"/>
              <a:gd name="T63" fmla="*/ 134541 h 224"/>
              <a:gd name="T64" fmla="*/ 249647 w 248"/>
              <a:gd name="T65" fmla="*/ 160167 h 224"/>
              <a:gd name="T66" fmla="*/ 256048 w 248"/>
              <a:gd name="T67" fmla="*/ 172981 h 224"/>
              <a:gd name="T68" fmla="*/ 236845 w 248"/>
              <a:gd name="T69" fmla="*/ 192201 h 224"/>
              <a:gd name="T70" fmla="*/ 224042 w 248"/>
              <a:gd name="T71" fmla="*/ 185794 h 224"/>
              <a:gd name="T72" fmla="*/ 198438 w 248"/>
              <a:gd name="T73" fmla="*/ 161769 h 224"/>
              <a:gd name="T74" fmla="*/ 172833 w 248"/>
              <a:gd name="T75" fmla="*/ 185794 h 224"/>
              <a:gd name="T76" fmla="*/ 160030 w 248"/>
              <a:gd name="T77" fmla="*/ 192201 h 224"/>
              <a:gd name="T78" fmla="*/ 140827 w 248"/>
              <a:gd name="T79" fmla="*/ 172981 h 224"/>
              <a:gd name="T80" fmla="*/ 147228 w 248"/>
              <a:gd name="T81" fmla="*/ 160167 h 224"/>
              <a:gd name="T82" fmla="*/ 171232 w 248"/>
              <a:gd name="T83" fmla="*/ 134541 h 224"/>
              <a:gd name="T84" fmla="*/ 147228 w 248"/>
              <a:gd name="T85" fmla="*/ 108914 h 224"/>
              <a:gd name="T86" fmla="*/ 140827 w 248"/>
              <a:gd name="T87" fmla="*/ 96100 h 224"/>
              <a:gd name="T88" fmla="*/ 160030 w 248"/>
              <a:gd name="T89" fmla="*/ 76880 h 224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248" h="224">
                <a:moveTo>
                  <a:pt x="236" y="184"/>
                </a:moveTo>
                <a:cubicBezTo>
                  <a:pt x="176" y="184"/>
                  <a:pt x="176" y="184"/>
                  <a:pt x="176" y="184"/>
                </a:cubicBezTo>
                <a:cubicBezTo>
                  <a:pt x="160" y="184"/>
                  <a:pt x="160" y="184"/>
                  <a:pt x="160" y="184"/>
                </a:cubicBezTo>
                <a:cubicBezTo>
                  <a:pt x="160" y="204"/>
                  <a:pt x="160" y="204"/>
                  <a:pt x="160" y="204"/>
                </a:cubicBezTo>
                <a:cubicBezTo>
                  <a:pt x="176" y="220"/>
                  <a:pt x="176" y="220"/>
                  <a:pt x="176" y="220"/>
                </a:cubicBezTo>
                <a:cubicBezTo>
                  <a:pt x="176" y="224"/>
                  <a:pt x="176" y="224"/>
                  <a:pt x="176" y="224"/>
                </a:cubicBezTo>
                <a:cubicBezTo>
                  <a:pt x="72" y="224"/>
                  <a:pt x="72" y="224"/>
                  <a:pt x="72" y="224"/>
                </a:cubicBezTo>
                <a:cubicBezTo>
                  <a:pt x="72" y="220"/>
                  <a:pt x="72" y="220"/>
                  <a:pt x="72" y="220"/>
                </a:cubicBezTo>
                <a:cubicBezTo>
                  <a:pt x="88" y="204"/>
                  <a:pt x="88" y="204"/>
                  <a:pt x="88" y="204"/>
                </a:cubicBezTo>
                <a:cubicBezTo>
                  <a:pt x="88" y="184"/>
                  <a:pt x="88" y="184"/>
                  <a:pt x="88" y="184"/>
                </a:cubicBezTo>
                <a:cubicBezTo>
                  <a:pt x="72" y="184"/>
                  <a:pt x="72" y="184"/>
                  <a:pt x="72" y="184"/>
                </a:cubicBezTo>
                <a:cubicBezTo>
                  <a:pt x="12" y="184"/>
                  <a:pt x="12" y="184"/>
                  <a:pt x="12" y="184"/>
                </a:cubicBezTo>
                <a:cubicBezTo>
                  <a:pt x="5" y="184"/>
                  <a:pt x="0" y="179"/>
                  <a:pt x="0" y="17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36" y="0"/>
                  <a:pt x="236" y="0"/>
                  <a:pt x="236" y="0"/>
                </a:cubicBezTo>
                <a:cubicBezTo>
                  <a:pt x="243" y="0"/>
                  <a:pt x="248" y="5"/>
                  <a:pt x="248" y="12"/>
                </a:cubicBezTo>
                <a:cubicBezTo>
                  <a:pt x="248" y="172"/>
                  <a:pt x="248" y="172"/>
                  <a:pt x="248" y="172"/>
                </a:cubicBezTo>
                <a:cubicBezTo>
                  <a:pt x="248" y="179"/>
                  <a:pt x="243" y="184"/>
                  <a:pt x="236" y="184"/>
                </a:cubicBezTo>
                <a:moveTo>
                  <a:pt x="232" y="16"/>
                </a:moveTo>
                <a:cubicBezTo>
                  <a:pt x="16" y="16"/>
                  <a:pt x="16" y="16"/>
                  <a:pt x="16" y="16"/>
                </a:cubicBezTo>
                <a:cubicBezTo>
                  <a:pt x="16" y="152"/>
                  <a:pt x="16" y="152"/>
                  <a:pt x="16" y="152"/>
                </a:cubicBezTo>
                <a:cubicBezTo>
                  <a:pt x="232" y="152"/>
                  <a:pt x="232" y="152"/>
                  <a:pt x="232" y="152"/>
                </a:cubicBezTo>
                <a:lnTo>
                  <a:pt x="232" y="16"/>
                </a:lnTo>
                <a:close/>
                <a:moveTo>
                  <a:pt x="100" y="48"/>
                </a:moveTo>
                <a:cubicBezTo>
                  <a:pt x="103" y="48"/>
                  <a:pt x="106" y="49"/>
                  <a:pt x="108" y="52"/>
                </a:cubicBezTo>
                <a:cubicBezTo>
                  <a:pt x="124" y="67"/>
                  <a:pt x="124" y="67"/>
                  <a:pt x="124" y="67"/>
                </a:cubicBezTo>
                <a:cubicBezTo>
                  <a:pt x="140" y="52"/>
                  <a:pt x="140" y="52"/>
                  <a:pt x="140" y="52"/>
                </a:cubicBezTo>
                <a:cubicBezTo>
                  <a:pt x="142" y="49"/>
                  <a:pt x="145" y="48"/>
                  <a:pt x="148" y="48"/>
                </a:cubicBezTo>
                <a:cubicBezTo>
                  <a:pt x="155" y="48"/>
                  <a:pt x="160" y="53"/>
                  <a:pt x="160" y="60"/>
                </a:cubicBezTo>
                <a:cubicBezTo>
                  <a:pt x="160" y="63"/>
                  <a:pt x="159" y="66"/>
                  <a:pt x="156" y="68"/>
                </a:cubicBezTo>
                <a:cubicBezTo>
                  <a:pt x="141" y="84"/>
                  <a:pt x="141" y="84"/>
                  <a:pt x="141" y="84"/>
                </a:cubicBezTo>
                <a:cubicBezTo>
                  <a:pt x="156" y="100"/>
                  <a:pt x="156" y="100"/>
                  <a:pt x="156" y="100"/>
                </a:cubicBezTo>
                <a:cubicBezTo>
                  <a:pt x="159" y="102"/>
                  <a:pt x="160" y="105"/>
                  <a:pt x="160" y="108"/>
                </a:cubicBezTo>
                <a:cubicBezTo>
                  <a:pt x="160" y="115"/>
                  <a:pt x="155" y="120"/>
                  <a:pt x="148" y="120"/>
                </a:cubicBezTo>
                <a:cubicBezTo>
                  <a:pt x="145" y="120"/>
                  <a:pt x="142" y="119"/>
                  <a:pt x="140" y="116"/>
                </a:cubicBezTo>
                <a:cubicBezTo>
                  <a:pt x="124" y="101"/>
                  <a:pt x="124" y="101"/>
                  <a:pt x="124" y="101"/>
                </a:cubicBezTo>
                <a:cubicBezTo>
                  <a:pt x="108" y="116"/>
                  <a:pt x="108" y="116"/>
                  <a:pt x="108" y="116"/>
                </a:cubicBezTo>
                <a:cubicBezTo>
                  <a:pt x="106" y="119"/>
                  <a:pt x="103" y="120"/>
                  <a:pt x="100" y="120"/>
                </a:cubicBezTo>
                <a:cubicBezTo>
                  <a:pt x="93" y="120"/>
                  <a:pt x="88" y="115"/>
                  <a:pt x="88" y="108"/>
                </a:cubicBezTo>
                <a:cubicBezTo>
                  <a:pt x="88" y="105"/>
                  <a:pt x="89" y="102"/>
                  <a:pt x="92" y="100"/>
                </a:cubicBezTo>
                <a:cubicBezTo>
                  <a:pt x="107" y="84"/>
                  <a:pt x="107" y="84"/>
                  <a:pt x="107" y="84"/>
                </a:cubicBezTo>
                <a:cubicBezTo>
                  <a:pt x="92" y="68"/>
                  <a:pt x="92" y="68"/>
                  <a:pt x="92" y="68"/>
                </a:cubicBezTo>
                <a:cubicBezTo>
                  <a:pt x="89" y="66"/>
                  <a:pt x="88" y="63"/>
                  <a:pt x="88" y="60"/>
                </a:cubicBezTo>
                <a:cubicBezTo>
                  <a:pt x="88" y="53"/>
                  <a:pt x="93" y="48"/>
                  <a:pt x="100" y="48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80" name="Freeform 82"/>
          <p:cNvSpPr>
            <a:spLocks noEditPoints="1"/>
          </p:cNvSpPr>
          <p:nvPr/>
        </p:nvSpPr>
        <p:spPr bwMode="auto">
          <a:xfrm>
            <a:off x="6291859" y="509388"/>
            <a:ext cx="492616" cy="447114"/>
          </a:xfrm>
          <a:custGeom>
            <a:avLst/>
            <a:gdLst>
              <a:gd name="T0" fmla="*/ 376160 w 248"/>
              <a:gd name="T1" fmla="*/ 294708 h 224"/>
              <a:gd name="T2" fmla="*/ 280526 w 248"/>
              <a:gd name="T3" fmla="*/ 294708 h 224"/>
              <a:gd name="T4" fmla="*/ 255024 w 248"/>
              <a:gd name="T5" fmla="*/ 294708 h 224"/>
              <a:gd name="T6" fmla="*/ 255024 w 248"/>
              <a:gd name="T7" fmla="*/ 326742 h 224"/>
              <a:gd name="T8" fmla="*/ 280526 w 248"/>
              <a:gd name="T9" fmla="*/ 352368 h 224"/>
              <a:gd name="T10" fmla="*/ 280526 w 248"/>
              <a:gd name="T11" fmla="*/ 358775 h 224"/>
              <a:gd name="T12" fmla="*/ 114761 w 248"/>
              <a:gd name="T13" fmla="*/ 358775 h 224"/>
              <a:gd name="T14" fmla="*/ 114761 w 248"/>
              <a:gd name="T15" fmla="*/ 352368 h 224"/>
              <a:gd name="T16" fmla="*/ 140263 w 248"/>
              <a:gd name="T17" fmla="*/ 326742 h 224"/>
              <a:gd name="T18" fmla="*/ 140263 w 248"/>
              <a:gd name="T19" fmla="*/ 294708 h 224"/>
              <a:gd name="T20" fmla="*/ 114761 w 248"/>
              <a:gd name="T21" fmla="*/ 294708 h 224"/>
              <a:gd name="T22" fmla="*/ 19127 w 248"/>
              <a:gd name="T23" fmla="*/ 294708 h 224"/>
              <a:gd name="T24" fmla="*/ 0 w 248"/>
              <a:gd name="T25" fmla="*/ 275488 h 224"/>
              <a:gd name="T26" fmla="*/ 0 w 248"/>
              <a:gd name="T27" fmla="*/ 19220 h 224"/>
              <a:gd name="T28" fmla="*/ 19127 w 248"/>
              <a:gd name="T29" fmla="*/ 0 h 224"/>
              <a:gd name="T30" fmla="*/ 376160 w 248"/>
              <a:gd name="T31" fmla="*/ 0 h 224"/>
              <a:gd name="T32" fmla="*/ 395287 w 248"/>
              <a:gd name="T33" fmla="*/ 19220 h 224"/>
              <a:gd name="T34" fmla="*/ 395287 w 248"/>
              <a:gd name="T35" fmla="*/ 275488 h 224"/>
              <a:gd name="T36" fmla="*/ 376160 w 248"/>
              <a:gd name="T37" fmla="*/ 294708 h 224"/>
              <a:gd name="T38" fmla="*/ 369785 w 248"/>
              <a:gd name="T39" fmla="*/ 25627 h 224"/>
              <a:gd name="T40" fmla="*/ 25502 w 248"/>
              <a:gd name="T41" fmla="*/ 25627 h 224"/>
              <a:gd name="T42" fmla="*/ 25502 w 248"/>
              <a:gd name="T43" fmla="*/ 243454 h 224"/>
              <a:gd name="T44" fmla="*/ 369785 w 248"/>
              <a:gd name="T45" fmla="*/ 243454 h 224"/>
              <a:gd name="T46" fmla="*/ 369785 w 248"/>
              <a:gd name="T47" fmla="*/ 25627 h 224"/>
              <a:gd name="T48" fmla="*/ 159390 w 248"/>
              <a:gd name="T49" fmla="*/ 115321 h 224"/>
              <a:gd name="T50" fmla="*/ 172141 w 248"/>
              <a:gd name="T51" fmla="*/ 121727 h 224"/>
              <a:gd name="T52" fmla="*/ 184892 w 248"/>
              <a:gd name="T53" fmla="*/ 132939 h 224"/>
              <a:gd name="T54" fmla="*/ 223146 w 248"/>
              <a:gd name="T55" fmla="*/ 96100 h 224"/>
              <a:gd name="T56" fmla="*/ 235897 w 248"/>
              <a:gd name="T57" fmla="*/ 89694 h 224"/>
              <a:gd name="T58" fmla="*/ 255024 w 248"/>
              <a:gd name="T59" fmla="*/ 108914 h 224"/>
              <a:gd name="T60" fmla="*/ 248648 w 248"/>
              <a:gd name="T61" fmla="*/ 121727 h 224"/>
              <a:gd name="T62" fmla="*/ 197644 w 248"/>
              <a:gd name="T63" fmla="*/ 172981 h 224"/>
              <a:gd name="T64" fmla="*/ 184892 w 248"/>
              <a:gd name="T65" fmla="*/ 179388 h 224"/>
              <a:gd name="T66" fmla="*/ 172141 w 248"/>
              <a:gd name="T67" fmla="*/ 172981 h 224"/>
              <a:gd name="T68" fmla="*/ 146639 w 248"/>
              <a:gd name="T69" fmla="*/ 147354 h 224"/>
              <a:gd name="T70" fmla="*/ 140263 w 248"/>
              <a:gd name="T71" fmla="*/ 134541 h 224"/>
              <a:gd name="T72" fmla="*/ 159390 w 248"/>
              <a:gd name="T73" fmla="*/ 115321 h 224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48" h="224">
                <a:moveTo>
                  <a:pt x="236" y="184"/>
                </a:moveTo>
                <a:cubicBezTo>
                  <a:pt x="176" y="184"/>
                  <a:pt x="176" y="184"/>
                  <a:pt x="176" y="184"/>
                </a:cubicBezTo>
                <a:cubicBezTo>
                  <a:pt x="160" y="184"/>
                  <a:pt x="160" y="184"/>
                  <a:pt x="160" y="184"/>
                </a:cubicBezTo>
                <a:cubicBezTo>
                  <a:pt x="160" y="204"/>
                  <a:pt x="160" y="204"/>
                  <a:pt x="160" y="204"/>
                </a:cubicBezTo>
                <a:cubicBezTo>
                  <a:pt x="176" y="220"/>
                  <a:pt x="176" y="220"/>
                  <a:pt x="176" y="220"/>
                </a:cubicBezTo>
                <a:cubicBezTo>
                  <a:pt x="176" y="224"/>
                  <a:pt x="176" y="224"/>
                  <a:pt x="176" y="224"/>
                </a:cubicBezTo>
                <a:cubicBezTo>
                  <a:pt x="72" y="224"/>
                  <a:pt x="72" y="224"/>
                  <a:pt x="72" y="224"/>
                </a:cubicBezTo>
                <a:cubicBezTo>
                  <a:pt x="72" y="220"/>
                  <a:pt x="72" y="220"/>
                  <a:pt x="72" y="220"/>
                </a:cubicBezTo>
                <a:cubicBezTo>
                  <a:pt x="88" y="204"/>
                  <a:pt x="88" y="204"/>
                  <a:pt x="88" y="204"/>
                </a:cubicBezTo>
                <a:cubicBezTo>
                  <a:pt x="88" y="184"/>
                  <a:pt x="88" y="184"/>
                  <a:pt x="88" y="184"/>
                </a:cubicBezTo>
                <a:cubicBezTo>
                  <a:pt x="72" y="184"/>
                  <a:pt x="72" y="184"/>
                  <a:pt x="72" y="184"/>
                </a:cubicBezTo>
                <a:cubicBezTo>
                  <a:pt x="12" y="184"/>
                  <a:pt x="12" y="184"/>
                  <a:pt x="12" y="184"/>
                </a:cubicBezTo>
                <a:cubicBezTo>
                  <a:pt x="5" y="184"/>
                  <a:pt x="0" y="179"/>
                  <a:pt x="0" y="17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36" y="0"/>
                  <a:pt x="236" y="0"/>
                  <a:pt x="236" y="0"/>
                </a:cubicBezTo>
                <a:cubicBezTo>
                  <a:pt x="243" y="0"/>
                  <a:pt x="248" y="5"/>
                  <a:pt x="248" y="12"/>
                </a:cubicBezTo>
                <a:cubicBezTo>
                  <a:pt x="248" y="172"/>
                  <a:pt x="248" y="172"/>
                  <a:pt x="248" y="172"/>
                </a:cubicBezTo>
                <a:cubicBezTo>
                  <a:pt x="248" y="179"/>
                  <a:pt x="243" y="184"/>
                  <a:pt x="236" y="184"/>
                </a:cubicBezTo>
                <a:moveTo>
                  <a:pt x="232" y="16"/>
                </a:moveTo>
                <a:cubicBezTo>
                  <a:pt x="16" y="16"/>
                  <a:pt x="16" y="16"/>
                  <a:pt x="16" y="16"/>
                </a:cubicBezTo>
                <a:cubicBezTo>
                  <a:pt x="16" y="152"/>
                  <a:pt x="16" y="152"/>
                  <a:pt x="16" y="152"/>
                </a:cubicBezTo>
                <a:cubicBezTo>
                  <a:pt x="232" y="152"/>
                  <a:pt x="232" y="152"/>
                  <a:pt x="232" y="152"/>
                </a:cubicBezTo>
                <a:lnTo>
                  <a:pt x="232" y="16"/>
                </a:lnTo>
                <a:close/>
                <a:moveTo>
                  <a:pt x="100" y="72"/>
                </a:moveTo>
                <a:cubicBezTo>
                  <a:pt x="103" y="72"/>
                  <a:pt x="106" y="73"/>
                  <a:pt x="108" y="76"/>
                </a:cubicBezTo>
                <a:cubicBezTo>
                  <a:pt x="116" y="83"/>
                  <a:pt x="116" y="83"/>
                  <a:pt x="116" y="83"/>
                </a:cubicBezTo>
                <a:cubicBezTo>
                  <a:pt x="140" y="60"/>
                  <a:pt x="140" y="60"/>
                  <a:pt x="140" y="60"/>
                </a:cubicBezTo>
                <a:cubicBezTo>
                  <a:pt x="142" y="57"/>
                  <a:pt x="145" y="56"/>
                  <a:pt x="148" y="56"/>
                </a:cubicBezTo>
                <a:cubicBezTo>
                  <a:pt x="155" y="56"/>
                  <a:pt x="160" y="61"/>
                  <a:pt x="160" y="68"/>
                </a:cubicBezTo>
                <a:cubicBezTo>
                  <a:pt x="160" y="71"/>
                  <a:pt x="159" y="74"/>
                  <a:pt x="156" y="76"/>
                </a:cubicBezTo>
                <a:cubicBezTo>
                  <a:pt x="124" y="108"/>
                  <a:pt x="124" y="108"/>
                  <a:pt x="124" y="108"/>
                </a:cubicBezTo>
                <a:cubicBezTo>
                  <a:pt x="122" y="111"/>
                  <a:pt x="119" y="112"/>
                  <a:pt x="116" y="112"/>
                </a:cubicBezTo>
                <a:cubicBezTo>
                  <a:pt x="113" y="112"/>
                  <a:pt x="110" y="111"/>
                  <a:pt x="108" y="108"/>
                </a:cubicBezTo>
                <a:cubicBezTo>
                  <a:pt x="92" y="92"/>
                  <a:pt x="92" y="92"/>
                  <a:pt x="92" y="92"/>
                </a:cubicBezTo>
                <a:cubicBezTo>
                  <a:pt x="89" y="90"/>
                  <a:pt x="88" y="87"/>
                  <a:pt x="88" y="84"/>
                </a:cubicBezTo>
                <a:cubicBezTo>
                  <a:pt x="88" y="77"/>
                  <a:pt x="93" y="72"/>
                  <a:pt x="100" y="72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81" name="Freeform 83"/>
          <p:cNvSpPr>
            <a:spLocks noEditPoints="1"/>
          </p:cNvSpPr>
          <p:nvPr/>
        </p:nvSpPr>
        <p:spPr bwMode="auto">
          <a:xfrm>
            <a:off x="5399609" y="509388"/>
            <a:ext cx="492618" cy="447114"/>
          </a:xfrm>
          <a:custGeom>
            <a:avLst/>
            <a:gdLst>
              <a:gd name="T0" fmla="*/ 376161 w 248"/>
              <a:gd name="T1" fmla="*/ 294708 h 224"/>
              <a:gd name="T2" fmla="*/ 280527 w 248"/>
              <a:gd name="T3" fmla="*/ 294708 h 224"/>
              <a:gd name="T4" fmla="*/ 255025 w 248"/>
              <a:gd name="T5" fmla="*/ 294708 h 224"/>
              <a:gd name="T6" fmla="*/ 255025 w 248"/>
              <a:gd name="T7" fmla="*/ 326742 h 224"/>
              <a:gd name="T8" fmla="*/ 280527 w 248"/>
              <a:gd name="T9" fmla="*/ 352368 h 224"/>
              <a:gd name="T10" fmla="*/ 280527 w 248"/>
              <a:gd name="T11" fmla="*/ 358775 h 224"/>
              <a:gd name="T12" fmla="*/ 114761 w 248"/>
              <a:gd name="T13" fmla="*/ 358775 h 224"/>
              <a:gd name="T14" fmla="*/ 114761 w 248"/>
              <a:gd name="T15" fmla="*/ 352368 h 224"/>
              <a:gd name="T16" fmla="*/ 140263 w 248"/>
              <a:gd name="T17" fmla="*/ 326742 h 224"/>
              <a:gd name="T18" fmla="*/ 140263 w 248"/>
              <a:gd name="T19" fmla="*/ 294708 h 224"/>
              <a:gd name="T20" fmla="*/ 114761 w 248"/>
              <a:gd name="T21" fmla="*/ 294708 h 224"/>
              <a:gd name="T22" fmla="*/ 19127 w 248"/>
              <a:gd name="T23" fmla="*/ 294708 h 224"/>
              <a:gd name="T24" fmla="*/ 0 w 248"/>
              <a:gd name="T25" fmla="*/ 275488 h 224"/>
              <a:gd name="T26" fmla="*/ 0 w 248"/>
              <a:gd name="T27" fmla="*/ 19220 h 224"/>
              <a:gd name="T28" fmla="*/ 19127 w 248"/>
              <a:gd name="T29" fmla="*/ 0 h 224"/>
              <a:gd name="T30" fmla="*/ 376161 w 248"/>
              <a:gd name="T31" fmla="*/ 0 h 224"/>
              <a:gd name="T32" fmla="*/ 395288 w 248"/>
              <a:gd name="T33" fmla="*/ 19220 h 224"/>
              <a:gd name="T34" fmla="*/ 395288 w 248"/>
              <a:gd name="T35" fmla="*/ 275488 h 224"/>
              <a:gd name="T36" fmla="*/ 376161 w 248"/>
              <a:gd name="T37" fmla="*/ 294708 h 224"/>
              <a:gd name="T38" fmla="*/ 369786 w 248"/>
              <a:gd name="T39" fmla="*/ 25627 h 224"/>
              <a:gd name="T40" fmla="*/ 25502 w 248"/>
              <a:gd name="T41" fmla="*/ 25627 h 224"/>
              <a:gd name="T42" fmla="*/ 25502 w 248"/>
              <a:gd name="T43" fmla="*/ 243454 h 224"/>
              <a:gd name="T44" fmla="*/ 369786 w 248"/>
              <a:gd name="T45" fmla="*/ 243454 h 224"/>
              <a:gd name="T46" fmla="*/ 369786 w 248"/>
              <a:gd name="T47" fmla="*/ 25627 h 224"/>
              <a:gd name="T48" fmla="*/ 159390 w 248"/>
              <a:gd name="T49" fmla="*/ 115321 h 224"/>
              <a:gd name="T50" fmla="*/ 235898 w 248"/>
              <a:gd name="T51" fmla="*/ 115321 h 224"/>
              <a:gd name="T52" fmla="*/ 255025 w 248"/>
              <a:gd name="T53" fmla="*/ 134541 h 224"/>
              <a:gd name="T54" fmla="*/ 235898 w 248"/>
              <a:gd name="T55" fmla="*/ 153761 h 224"/>
              <a:gd name="T56" fmla="*/ 159390 w 248"/>
              <a:gd name="T57" fmla="*/ 153761 h 224"/>
              <a:gd name="T58" fmla="*/ 140263 w 248"/>
              <a:gd name="T59" fmla="*/ 134541 h 224"/>
              <a:gd name="T60" fmla="*/ 159390 w 248"/>
              <a:gd name="T61" fmla="*/ 115321 h 224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48" h="224">
                <a:moveTo>
                  <a:pt x="236" y="184"/>
                </a:moveTo>
                <a:cubicBezTo>
                  <a:pt x="176" y="184"/>
                  <a:pt x="176" y="184"/>
                  <a:pt x="176" y="184"/>
                </a:cubicBezTo>
                <a:cubicBezTo>
                  <a:pt x="160" y="184"/>
                  <a:pt x="160" y="184"/>
                  <a:pt x="160" y="184"/>
                </a:cubicBezTo>
                <a:cubicBezTo>
                  <a:pt x="160" y="204"/>
                  <a:pt x="160" y="204"/>
                  <a:pt x="160" y="204"/>
                </a:cubicBezTo>
                <a:cubicBezTo>
                  <a:pt x="176" y="220"/>
                  <a:pt x="176" y="220"/>
                  <a:pt x="176" y="220"/>
                </a:cubicBezTo>
                <a:cubicBezTo>
                  <a:pt x="176" y="224"/>
                  <a:pt x="176" y="224"/>
                  <a:pt x="176" y="224"/>
                </a:cubicBezTo>
                <a:cubicBezTo>
                  <a:pt x="72" y="224"/>
                  <a:pt x="72" y="224"/>
                  <a:pt x="72" y="224"/>
                </a:cubicBezTo>
                <a:cubicBezTo>
                  <a:pt x="72" y="220"/>
                  <a:pt x="72" y="220"/>
                  <a:pt x="72" y="220"/>
                </a:cubicBezTo>
                <a:cubicBezTo>
                  <a:pt x="88" y="204"/>
                  <a:pt x="88" y="204"/>
                  <a:pt x="88" y="204"/>
                </a:cubicBezTo>
                <a:cubicBezTo>
                  <a:pt x="88" y="184"/>
                  <a:pt x="88" y="184"/>
                  <a:pt x="88" y="184"/>
                </a:cubicBezTo>
                <a:cubicBezTo>
                  <a:pt x="72" y="184"/>
                  <a:pt x="72" y="184"/>
                  <a:pt x="72" y="184"/>
                </a:cubicBezTo>
                <a:cubicBezTo>
                  <a:pt x="12" y="184"/>
                  <a:pt x="12" y="184"/>
                  <a:pt x="12" y="184"/>
                </a:cubicBezTo>
                <a:cubicBezTo>
                  <a:pt x="5" y="184"/>
                  <a:pt x="0" y="179"/>
                  <a:pt x="0" y="17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36" y="0"/>
                  <a:pt x="236" y="0"/>
                  <a:pt x="236" y="0"/>
                </a:cubicBezTo>
                <a:cubicBezTo>
                  <a:pt x="243" y="0"/>
                  <a:pt x="248" y="5"/>
                  <a:pt x="248" y="12"/>
                </a:cubicBezTo>
                <a:cubicBezTo>
                  <a:pt x="248" y="172"/>
                  <a:pt x="248" y="172"/>
                  <a:pt x="248" y="172"/>
                </a:cubicBezTo>
                <a:cubicBezTo>
                  <a:pt x="248" y="179"/>
                  <a:pt x="243" y="184"/>
                  <a:pt x="236" y="184"/>
                </a:cubicBezTo>
                <a:moveTo>
                  <a:pt x="232" y="16"/>
                </a:moveTo>
                <a:cubicBezTo>
                  <a:pt x="16" y="16"/>
                  <a:pt x="16" y="16"/>
                  <a:pt x="16" y="16"/>
                </a:cubicBezTo>
                <a:cubicBezTo>
                  <a:pt x="16" y="152"/>
                  <a:pt x="16" y="152"/>
                  <a:pt x="16" y="152"/>
                </a:cubicBezTo>
                <a:cubicBezTo>
                  <a:pt x="232" y="152"/>
                  <a:pt x="232" y="152"/>
                  <a:pt x="232" y="152"/>
                </a:cubicBezTo>
                <a:lnTo>
                  <a:pt x="232" y="16"/>
                </a:lnTo>
                <a:close/>
                <a:moveTo>
                  <a:pt x="100" y="72"/>
                </a:moveTo>
                <a:cubicBezTo>
                  <a:pt x="148" y="72"/>
                  <a:pt x="148" y="72"/>
                  <a:pt x="148" y="72"/>
                </a:cubicBezTo>
                <a:cubicBezTo>
                  <a:pt x="155" y="72"/>
                  <a:pt x="160" y="77"/>
                  <a:pt x="160" y="84"/>
                </a:cubicBezTo>
                <a:cubicBezTo>
                  <a:pt x="160" y="91"/>
                  <a:pt x="155" y="96"/>
                  <a:pt x="148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3" y="96"/>
                  <a:pt x="88" y="91"/>
                  <a:pt x="88" y="84"/>
                </a:cubicBezTo>
                <a:cubicBezTo>
                  <a:pt x="88" y="77"/>
                  <a:pt x="93" y="72"/>
                  <a:pt x="100" y="72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82" name="Freeform 84"/>
          <p:cNvSpPr>
            <a:spLocks noEditPoints="1"/>
          </p:cNvSpPr>
          <p:nvPr/>
        </p:nvSpPr>
        <p:spPr bwMode="auto">
          <a:xfrm>
            <a:off x="4507359" y="509388"/>
            <a:ext cx="494595" cy="447114"/>
          </a:xfrm>
          <a:custGeom>
            <a:avLst/>
            <a:gdLst>
              <a:gd name="T0" fmla="*/ 377671 w 248"/>
              <a:gd name="T1" fmla="*/ 294708 h 224"/>
              <a:gd name="T2" fmla="*/ 281653 w 248"/>
              <a:gd name="T3" fmla="*/ 294708 h 224"/>
              <a:gd name="T4" fmla="*/ 256048 w 248"/>
              <a:gd name="T5" fmla="*/ 294708 h 224"/>
              <a:gd name="T6" fmla="*/ 256048 w 248"/>
              <a:gd name="T7" fmla="*/ 326742 h 224"/>
              <a:gd name="T8" fmla="*/ 281653 w 248"/>
              <a:gd name="T9" fmla="*/ 352368 h 224"/>
              <a:gd name="T10" fmla="*/ 281653 w 248"/>
              <a:gd name="T11" fmla="*/ 358775 h 224"/>
              <a:gd name="T12" fmla="*/ 115222 w 248"/>
              <a:gd name="T13" fmla="*/ 358775 h 224"/>
              <a:gd name="T14" fmla="*/ 115222 w 248"/>
              <a:gd name="T15" fmla="*/ 352368 h 224"/>
              <a:gd name="T16" fmla="*/ 140827 w 248"/>
              <a:gd name="T17" fmla="*/ 326742 h 224"/>
              <a:gd name="T18" fmla="*/ 140827 w 248"/>
              <a:gd name="T19" fmla="*/ 294708 h 224"/>
              <a:gd name="T20" fmla="*/ 115222 w 248"/>
              <a:gd name="T21" fmla="*/ 294708 h 224"/>
              <a:gd name="T22" fmla="*/ 19204 w 248"/>
              <a:gd name="T23" fmla="*/ 294708 h 224"/>
              <a:gd name="T24" fmla="*/ 0 w 248"/>
              <a:gd name="T25" fmla="*/ 275488 h 224"/>
              <a:gd name="T26" fmla="*/ 0 w 248"/>
              <a:gd name="T27" fmla="*/ 19220 h 224"/>
              <a:gd name="T28" fmla="*/ 19204 w 248"/>
              <a:gd name="T29" fmla="*/ 0 h 224"/>
              <a:gd name="T30" fmla="*/ 377671 w 248"/>
              <a:gd name="T31" fmla="*/ 0 h 224"/>
              <a:gd name="T32" fmla="*/ 396875 w 248"/>
              <a:gd name="T33" fmla="*/ 19220 h 224"/>
              <a:gd name="T34" fmla="*/ 396875 w 248"/>
              <a:gd name="T35" fmla="*/ 275488 h 224"/>
              <a:gd name="T36" fmla="*/ 377671 w 248"/>
              <a:gd name="T37" fmla="*/ 294708 h 224"/>
              <a:gd name="T38" fmla="*/ 371270 w 248"/>
              <a:gd name="T39" fmla="*/ 25627 h 224"/>
              <a:gd name="T40" fmla="*/ 25605 w 248"/>
              <a:gd name="T41" fmla="*/ 25627 h 224"/>
              <a:gd name="T42" fmla="*/ 25605 w 248"/>
              <a:gd name="T43" fmla="*/ 243454 h 224"/>
              <a:gd name="T44" fmla="*/ 371270 w 248"/>
              <a:gd name="T45" fmla="*/ 243454 h 224"/>
              <a:gd name="T46" fmla="*/ 371270 w 248"/>
              <a:gd name="T47" fmla="*/ 25627 h 224"/>
              <a:gd name="T48" fmla="*/ 160030 w 248"/>
              <a:gd name="T49" fmla="*/ 115321 h 224"/>
              <a:gd name="T50" fmla="*/ 179234 w 248"/>
              <a:gd name="T51" fmla="*/ 115321 h 224"/>
              <a:gd name="T52" fmla="*/ 179234 w 248"/>
              <a:gd name="T53" fmla="*/ 96100 h 224"/>
              <a:gd name="T54" fmla="*/ 198438 w 248"/>
              <a:gd name="T55" fmla="*/ 76880 h 224"/>
              <a:gd name="T56" fmla="*/ 217641 w 248"/>
              <a:gd name="T57" fmla="*/ 96100 h 224"/>
              <a:gd name="T58" fmla="*/ 217641 w 248"/>
              <a:gd name="T59" fmla="*/ 115321 h 224"/>
              <a:gd name="T60" fmla="*/ 236845 w 248"/>
              <a:gd name="T61" fmla="*/ 115321 h 224"/>
              <a:gd name="T62" fmla="*/ 256048 w 248"/>
              <a:gd name="T63" fmla="*/ 134541 h 224"/>
              <a:gd name="T64" fmla="*/ 236845 w 248"/>
              <a:gd name="T65" fmla="*/ 153761 h 224"/>
              <a:gd name="T66" fmla="*/ 217641 w 248"/>
              <a:gd name="T67" fmla="*/ 153761 h 224"/>
              <a:gd name="T68" fmla="*/ 217641 w 248"/>
              <a:gd name="T69" fmla="*/ 172981 h 224"/>
              <a:gd name="T70" fmla="*/ 198438 w 248"/>
              <a:gd name="T71" fmla="*/ 192201 h 224"/>
              <a:gd name="T72" fmla="*/ 179234 w 248"/>
              <a:gd name="T73" fmla="*/ 172981 h 224"/>
              <a:gd name="T74" fmla="*/ 179234 w 248"/>
              <a:gd name="T75" fmla="*/ 153761 h 224"/>
              <a:gd name="T76" fmla="*/ 160030 w 248"/>
              <a:gd name="T77" fmla="*/ 153761 h 224"/>
              <a:gd name="T78" fmla="*/ 140827 w 248"/>
              <a:gd name="T79" fmla="*/ 134541 h 224"/>
              <a:gd name="T80" fmla="*/ 160030 w 248"/>
              <a:gd name="T81" fmla="*/ 115321 h 224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248" h="224">
                <a:moveTo>
                  <a:pt x="236" y="184"/>
                </a:moveTo>
                <a:cubicBezTo>
                  <a:pt x="176" y="184"/>
                  <a:pt x="176" y="184"/>
                  <a:pt x="176" y="184"/>
                </a:cubicBezTo>
                <a:cubicBezTo>
                  <a:pt x="160" y="184"/>
                  <a:pt x="160" y="184"/>
                  <a:pt x="160" y="184"/>
                </a:cubicBezTo>
                <a:cubicBezTo>
                  <a:pt x="160" y="204"/>
                  <a:pt x="160" y="204"/>
                  <a:pt x="160" y="204"/>
                </a:cubicBezTo>
                <a:cubicBezTo>
                  <a:pt x="176" y="220"/>
                  <a:pt x="176" y="220"/>
                  <a:pt x="176" y="220"/>
                </a:cubicBezTo>
                <a:cubicBezTo>
                  <a:pt x="176" y="224"/>
                  <a:pt x="176" y="224"/>
                  <a:pt x="176" y="224"/>
                </a:cubicBezTo>
                <a:cubicBezTo>
                  <a:pt x="72" y="224"/>
                  <a:pt x="72" y="224"/>
                  <a:pt x="72" y="224"/>
                </a:cubicBezTo>
                <a:cubicBezTo>
                  <a:pt x="72" y="220"/>
                  <a:pt x="72" y="220"/>
                  <a:pt x="72" y="220"/>
                </a:cubicBezTo>
                <a:cubicBezTo>
                  <a:pt x="88" y="204"/>
                  <a:pt x="88" y="204"/>
                  <a:pt x="88" y="204"/>
                </a:cubicBezTo>
                <a:cubicBezTo>
                  <a:pt x="88" y="184"/>
                  <a:pt x="88" y="184"/>
                  <a:pt x="88" y="184"/>
                </a:cubicBezTo>
                <a:cubicBezTo>
                  <a:pt x="72" y="184"/>
                  <a:pt x="72" y="184"/>
                  <a:pt x="72" y="184"/>
                </a:cubicBezTo>
                <a:cubicBezTo>
                  <a:pt x="12" y="184"/>
                  <a:pt x="12" y="184"/>
                  <a:pt x="12" y="184"/>
                </a:cubicBezTo>
                <a:cubicBezTo>
                  <a:pt x="5" y="184"/>
                  <a:pt x="0" y="179"/>
                  <a:pt x="0" y="17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36" y="0"/>
                  <a:pt x="236" y="0"/>
                  <a:pt x="236" y="0"/>
                </a:cubicBezTo>
                <a:cubicBezTo>
                  <a:pt x="243" y="0"/>
                  <a:pt x="248" y="5"/>
                  <a:pt x="248" y="12"/>
                </a:cubicBezTo>
                <a:cubicBezTo>
                  <a:pt x="248" y="172"/>
                  <a:pt x="248" y="172"/>
                  <a:pt x="248" y="172"/>
                </a:cubicBezTo>
                <a:cubicBezTo>
                  <a:pt x="248" y="179"/>
                  <a:pt x="243" y="184"/>
                  <a:pt x="236" y="184"/>
                </a:cubicBezTo>
                <a:moveTo>
                  <a:pt x="232" y="16"/>
                </a:moveTo>
                <a:cubicBezTo>
                  <a:pt x="16" y="16"/>
                  <a:pt x="16" y="16"/>
                  <a:pt x="16" y="16"/>
                </a:cubicBezTo>
                <a:cubicBezTo>
                  <a:pt x="16" y="152"/>
                  <a:pt x="16" y="152"/>
                  <a:pt x="16" y="152"/>
                </a:cubicBezTo>
                <a:cubicBezTo>
                  <a:pt x="232" y="152"/>
                  <a:pt x="232" y="152"/>
                  <a:pt x="232" y="152"/>
                </a:cubicBezTo>
                <a:lnTo>
                  <a:pt x="232" y="16"/>
                </a:lnTo>
                <a:close/>
                <a:moveTo>
                  <a:pt x="100" y="72"/>
                </a:moveTo>
                <a:cubicBezTo>
                  <a:pt x="112" y="72"/>
                  <a:pt x="112" y="72"/>
                  <a:pt x="112" y="72"/>
                </a:cubicBezTo>
                <a:cubicBezTo>
                  <a:pt x="112" y="60"/>
                  <a:pt x="112" y="60"/>
                  <a:pt x="112" y="60"/>
                </a:cubicBezTo>
                <a:cubicBezTo>
                  <a:pt x="112" y="53"/>
                  <a:pt x="117" y="48"/>
                  <a:pt x="124" y="48"/>
                </a:cubicBezTo>
                <a:cubicBezTo>
                  <a:pt x="131" y="48"/>
                  <a:pt x="136" y="53"/>
                  <a:pt x="136" y="60"/>
                </a:cubicBezTo>
                <a:cubicBezTo>
                  <a:pt x="136" y="72"/>
                  <a:pt x="136" y="72"/>
                  <a:pt x="136" y="72"/>
                </a:cubicBezTo>
                <a:cubicBezTo>
                  <a:pt x="148" y="72"/>
                  <a:pt x="148" y="72"/>
                  <a:pt x="148" y="72"/>
                </a:cubicBezTo>
                <a:cubicBezTo>
                  <a:pt x="155" y="72"/>
                  <a:pt x="160" y="77"/>
                  <a:pt x="160" y="84"/>
                </a:cubicBezTo>
                <a:cubicBezTo>
                  <a:pt x="160" y="91"/>
                  <a:pt x="155" y="96"/>
                  <a:pt x="148" y="96"/>
                </a:cubicBezTo>
                <a:cubicBezTo>
                  <a:pt x="136" y="96"/>
                  <a:pt x="136" y="96"/>
                  <a:pt x="136" y="96"/>
                </a:cubicBezTo>
                <a:cubicBezTo>
                  <a:pt x="136" y="108"/>
                  <a:pt x="136" y="108"/>
                  <a:pt x="136" y="108"/>
                </a:cubicBezTo>
                <a:cubicBezTo>
                  <a:pt x="136" y="115"/>
                  <a:pt x="131" y="120"/>
                  <a:pt x="124" y="120"/>
                </a:cubicBezTo>
                <a:cubicBezTo>
                  <a:pt x="117" y="120"/>
                  <a:pt x="112" y="115"/>
                  <a:pt x="112" y="108"/>
                </a:cubicBezTo>
                <a:cubicBezTo>
                  <a:pt x="112" y="96"/>
                  <a:pt x="112" y="96"/>
                  <a:pt x="112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3" y="96"/>
                  <a:pt x="88" y="91"/>
                  <a:pt x="88" y="84"/>
                </a:cubicBezTo>
                <a:cubicBezTo>
                  <a:pt x="88" y="77"/>
                  <a:pt x="93" y="72"/>
                  <a:pt x="100" y="72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83" name="Freeform 85"/>
          <p:cNvSpPr>
            <a:spLocks noEditPoints="1"/>
          </p:cNvSpPr>
          <p:nvPr/>
        </p:nvSpPr>
        <p:spPr bwMode="auto">
          <a:xfrm>
            <a:off x="3617088" y="509388"/>
            <a:ext cx="492616" cy="447114"/>
          </a:xfrm>
          <a:custGeom>
            <a:avLst/>
            <a:gdLst>
              <a:gd name="T0" fmla="*/ 376160 w 248"/>
              <a:gd name="T1" fmla="*/ 294708 h 224"/>
              <a:gd name="T2" fmla="*/ 280526 w 248"/>
              <a:gd name="T3" fmla="*/ 294708 h 224"/>
              <a:gd name="T4" fmla="*/ 255024 w 248"/>
              <a:gd name="T5" fmla="*/ 294708 h 224"/>
              <a:gd name="T6" fmla="*/ 255024 w 248"/>
              <a:gd name="T7" fmla="*/ 326742 h 224"/>
              <a:gd name="T8" fmla="*/ 280526 w 248"/>
              <a:gd name="T9" fmla="*/ 352368 h 224"/>
              <a:gd name="T10" fmla="*/ 280526 w 248"/>
              <a:gd name="T11" fmla="*/ 358775 h 224"/>
              <a:gd name="T12" fmla="*/ 114761 w 248"/>
              <a:gd name="T13" fmla="*/ 358775 h 224"/>
              <a:gd name="T14" fmla="*/ 114761 w 248"/>
              <a:gd name="T15" fmla="*/ 352368 h 224"/>
              <a:gd name="T16" fmla="*/ 140263 w 248"/>
              <a:gd name="T17" fmla="*/ 326742 h 224"/>
              <a:gd name="T18" fmla="*/ 140263 w 248"/>
              <a:gd name="T19" fmla="*/ 294708 h 224"/>
              <a:gd name="T20" fmla="*/ 114761 w 248"/>
              <a:gd name="T21" fmla="*/ 294708 h 224"/>
              <a:gd name="T22" fmla="*/ 19127 w 248"/>
              <a:gd name="T23" fmla="*/ 294708 h 224"/>
              <a:gd name="T24" fmla="*/ 0 w 248"/>
              <a:gd name="T25" fmla="*/ 275488 h 224"/>
              <a:gd name="T26" fmla="*/ 0 w 248"/>
              <a:gd name="T27" fmla="*/ 19220 h 224"/>
              <a:gd name="T28" fmla="*/ 19127 w 248"/>
              <a:gd name="T29" fmla="*/ 0 h 224"/>
              <a:gd name="T30" fmla="*/ 376160 w 248"/>
              <a:gd name="T31" fmla="*/ 0 h 224"/>
              <a:gd name="T32" fmla="*/ 395287 w 248"/>
              <a:gd name="T33" fmla="*/ 19220 h 224"/>
              <a:gd name="T34" fmla="*/ 395287 w 248"/>
              <a:gd name="T35" fmla="*/ 275488 h 224"/>
              <a:gd name="T36" fmla="*/ 376160 w 248"/>
              <a:gd name="T37" fmla="*/ 294708 h 224"/>
              <a:gd name="T38" fmla="*/ 369785 w 248"/>
              <a:gd name="T39" fmla="*/ 25627 h 224"/>
              <a:gd name="T40" fmla="*/ 25502 w 248"/>
              <a:gd name="T41" fmla="*/ 25627 h 224"/>
              <a:gd name="T42" fmla="*/ 25502 w 248"/>
              <a:gd name="T43" fmla="*/ 243454 h 224"/>
              <a:gd name="T44" fmla="*/ 369785 w 248"/>
              <a:gd name="T45" fmla="*/ 243454 h 224"/>
              <a:gd name="T46" fmla="*/ 369785 w 248"/>
              <a:gd name="T47" fmla="*/ 25627 h 22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248" h="224">
                <a:moveTo>
                  <a:pt x="236" y="184"/>
                </a:moveTo>
                <a:cubicBezTo>
                  <a:pt x="176" y="184"/>
                  <a:pt x="176" y="184"/>
                  <a:pt x="176" y="184"/>
                </a:cubicBezTo>
                <a:cubicBezTo>
                  <a:pt x="160" y="184"/>
                  <a:pt x="160" y="184"/>
                  <a:pt x="160" y="184"/>
                </a:cubicBezTo>
                <a:cubicBezTo>
                  <a:pt x="160" y="204"/>
                  <a:pt x="160" y="204"/>
                  <a:pt x="160" y="204"/>
                </a:cubicBezTo>
                <a:cubicBezTo>
                  <a:pt x="176" y="220"/>
                  <a:pt x="176" y="220"/>
                  <a:pt x="176" y="220"/>
                </a:cubicBezTo>
                <a:cubicBezTo>
                  <a:pt x="176" y="224"/>
                  <a:pt x="176" y="224"/>
                  <a:pt x="176" y="224"/>
                </a:cubicBezTo>
                <a:cubicBezTo>
                  <a:pt x="72" y="224"/>
                  <a:pt x="72" y="224"/>
                  <a:pt x="72" y="224"/>
                </a:cubicBezTo>
                <a:cubicBezTo>
                  <a:pt x="72" y="220"/>
                  <a:pt x="72" y="220"/>
                  <a:pt x="72" y="220"/>
                </a:cubicBezTo>
                <a:cubicBezTo>
                  <a:pt x="88" y="204"/>
                  <a:pt x="88" y="204"/>
                  <a:pt x="88" y="204"/>
                </a:cubicBezTo>
                <a:cubicBezTo>
                  <a:pt x="88" y="184"/>
                  <a:pt x="88" y="184"/>
                  <a:pt x="88" y="184"/>
                </a:cubicBezTo>
                <a:cubicBezTo>
                  <a:pt x="72" y="184"/>
                  <a:pt x="72" y="184"/>
                  <a:pt x="72" y="184"/>
                </a:cubicBezTo>
                <a:cubicBezTo>
                  <a:pt x="12" y="184"/>
                  <a:pt x="12" y="184"/>
                  <a:pt x="12" y="184"/>
                </a:cubicBezTo>
                <a:cubicBezTo>
                  <a:pt x="5" y="184"/>
                  <a:pt x="0" y="179"/>
                  <a:pt x="0" y="17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36" y="0"/>
                  <a:pt x="236" y="0"/>
                  <a:pt x="236" y="0"/>
                </a:cubicBezTo>
                <a:cubicBezTo>
                  <a:pt x="243" y="0"/>
                  <a:pt x="248" y="5"/>
                  <a:pt x="248" y="12"/>
                </a:cubicBezTo>
                <a:cubicBezTo>
                  <a:pt x="248" y="172"/>
                  <a:pt x="248" y="172"/>
                  <a:pt x="248" y="172"/>
                </a:cubicBezTo>
                <a:cubicBezTo>
                  <a:pt x="248" y="179"/>
                  <a:pt x="243" y="184"/>
                  <a:pt x="236" y="184"/>
                </a:cubicBezTo>
                <a:moveTo>
                  <a:pt x="232" y="16"/>
                </a:moveTo>
                <a:cubicBezTo>
                  <a:pt x="16" y="16"/>
                  <a:pt x="16" y="16"/>
                  <a:pt x="16" y="16"/>
                </a:cubicBezTo>
                <a:cubicBezTo>
                  <a:pt x="16" y="152"/>
                  <a:pt x="16" y="152"/>
                  <a:pt x="16" y="152"/>
                </a:cubicBezTo>
                <a:cubicBezTo>
                  <a:pt x="232" y="152"/>
                  <a:pt x="232" y="152"/>
                  <a:pt x="232" y="152"/>
                </a:cubicBezTo>
                <a:lnTo>
                  <a:pt x="232" y="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84" name="Freeform 86"/>
          <p:cNvSpPr>
            <a:spLocks noEditPoints="1"/>
          </p:cNvSpPr>
          <p:nvPr/>
        </p:nvSpPr>
        <p:spPr bwMode="auto">
          <a:xfrm>
            <a:off x="2716924" y="556869"/>
            <a:ext cx="510422" cy="318519"/>
          </a:xfrm>
          <a:custGeom>
            <a:avLst/>
            <a:gdLst>
              <a:gd name="T0" fmla="*/ 390376 w 256"/>
              <a:gd name="T1" fmla="*/ 255587 h 160"/>
              <a:gd name="T2" fmla="*/ 371177 w 256"/>
              <a:gd name="T3" fmla="*/ 255587 h 160"/>
              <a:gd name="T4" fmla="*/ 38398 w 256"/>
              <a:gd name="T5" fmla="*/ 255587 h 160"/>
              <a:gd name="T6" fmla="*/ 19199 w 256"/>
              <a:gd name="T7" fmla="*/ 255587 h 160"/>
              <a:gd name="T8" fmla="*/ 0 w 256"/>
              <a:gd name="T9" fmla="*/ 236418 h 160"/>
              <a:gd name="T10" fmla="*/ 0 w 256"/>
              <a:gd name="T11" fmla="*/ 204470 h 160"/>
              <a:gd name="T12" fmla="*/ 38398 w 256"/>
              <a:gd name="T13" fmla="*/ 204470 h 160"/>
              <a:gd name="T14" fmla="*/ 38398 w 256"/>
              <a:gd name="T15" fmla="*/ 19169 h 160"/>
              <a:gd name="T16" fmla="*/ 57596 w 256"/>
              <a:gd name="T17" fmla="*/ 0 h 160"/>
              <a:gd name="T18" fmla="*/ 351979 w 256"/>
              <a:gd name="T19" fmla="*/ 0 h 160"/>
              <a:gd name="T20" fmla="*/ 371177 w 256"/>
              <a:gd name="T21" fmla="*/ 19169 h 160"/>
              <a:gd name="T22" fmla="*/ 371177 w 256"/>
              <a:gd name="T23" fmla="*/ 204470 h 160"/>
              <a:gd name="T24" fmla="*/ 409575 w 256"/>
              <a:gd name="T25" fmla="*/ 204470 h 160"/>
              <a:gd name="T26" fmla="*/ 409575 w 256"/>
              <a:gd name="T27" fmla="*/ 236418 h 160"/>
              <a:gd name="T28" fmla="*/ 390376 w 256"/>
              <a:gd name="T29" fmla="*/ 255587 h 160"/>
              <a:gd name="T30" fmla="*/ 159990 w 256"/>
              <a:gd name="T31" fmla="*/ 236418 h 160"/>
              <a:gd name="T32" fmla="*/ 249585 w 256"/>
              <a:gd name="T33" fmla="*/ 236418 h 160"/>
              <a:gd name="T34" fmla="*/ 249585 w 256"/>
              <a:gd name="T35" fmla="*/ 223639 h 160"/>
              <a:gd name="T36" fmla="*/ 159990 w 256"/>
              <a:gd name="T37" fmla="*/ 223639 h 160"/>
              <a:gd name="T38" fmla="*/ 159990 w 256"/>
              <a:gd name="T39" fmla="*/ 236418 h 160"/>
              <a:gd name="T40" fmla="*/ 345579 w 256"/>
              <a:gd name="T41" fmla="*/ 25559 h 160"/>
              <a:gd name="T42" fmla="*/ 63996 w 256"/>
              <a:gd name="T43" fmla="*/ 25559 h 160"/>
              <a:gd name="T44" fmla="*/ 63996 w 256"/>
              <a:gd name="T45" fmla="*/ 191690 h 160"/>
              <a:gd name="T46" fmla="*/ 345579 w 256"/>
              <a:gd name="T47" fmla="*/ 191690 h 160"/>
              <a:gd name="T48" fmla="*/ 345579 w 256"/>
              <a:gd name="T49" fmla="*/ 25559 h 160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56" h="160">
                <a:moveTo>
                  <a:pt x="244" y="160"/>
                </a:moveTo>
                <a:cubicBezTo>
                  <a:pt x="232" y="160"/>
                  <a:pt x="232" y="160"/>
                  <a:pt x="232" y="160"/>
                </a:cubicBezTo>
                <a:cubicBezTo>
                  <a:pt x="24" y="160"/>
                  <a:pt x="24" y="160"/>
                  <a:pt x="24" y="160"/>
                </a:cubicBezTo>
                <a:cubicBezTo>
                  <a:pt x="12" y="160"/>
                  <a:pt x="12" y="160"/>
                  <a:pt x="12" y="160"/>
                </a:cubicBezTo>
                <a:cubicBezTo>
                  <a:pt x="5" y="160"/>
                  <a:pt x="0" y="155"/>
                  <a:pt x="0" y="148"/>
                </a:cubicBezTo>
                <a:cubicBezTo>
                  <a:pt x="0" y="128"/>
                  <a:pt x="0" y="128"/>
                  <a:pt x="0" y="128"/>
                </a:cubicBezTo>
                <a:cubicBezTo>
                  <a:pt x="24" y="128"/>
                  <a:pt x="24" y="128"/>
                  <a:pt x="24" y="128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5"/>
                  <a:pt x="29" y="0"/>
                  <a:pt x="36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7" y="0"/>
                  <a:pt x="232" y="5"/>
                  <a:pt x="232" y="12"/>
                </a:cubicBezTo>
                <a:cubicBezTo>
                  <a:pt x="232" y="128"/>
                  <a:pt x="232" y="128"/>
                  <a:pt x="232" y="128"/>
                </a:cubicBezTo>
                <a:cubicBezTo>
                  <a:pt x="256" y="128"/>
                  <a:pt x="256" y="128"/>
                  <a:pt x="256" y="128"/>
                </a:cubicBezTo>
                <a:cubicBezTo>
                  <a:pt x="256" y="148"/>
                  <a:pt x="256" y="148"/>
                  <a:pt x="256" y="148"/>
                </a:cubicBezTo>
                <a:cubicBezTo>
                  <a:pt x="256" y="155"/>
                  <a:pt x="251" y="160"/>
                  <a:pt x="244" y="160"/>
                </a:cubicBezTo>
                <a:moveTo>
                  <a:pt x="100" y="148"/>
                </a:moveTo>
                <a:cubicBezTo>
                  <a:pt x="156" y="148"/>
                  <a:pt x="156" y="148"/>
                  <a:pt x="156" y="148"/>
                </a:cubicBezTo>
                <a:cubicBezTo>
                  <a:pt x="156" y="140"/>
                  <a:pt x="156" y="140"/>
                  <a:pt x="156" y="140"/>
                </a:cubicBezTo>
                <a:cubicBezTo>
                  <a:pt x="100" y="140"/>
                  <a:pt x="100" y="140"/>
                  <a:pt x="100" y="140"/>
                </a:cubicBezTo>
                <a:lnTo>
                  <a:pt x="100" y="148"/>
                </a:lnTo>
                <a:close/>
                <a:moveTo>
                  <a:pt x="216" y="16"/>
                </a:moveTo>
                <a:cubicBezTo>
                  <a:pt x="40" y="16"/>
                  <a:pt x="40" y="16"/>
                  <a:pt x="40" y="16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216" y="120"/>
                  <a:pt x="216" y="120"/>
                  <a:pt x="216" y="120"/>
                </a:cubicBezTo>
                <a:lnTo>
                  <a:pt x="216" y="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85" name="Freeform 87"/>
          <p:cNvSpPr>
            <a:spLocks noEditPoints="1"/>
          </p:cNvSpPr>
          <p:nvPr/>
        </p:nvSpPr>
        <p:spPr bwMode="auto">
          <a:xfrm>
            <a:off x="1882047" y="485648"/>
            <a:ext cx="397655" cy="460962"/>
          </a:xfrm>
          <a:custGeom>
            <a:avLst/>
            <a:gdLst>
              <a:gd name="T0" fmla="*/ 299943 w 200"/>
              <a:gd name="T1" fmla="*/ 369887 h 232"/>
              <a:gd name="T2" fmla="*/ 19145 w 200"/>
              <a:gd name="T3" fmla="*/ 369887 h 232"/>
              <a:gd name="T4" fmla="*/ 0 w 200"/>
              <a:gd name="T5" fmla="*/ 350755 h 232"/>
              <a:gd name="T6" fmla="*/ 0 w 200"/>
              <a:gd name="T7" fmla="*/ 19132 h 232"/>
              <a:gd name="T8" fmla="*/ 19145 w 200"/>
              <a:gd name="T9" fmla="*/ 0 h 232"/>
              <a:gd name="T10" fmla="*/ 299943 w 200"/>
              <a:gd name="T11" fmla="*/ 0 h 232"/>
              <a:gd name="T12" fmla="*/ 319088 w 200"/>
              <a:gd name="T13" fmla="*/ 19132 h 232"/>
              <a:gd name="T14" fmla="*/ 319088 w 200"/>
              <a:gd name="T15" fmla="*/ 350755 h 232"/>
              <a:gd name="T16" fmla="*/ 299943 w 200"/>
              <a:gd name="T17" fmla="*/ 369887 h 232"/>
              <a:gd name="T18" fmla="*/ 159544 w 200"/>
              <a:gd name="T19" fmla="*/ 357132 h 232"/>
              <a:gd name="T20" fmla="*/ 172308 w 200"/>
              <a:gd name="T21" fmla="*/ 344378 h 232"/>
              <a:gd name="T22" fmla="*/ 159544 w 200"/>
              <a:gd name="T23" fmla="*/ 331623 h 232"/>
              <a:gd name="T24" fmla="*/ 146780 w 200"/>
              <a:gd name="T25" fmla="*/ 344378 h 232"/>
              <a:gd name="T26" fmla="*/ 159544 w 200"/>
              <a:gd name="T27" fmla="*/ 357132 h 232"/>
              <a:gd name="T28" fmla="*/ 280797 w 200"/>
              <a:gd name="T29" fmla="*/ 38264 h 232"/>
              <a:gd name="T30" fmla="*/ 38291 w 200"/>
              <a:gd name="T31" fmla="*/ 38264 h 232"/>
              <a:gd name="T32" fmla="*/ 38291 w 200"/>
              <a:gd name="T33" fmla="*/ 318868 h 232"/>
              <a:gd name="T34" fmla="*/ 280797 w 200"/>
              <a:gd name="T35" fmla="*/ 318868 h 232"/>
              <a:gd name="T36" fmla="*/ 280797 w 200"/>
              <a:gd name="T37" fmla="*/ 38264 h 23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200" h="232">
                <a:moveTo>
                  <a:pt x="188" y="232"/>
                </a:moveTo>
                <a:cubicBezTo>
                  <a:pt x="12" y="232"/>
                  <a:pt x="12" y="232"/>
                  <a:pt x="12" y="232"/>
                </a:cubicBezTo>
                <a:cubicBezTo>
                  <a:pt x="5" y="232"/>
                  <a:pt x="0" y="227"/>
                  <a:pt x="0" y="22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188" y="0"/>
                  <a:pt x="188" y="0"/>
                  <a:pt x="188" y="0"/>
                </a:cubicBezTo>
                <a:cubicBezTo>
                  <a:pt x="195" y="0"/>
                  <a:pt x="200" y="5"/>
                  <a:pt x="200" y="12"/>
                </a:cubicBezTo>
                <a:cubicBezTo>
                  <a:pt x="200" y="220"/>
                  <a:pt x="200" y="220"/>
                  <a:pt x="200" y="220"/>
                </a:cubicBezTo>
                <a:cubicBezTo>
                  <a:pt x="200" y="227"/>
                  <a:pt x="195" y="232"/>
                  <a:pt x="188" y="232"/>
                </a:cubicBezTo>
                <a:moveTo>
                  <a:pt x="100" y="224"/>
                </a:moveTo>
                <a:cubicBezTo>
                  <a:pt x="104" y="224"/>
                  <a:pt x="108" y="220"/>
                  <a:pt x="108" y="216"/>
                </a:cubicBezTo>
                <a:cubicBezTo>
                  <a:pt x="108" y="212"/>
                  <a:pt x="104" y="208"/>
                  <a:pt x="100" y="208"/>
                </a:cubicBezTo>
                <a:cubicBezTo>
                  <a:pt x="96" y="208"/>
                  <a:pt x="92" y="212"/>
                  <a:pt x="92" y="216"/>
                </a:cubicBezTo>
                <a:cubicBezTo>
                  <a:pt x="92" y="220"/>
                  <a:pt x="96" y="224"/>
                  <a:pt x="100" y="224"/>
                </a:cubicBezTo>
                <a:moveTo>
                  <a:pt x="176" y="24"/>
                </a:moveTo>
                <a:cubicBezTo>
                  <a:pt x="24" y="24"/>
                  <a:pt x="24" y="24"/>
                  <a:pt x="24" y="24"/>
                </a:cubicBezTo>
                <a:cubicBezTo>
                  <a:pt x="24" y="200"/>
                  <a:pt x="24" y="200"/>
                  <a:pt x="24" y="200"/>
                </a:cubicBezTo>
                <a:cubicBezTo>
                  <a:pt x="176" y="200"/>
                  <a:pt x="176" y="200"/>
                  <a:pt x="176" y="200"/>
                </a:cubicBezTo>
                <a:lnTo>
                  <a:pt x="176" y="2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86" name="Freeform 88"/>
          <p:cNvSpPr>
            <a:spLocks noEditPoints="1"/>
          </p:cNvSpPr>
          <p:nvPr/>
        </p:nvSpPr>
        <p:spPr bwMode="auto">
          <a:xfrm>
            <a:off x="1053106" y="485648"/>
            <a:ext cx="271038" cy="460962"/>
          </a:xfrm>
          <a:custGeom>
            <a:avLst/>
            <a:gdLst>
              <a:gd name="T0" fmla="*/ 198297 w 136"/>
              <a:gd name="T1" fmla="*/ 369887 h 232"/>
              <a:gd name="T2" fmla="*/ 19190 w 136"/>
              <a:gd name="T3" fmla="*/ 369887 h 232"/>
              <a:gd name="T4" fmla="*/ 0 w 136"/>
              <a:gd name="T5" fmla="*/ 350755 h 232"/>
              <a:gd name="T6" fmla="*/ 0 w 136"/>
              <a:gd name="T7" fmla="*/ 19132 h 232"/>
              <a:gd name="T8" fmla="*/ 19190 w 136"/>
              <a:gd name="T9" fmla="*/ 0 h 232"/>
              <a:gd name="T10" fmla="*/ 198297 w 136"/>
              <a:gd name="T11" fmla="*/ 0 h 232"/>
              <a:gd name="T12" fmla="*/ 217487 w 136"/>
              <a:gd name="T13" fmla="*/ 19132 h 232"/>
              <a:gd name="T14" fmla="*/ 217487 w 136"/>
              <a:gd name="T15" fmla="*/ 350755 h 232"/>
              <a:gd name="T16" fmla="*/ 198297 w 136"/>
              <a:gd name="T17" fmla="*/ 369887 h 232"/>
              <a:gd name="T18" fmla="*/ 108744 w 136"/>
              <a:gd name="T19" fmla="*/ 350755 h 232"/>
              <a:gd name="T20" fmla="*/ 121537 w 136"/>
              <a:gd name="T21" fmla="*/ 338000 h 232"/>
              <a:gd name="T22" fmla="*/ 108744 w 136"/>
              <a:gd name="T23" fmla="*/ 325245 h 232"/>
              <a:gd name="T24" fmla="*/ 95950 w 136"/>
              <a:gd name="T25" fmla="*/ 338000 h 232"/>
              <a:gd name="T26" fmla="*/ 108744 w 136"/>
              <a:gd name="T27" fmla="*/ 350755 h 232"/>
              <a:gd name="T28" fmla="*/ 198297 w 136"/>
              <a:gd name="T29" fmla="*/ 38264 h 232"/>
              <a:gd name="T30" fmla="*/ 191900 w 136"/>
              <a:gd name="T31" fmla="*/ 38264 h 232"/>
              <a:gd name="T32" fmla="*/ 25587 w 136"/>
              <a:gd name="T33" fmla="*/ 38264 h 232"/>
              <a:gd name="T34" fmla="*/ 19190 w 136"/>
              <a:gd name="T35" fmla="*/ 38264 h 232"/>
              <a:gd name="T36" fmla="*/ 19190 w 136"/>
              <a:gd name="T37" fmla="*/ 306113 h 232"/>
              <a:gd name="T38" fmla="*/ 25587 w 136"/>
              <a:gd name="T39" fmla="*/ 306113 h 232"/>
              <a:gd name="T40" fmla="*/ 191900 w 136"/>
              <a:gd name="T41" fmla="*/ 306113 h 232"/>
              <a:gd name="T42" fmla="*/ 198297 w 136"/>
              <a:gd name="T43" fmla="*/ 306113 h 232"/>
              <a:gd name="T44" fmla="*/ 198297 w 136"/>
              <a:gd name="T45" fmla="*/ 38264 h 232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36" h="232">
                <a:moveTo>
                  <a:pt x="124" y="232"/>
                </a:moveTo>
                <a:cubicBezTo>
                  <a:pt x="12" y="232"/>
                  <a:pt x="12" y="232"/>
                  <a:pt x="12" y="232"/>
                </a:cubicBezTo>
                <a:cubicBezTo>
                  <a:pt x="5" y="232"/>
                  <a:pt x="0" y="227"/>
                  <a:pt x="0" y="22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124" y="0"/>
                  <a:pt x="124" y="0"/>
                  <a:pt x="124" y="0"/>
                </a:cubicBezTo>
                <a:cubicBezTo>
                  <a:pt x="131" y="0"/>
                  <a:pt x="136" y="5"/>
                  <a:pt x="136" y="12"/>
                </a:cubicBezTo>
                <a:cubicBezTo>
                  <a:pt x="136" y="220"/>
                  <a:pt x="136" y="220"/>
                  <a:pt x="136" y="220"/>
                </a:cubicBezTo>
                <a:cubicBezTo>
                  <a:pt x="136" y="227"/>
                  <a:pt x="131" y="232"/>
                  <a:pt x="124" y="232"/>
                </a:cubicBezTo>
                <a:moveTo>
                  <a:pt x="68" y="220"/>
                </a:moveTo>
                <a:cubicBezTo>
                  <a:pt x="72" y="220"/>
                  <a:pt x="76" y="216"/>
                  <a:pt x="76" y="212"/>
                </a:cubicBezTo>
                <a:cubicBezTo>
                  <a:pt x="76" y="208"/>
                  <a:pt x="72" y="204"/>
                  <a:pt x="68" y="204"/>
                </a:cubicBezTo>
                <a:cubicBezTo>
                  <a:pt x="64" y="204"/>
                  <a:pt x="60" y="208"/>
                  <a:pt x="60" y="212"/>
                </a:cubicBezTo>
                <a:cubicBezTo>
                  <a:pt x="60" y="216"/>
                  <a:pt x="64" y="220"/>
                  <a:pt x="68" y="220"/>
                </a:cubicBezTo>
                <a:moveTo>
                  <a:pt x="124" y="24"/>
                </a:moveTo>
                <a:cubicBezTo>
                  <a:pt x="120" y="24"/>
                  <a:pt x="120" y="24"/>
                  <a:pt x="120" y="24"/>
                </a:cubicBezTo>
                <a:cubicBezTo>
                  <a:pt x="16" y="24"/>
                  <a:pt x="16" y="24"/>
                  <a:pt x="16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12" y="192"/>
                  <a:pt x="12" y="192"/>
                  <a:pt x="12" y="192"/>
                </a:cubicBezTo>
                <a:cubicBezTo>
                  <a:pt x="16" y="192"/>
                  <a:pt x="16" y="192"/>
                  <a:pt x="16" y="192"/>
                </a:cubicBezTo>
                <a:cubicBezTo>
                  <a:pt x="120" y="192"/>
                  <a:pt x="120" y="192"/>
                  <a:pt x="120" y="192"/>
                </a:cubicBezTo>
                <a:cubicBezTo>
                  <a:pt x="124" y="192"/>
                  <a:pt x="124" y="192"/>
                  <a:pt x="124" y="192"/>
                </a:cubicBezTo>
                <a:lnTo>
                  <a:pt x="124" y="2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</p:spTree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 noEditPoints="1"/>
          </p:cNvSpPr>
          <p:nvPr/>
        </p:nvSpPr>
        <p:spPr bwMode="auto">
          <a:xfrm>
            <a:off x="10941732" y="5988639"/>
            <a:ext cx="526368" cy="526368"/>
          </a:xfrm>
          <a:custGeom>
            <a:avLst/>
            <a:gdLst>
              <a:gd name="T0" fmla="*/ 415925 w 256"/>
              <a:gd name="T1" fmla="*/ 207963 h 256"/>
              <a:gd name="T2" fmla="*/ 415925 w 256"/>
              <a:gd name="T3" fmla="*/ 396429 h 256"/>
              <a:gd name="T4" fmla="*/ 396429 w 256"/>
              <a:gd name="T5" fmla="*/ 415925 h 256"/>
              <a:gd name="T6" fmla="*/ 207963 w 256"/>
              <a:gd name="T7" fmla="*/ 415925 h 256"/>
              <a:gd name="T8" fmla="*/ 207963 w 256"/>
              <a:gd name="T9" fmla="*/ 415925 h 256"/>
              <a:gd name="T10" fmla="*/ 0 w 256"/>
              <a:gd name="T11" fmla="*/ 207963 h 256"/>
              <a:gd name="T12" fmla="*/ 207963 w 256"/>
              <a:gd name="T13" fmla="*/ 0 h 256"/>
              <a:gd name="T14" fmla="*/ 415925 w 256"/>
              <a:gd name="T15" fmla="*/ 207963 h 256"/>
              <a:gd name="T16" fmla="*/ 415925 w 256"/>
              <a:gd name="T17" fmla="*/ 207963 h 256"/>
              <a:gd name="T18" fmla="*/ 207963 w 256"/>
              <a:gd name="T19" fmla="*/ 38993 h 256"/>
              <a:gd name="T20" fmla="*/ 38993 w 256"/>
              <a:gd name="T21" fmla="*/ 207963 h 256"/>
              <a:gd name="T22" fmla="*/ 207963 w 256"/>
              <a:gd name="T23" fmla="*/ 376932 h 256"/>
              <a:gd name="T24" fmla="*/ 207963 w 256"/>
              <a:gd name="T25" fmla="*/ 376932 h 256"/>
              <a:gd name="T26" fmla="*/ 376932 w 256"/>
              <a:gd name="T27" fmla="*/ 207963 h 256"/>
              <a:gd name="T28" fmla="*/ 376932 w 256"/>
              <a:gd name="T29" fmla="*/ 207963 h 256"/>
              <a:gd name="T30" fmla="*/ 207963 w 256"/>
              <a:gd name="T31" fmla="*/ 38993 h 256"/>
              <a:gd name="T32" fmla="*/ 292447 w 256"/>
              <a:gd name="T33" fmla="*/ 227459 h 256"/>
              <a:gd name="T34" fmla="*/ 279450 w 256"/>
              <a:gd name="T35" fmla="*/ 227459 h 256"/>
              <a:gd name="T36" fmla="*/ 155972 w 256"/>
              <a:gd name="T37" fmla="*/ 227459 h 256"/>
              <a:gd name="T38" fmla="*/ 123478 w 256"/>
              <a:gd name="T39" fmla="*/ 227459 h 256"/>
              <a:gd name="T40" fmla="*/ 103981 w 256"/>
              <a:gd name="T41" fmla="*/ 207963 h 256"/>
              <a:gd name="T42" fmla="*/ 123478 w 256"/>
              <a:gd name="T43" fmla="*/ 188466 h 256"/>
              <a:gd name="T44" fmla="*/ 188466 w 256"/>
              <a:gd name="T45" fmla="*/ 188466 h 256"/>
              <a:gd name="T46" fmla="*/ 227459 w 256"/>
              <a:gd name="T47" fmla="*/ 188466 h 256"/>
              <a:gd name="T48" fmla="*/ 292447 w 256"/>
              <a:gd name="T49" fmla="*/ 188466 h 256"/>
              <a:gd name="T50" fmla="*/ 311944 w 256"/>
              <a:gd name="T51" fmla="*/ 207963 h 256"/>
              <a:gd name="T52" fmla="*/ 292447 w 256"/>
              <a:gd name="T53" fmla="*/ 227459 h 25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56" h="256">
                <a:moveTo>
                  <a:pt x="256" y="128"/>
                </a:moveTo>
                <a:cubicBezTo>
                  <a:pt x="256" y="244"/>
                  <a:pt x="256" y="244"/>
                  <a:pt x="256" y="244"/>
                </a:cubicBezTo>
                <a:cubicBezTo>
                  <a:pt x="256" y="251"/>
                  <a:pt x="251" y="256"/>
                  <a:pt x="244" y="256"/>
                </a:cubicBezTo>
                <a:cubicBezTo>
                  <a:pt x="128" y="256"/>
                  <a:pt x="128" y="256"/>
                  <a:pt x="128" y="256"/>
                </a:cubicBezTo>
                <a:cubicBezTo>
                  <a:pt x="128" y="256"/>
                  <a:pt x="128" y="256"/>
                  <a:pt x="128" y="256"/>
                </a:cubicBezTo>
                <a:cubicBezTo>
                  <a:pt x="57" y="256"/>
                  <a:pt x="0" y="199"/>
                  <a:pt x="0" y="128"/>
                </a:cubicBezTo>
                <a:cubicBezTo>
                  <a:pt x="0" y="57"/>
                  <a:pt x="57" y="0"/>
                  <a:pt x="128" y="0"/>
                </a:cubicBezTo>
                <a:cubicBezTo>
                  <a:pt x="199" y="0"/>
                  <a:pt x="256" y="57"/>
                  <a:pt x="256" y="128"/>
                </a:cubicBezTo>
                <a:cubicBezTo>
                  <a:pt x="256" y="128"/>
                  <a:pt x="256" y="128"/>
                  <a:pt x="256" y="128"/>
                </a:cubicBezTo>
                <a:moveTo>
                  <a:pt x="128" y="24"/>
                </a:moveTo>
                <a:cubicBezTo>
                  <a:pt x="71" y="24"/>
                  <a:pt x="24" y="71"/>
                  <a:pt x="24" y="128"/>
                </a:cubicBezTo>
                <a:cubicBezTo>
                  <a:pt x="24" y="185"/>
                  <a:pt x="71" y="232"/>
                  <a:pt x="128" y="232"/>
                </a:cubicBezTo>
                <a:cubicBezTo>
                  <a:pt x="128" y="232"/>
                  <a:pt x="128" y="232"/>
                  <a:pt x="128" y="232"/>
                </a:cubicBezTo>
                <a:cubicBezTo>
                  <a:pt x="185" y="232"/>
                  <a:pt x="232" y="185"/>
                  <a:pt x="232" y="128"/>
                </a:cubicBezTo>
                <a:cubicBezTo>
                  <a:pt x="232" y="128"/>
                  <a:pt x="232" y="128"/>
                  <a:pt x="232" y="128"/>
                </a:cubicBezTo>
                <a:cubicBezTo>
                  <a:pt x="232" y="71"/>
                  <a:pt x="185" y="24"/>
                  <a:pt x="128" y="24"/>
                </a:cubicBezTo>
                <a:moveTo>
                  <a:pt x="180" y="140"/>
                </a:moveTo>
                <a:cubicBezTo>
                  <a:pt x="172" y="140"/>
                  <a:pt x="172" y="140"/>
                  <a:pt x="172" y="140"/>
                </a:cubicBezTo>
                <a:cubicBezTo>
                  <a:pt x="96" y="140"/>
                  <a:pt x="96" y="140"/>
                  <a:pt x="96" y="140"/>
                </a:cubicBezTo>
                <a:cubicBezTo>
                  <a:pt x="76" y="140"/>
                  <a:pt x="76" y="140"/>
                  <a:pt x="76" y="140"/>
                </a:cubicBezTo>
                <a:cubicBezTo>
                  <a:pt x="69" y="140"/>
                  <a:pt x="64" y="135"/>
                  <a:pt x="64" y="128"/>
                </a:cubicBezTo>
                <a:cubicBezTo>
                  <a:pt x="64" y="121"/>
                  <a:pt x="69" y="116"/>
                  <a:pt x="76" y="116"/>
                </a:cubicBezTo>
                <a:cubicBezTo>
                  <a:pt x="116" y="116"/>
                  <a:pt x="116" y="116"/>
                  <a:pt x="116" y="116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80" y="116"/>
                  <a:pt x="180" y="116"/>
                  <a:pt x="180" y="116"/>
                </a:cubicBezTo>
                <a:cubicBezTo>
                  <a:pt x="187" y="116"/>
                  <a:pt x="192" y="121"/>
                  <a:pt x="192" y="128"/>
                </a:cubicBezTo>
                <a:cubicBezTo>
                  <a:pt x="192" y="135"/>
                  <a:pt x="187" y="140"/>
                  <a:pt x="180" y="140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0019583" y="5988639"/>
            <a:ext cx="526368" cy="526368"/>
          </a:xfrm>
          <a:custGeom>
            <a:avLst/>
            <a:gdLst>
              <a:gd name="T0" fmla="*/ 415925 w 256"/>
              <a:gd name="T1" fmla="*/ 207963 h 256"/>
              <a:gd name="T2" fmla="*/ 415925 w 256"/>
              <a:gd name="T3" fmla="*/ 396429 h 256"/>
              <a:gd name="T4" fmla="*/ 396429 w 256"/>
              <a:gd name="T5" fmla="*/ 415925 h 256"/>
              <a:gd name="T6" fmla="*/ 207963 w 256"/>
              <a:gd name="T7" fmla="*/ 415925 h 256"/>
              <a:gd name="T8" fmla="*/ 207963 w 256"/>
              <a:gd name="T9" fmla="*/ 415925 h 256"/>
              <a:gd name="T10" fmla="*/ 0 w 256"/>
              <a:gd name="T11" fmla="*/ 207963 h 256"/>
              <a:gd name="T12" fmla="*/ 207963 w 256"/>
              <a:gd name="T13" fmla="*/ 0 h 256"/>
              <a:gd name="T14" fmla="*/ 415925 w 256"/>
              <a:gd name="T15" fmla="*/ 207963 h 256"/>
              <a:gd name="T16" fmla="*/ 415925 w 256"/>
              <a:gd name="T17" fmla="*/ 207963 h 256"/>
              <a:gd name="T18" fmla="*/ 207963 w 256"/>
              <a:gd name="T19" fmla="*/ 38993 h 256"/>
              <a:gd name="T20" fmla="*/ 38993 w 256"/>
              <a:gd name="T21" fmla="*/ 207963 h 256"/>
              <a:gd name="T22" fmla="*/ 207963 w 256"/>
              <a:gd name="T23" fmla="*/ 376932 h 256"/>
              <a:gd name="T24" fmla="*/ 207963 w 256"/>
              <a:gd name="T25" fmla="*/ 376932 h 256"/>
              <a:gd name="T26" fmla="*/ 376932 w 256"/>
              <a:gd name="T27" fmla="*/ 207963 h 256"/>
              <a:gd name="T28" fmla="*/ 376932 w 256"/>
              <a:gd name="T29" fmla="*/ 207963 h 256"/>
              <a:gd name="T30" fmla="*/ 207963 w 256"/>
              <a:gd name="T31" fmla="*/ 38993 h 256"/>
              <a:gd name="T32" fmla="*/ 292447 w 256"/>
              <a:gd name="T33" fmla="*/ 227459 h 256"/>
              <a:gd name="T34" fmla="*/ 227459 w 256"/>
              <a:gd name="T35" fmla="*/ 227459 h 256"/>
              <a:gd name="T36" fmla="*/ 227459 w 256"/>
              <a:gd name="T37" fmla="*/ 292447 h 256"/>
              <a:gd name="T38" fmla="*/ 207963 w 256"/>
              <a:gd name="T39" fmla="*/ 311944 h 256"/>
              <a:gd name="T40" fmla="*/ 188466 w 256"/>
              <a:gd name="T41" fmla="*/ 292447 h 256"/>
              <a:gd name="T42" fmla="*/ 188466 w 256"/>
              <a:gd name="T43" fmla="*/ 227459 h 256"/>
              <a:gd name="T44" fmla="*/ 123478 w 256"/>
              <a:gd name="T45" fmla="*/ 227459 h 256"/>
              <a:gd name="T46" fmla="*/ 103981 w 256"/>
              <a:gd name="T47" fmla="*/ 207963 h 256"/>
              <a:gd name="T48" fmla="*/ 123478 w 256"/>
              <a:gd name="T49" fmla="*/ 188466 h 256"/>
              <a:gd name="T50" fmla="*/ 188466 w 256"/>
              <a:gd name="T51" fmla="*/ 188466 h 256"/>
              <a:gd name="T52" fmla="*/ 188466 w 256"/>
              <a:gd name="T53" fmla="*/ 123478 h 256"/>
              <a:gd name="T54" fmla="*/ 207963 w 256"/>
              <a:gd name="T55" fmla="*/ 103981 h 256"/>
              <a:gd name="T56" fmla="*/ 227459 w 256"/>
              <a:gd name="T57" fmla="*/ 123478 h 256"/>
              <a:gd name="T58" fmla="*/ 227459 w 256"/>
              <a:gd name="T59" fmla="*/ 188466 h 256"/>
              <a:gd name="T60" fmla="*/ 292447 w 256"/>
              <a:gd name="T61" fmla="*/ 188466 h 256"/>
              <a:gd name="T62" fmla="*/ 311944 w 256"/>
              <a:gd name="T63" fmla="*/ 207963 h 256"/>
              <a:gd name="T64" fmla="*/ 292447 w 256"/>
              <a:gd name="T65" fmla="*/ 227459 h 25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256" h="256">
                <a:moveTo>
                  <a:pt x="256" y="128"/>
                </a:moveTo>
                <a:cubicBezTo>
                  <a:pt x="256" y="244"/>
                  <a:pt x="256" y="244"/>
                  <a:pt x="256" y="244"/>
                </a:cubicBezTo>
                <a:cubicBezTo>
                  <a:pt x="256" y="251"/>
                  <a:pt x="251" y="256"/>
                  <a:pt x="244" y="256"/>
                </a:cubicBezTo>
                <a:cubicBezTo>
                  <a:pt x="128" y="256"/>
                  <a:pt x="128" y="256"/>
                  <a:pt x="128" y="256"/>
                </a:cubicBezTo>
                <a:cubicBezTo>
                  <a:pt x="128" y="256"/>
                  <a:pt x="128" y="256"/>
                  <a:pt x="128" y="256"/>
                </a:cubicBezTo>
                <a:cubicBezTo>
                  <a:pt x="57" y="256"/>
                  <a:pt x="0" y="199"/>
                  <a:pt x="0" y="128"/>
                </a:cubicBezTo>
                <a:cubicBezTo>
                  <a:pt x="0" y="57"/>
                  <a:pt x="57" y="0"/>
                  <a:pt x="128" y="0"/>
                </a:cubicBezTo>
                <a:cubicBezTo>
                  <a:pt x="199" y="0"/>
                  <a:pt x="256" y="57"/>
                  <a:pt x="256" y="128"/>
                </a:cubicBezTo>
                <a:cubicBezTo>
                  <a:pt x="256" y="128"/>
                  <a:pt x="256" y="128"/>
                  <a:pt x="256" y="128"/>
                </a:cubicBezTo>
                <a:moveTo>
                  <a:pt x="128" y="24"/>
                </a:moveTo>
                <a:cubicBezTo>
                  <a:pt x="71" y="24"/>
                  <a:pt x="24" y="71"/>
                  <a:pt x="24" y="128"/>
                </a:cubicBezTo>
                <a:cubicBezTo>
                  <a:pt x="24" y="185"/>
                  <a:pt x="71" y="232"/>
                  <a:pt x="128" y="232"/>
                </a:cubicBezTo>
                <a:cubicBezTo>
                  <a:pt x="128" y="232"/>
                  <a:pt x="128" y="232"/>
                  <a:pt x="128" y="232"/>
                </a:cubicBezTo>
                <a:cubicBezTo>
                  <a:pt x="185" y="232"/>
                  <a:pt x="232" y="185"/>
                  <a:pt x="232" y="128"/>
                </a:cubicBezTo>
                <a:cubicBezTo>
                  <a:pt x="232" y="128"/>
                  <a:pt x="232" y="128"/>
                  <a:pt x="232" y="128"/>
                </a:cubicBezTo>
                <a:cubicBezTo>
                  <a:pt x="232" y="71"/>
                  <a:pt x="185" y="24"/>
                  <a:pt x="128" y="24"/>
                </a:cubicBezTo>
                <a:moveTo>
                  <a:pt x="180" y="140"/>
                </a:moveTo>
                <a:cubicBezTo>
                  <a:pt x="140" y="140"/>
                  <a:pt x="140" y="140"/>
                  <a:pt x="140" y="140"/>
                </a:cubicBezTo>
                <a:cubicBezTo>
                  <a:pt x="140" y="180"/>
                  <a:pt x="140" y="180"/>
                  <a:pt x="140" y="180"/>
                </a:cubicBezTo>
                <a:cubicBezTo>
                  <a:pt x="140" y="187"/>
                  <a:pt x="135" y="192"/>
                  <a:pt x="128" y="192"/>
                </a:cubicBezTo>
                <a:cubicBezTo>
                  <a:pt x="121" y="192"/>
                  <a:pt x="116" y="187"/>
                  <a:pt x="116" y="180"/>
                </a:cubicBezTo>
                <a:cubicBezTo>
                  <a:pt x="116" y="140"/>
                  <a:pt x="116" y="140"/>
                  <a:pt x="116" y="140"/>
                </a:cubicBezTo>
                <a:cubicBezTo>
                  <a:pt x="76" y="140"/>
                  <a:pt x="76" y="140"/>
                  <a:pt x="76" y="140"/>
                </a:cubicBezTo>
                <a:cubicBezTo>
                  <a:pt x="69" y="140"/>
                  <a:pt x="64" y="135"/>
                  <a:pt x="64" y="128"/>
                </a:cubicBezTo>
                <a:cubicBezTo>
                  <a:pt x="64" y="121"/>
                  <a:pt x="69" y="116"/>
                  <a:pt x="76" y="116"/>
                </a:cubicBezTo>
                <a:cubicBezTo>
                  <a:pt x="116" y="116"/>
                  <a:pt x="116" y="116"/>
                  <a:pt x="116" y="116"/>
                </a:cubicBezTo>
                <a:cubicBezTo>
                  <a:pt x="116" y="76"/>
                  <a:pt x="116" y="76"/>
                  <a:pt x="116" y="76"/>
                </a:cubicBezTo>
                <a:cubicBezTo>
                  <a:pt x="116" y="69"/>
                  <a:pt x="121" y="64"/>
                  <a:pt x="128" y="64"/>
                </a:cubicBezTo>
                <a:cubicBezTo>
                  <a:pt x="135" y="64"/>
                  <a:pt x="140" y="69"/>
                  <a:pt x="140" y="76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80" y="116"/>
                  <a:pt x="180" y="116"/>
                  <a:pt x="180" y="116"/>
                </a:cubicBezTo>
                <a:cubicBezTo>
                  <a:pt x="187" y="116"/>
                  <a:pt x="192" y="121"/>
                  <a:pt x="192" y="128"/>
                </a:cubicBezTo>
                <a:cubicBezTo>
                  <a:pt x="192" y="135"/>
                  <a:pt x="187" y="140"/>
                  <a:pt x="180" y="140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" name="Freeform 7"/>
          <p:cNvSpPr>
            <a:spLocks noEditPoints="1"/>
          </p:cNvSpPr>
          <p:nvPr/>
        </p:nvSpPr>
        <p:spPr bwMode="auto">
          <a:xfrm>
            <a:off x="9097433" y="6044892"/>
            <a:ext cx="526368" cy="411854"/>
          </a:xfrm>
          <a:custGeom>
            <a:avLst/>
            <a:gdLst>
              <a:gd name="T0" fmla="*/ 396429 w 256"/>
              <a:gd name="T1" fmla="*/ 182245 h 200"/>
              <a:gd name="T2" fmla="*/ 279450 w 256"/>
              <a:gd name="T3" fmla="*/ 182245 h 200"/>
              <a:gd name="T4" fmla="*/ 259953 w 256"/>
              <a:gd name="T5" fmla="*/ 162719 h 200"/>
              <a:gd name="T6" fmla="*/ 279450 w 256"/>
              <a:gd name="T7" fmla="*/ 143193 h 200"/>
              <a:gd name="T8" fmla="*/ 396429 w 256"/>
              <a:gd name="T9" fmla="*/ 143193 h 200"/>
              <a:gd name="T10" fmla="*/ 415925 w 256"/>
              <a:gd name="T11" fmla="*/ 162719 h 200"/>
              <a:gd name="T12" fmla="*/ 396429 w 256"/>
              <a:gd name="T13" fmla="*/ 182245 h 200"/>
              <a:gd name="T14" fmla="*/ 259953 w 256"/>
              <a:gd name="T15" fmla="*/ 305912 h 200"/>
              <a:gd name="T16" fmla="*/ 240457 w 256"/>
              <a:gd name="T17" fmla="*/ 325438 h 200"/>
              <a:gd name="T18" fmla="*/ 222585 w 256"/>
              <a:gd name="T19" fmla="*/ 312420 h 200"/>
              <a:gd name="T20" fmla="*/ 222585 w 256"/>
              <a:gd name="T21" fmla="*/ 312420 h 200"/>
              <a:gd name="T22" fmla="*/ 196590 w 256"/>
              <a:gd name="T23" fmla="*/ 247333 h 200"/>
              <a:gd name="T24" fmla="*/ 63364 w 256"/>
              <a:gd name="T25" fmla="*/ 247333 h 200"/>
              <a:gd name="T26" fmla="*/ 37368 w 256"/>
              <a:gd name="T27" fmla="*/ 312420 h 200"/>
              <a:gd name="T28" fmla="*/ 37368 w 256"/>
              <a:gd name="T29" fmla="*/ 312420 h 200"/>
              <a:gd name="T30" fmla="*/ 19496 w 256"/>
              <a:gd name="T31" fmla="*/ 325438 h 200"/>
              <a:gd name="T32" fmla="*/ 0 w 256"/>
              <a:gd name="T33" fmla="*/ 305912 h 200"/>
              <a:gd name="T34" fmla="*/ 1625 w 256"/>
              <a:gd name="T35" fmla="*/ 299403 h 200"/>
              <a:gd name="T36" fmla="*/ 1625 w 256"/>
              <a:gd name="T37" fmla="*/ 299403 h 200"/>
              <a:gd name="T38" fmla="*/ 112105 w 256"/>
              <a:gd name="T39" fmla="*/ 13018 h 200"/>
              <a:gd name="T40" fmla="*/ 112105 w 256"/>
              <a:gd name="T41" fmla="*/ 13018 h 200"/>
              <a:gd name="T42" fmla="*/ 129977 w 256"/>
              <a:gd name="T43" fmla="*/ 0 h 200"/>
              <a:gd name="T44" fmla="*/ 147848 w 256"/>
              <a:gd name="T45" fmla="*/ 13018 h 200"/>
              <a:gd name="T46" fmla="*/ 147848 w 256"/>
              <a:gd name="T47" fmla="*/ 13018 h 200"/>
              <a:gd name="T48" fmla="*/ 258328 w 256"/>
              <a:gd name="T49" fmla="*/ 299403 h 200"/>
              <a:gd name="T50" fmla="*/ 258328 w 256"/>
              <a:gd name="T51" fmla="*/ 299403 h 200"/>
              <a:gd name="T52" fmla="*/ 259953 w 256"/>
              <a:gd name="T53" fmla="*/ 305912 h 200"/>
              <a:gd name="T54" fmla="*/ 129977 w 256"/>
              <a:gd name="T55" fmla="*/ 73224 h 200"/>
              <a:gd name="T56" fmla="*/ 77986 w 256"/>
              <a:gd name="T57" fmla="*/ 208280 h 200"/>
              <a:gd name="T58" fmla="*/ 181967 w 256"/>
              <a:gd name="T59" fmla="*/ 208280 h 200"/>
              <a:gd name="T60" fmla="*/ 129977 w 256"/>
              <a:gd name="T61" fmla="*/ 73224 h 200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56" h="200">
                <a:moveTo>
                  <a:pt x="244" y="112"/>
                </a:moveTo>
                <a:cubicBezTo>
                  <a:pt x="172" y="112"/>
                  <a:pt x="172" y="112"/>
                  <a:pt x="172" y="112"/>
                </a:cubicBezTo>
                <a:cubicBezTo>
                  <a:pt x="165" y="112"/>
                  <a:pt x="160" y="107"/>
                  <a:pt x="160" y="100"/>
                </a:cubicBezTo>
                <a:cubicBezTo>
                  <a:pt x="160" y="93"/>
                  <a:pt x="165" y="88"/>
                  <a:pt x="172" y="88"/>
                </a:cubicBezTo>
                <a:cubicBezTo>
                  <a:pt x="244" y="88"/>
                  <a:pt x="244" y="88"/>
                  <a:pt x="244" y="88"/>
                </a:cubicBezTo>
                <a:cubicBezTo>
                  <a:pt x="251" y="88"/>
                  <a:pt x="256" y="93"/>
                  <a:pt x="256" y="100"/>
                </a:cubicBezTo>
                <a:cubicBezTo>
                  <a:pt x="256" y="107"/>
                  <a:pt x="251" y="112"/>
                  <a:pt x="244" y="112"/>
                </a:cubicBezTo>
                <a:moveTo>
                  <a:pt x="160" y="188"/>
                </a:moveTo>
                <a:cubicBezTo>
                  <a:pt x="160" y="195"/>
                  <a:pt x="155" y="200"/>
                  <a:pt x="148" y="200"/>
                </a:cubicBezTo>
                <a:cubicBezTo>
                  <a:pt x="143" y="200"/>
                  <a:pt x="139" y="197"/>
                  <a:pt x="137" y="192"/>
                </a:cubicBezTo>
                <a:cubicBezTo>
                  <a:pt x="137" y="192"/>
                  <a:pt x="137" y="192"/>
                  <a:pt x="137" y="192"/>
                </a:cubicBezTo>
                <a:cubicBezTo>
                  <a:pt x="121" y="152"/>
                  <a:pt x="121" y="152"/>
                  <a:pt x="121" y="152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23" y="192"/>
                  <a:pt x="23" y="192"/>
                  <a:pt x="23" y="192"/>
                </a:cubicBezTo>
                <a:cubicBezTo>
                  <a:pt x="23" y="192"/>
                  <a:pt x="23" y="192"/>
                  <a:pt x="23" y="192"/>
                </a:cubicBezTo>
                <a:cubicBezTo>
                  <a:pt x="21" y="197"/>
                  <a:pt x="17" y="200"/>
                  <a:pt x="12" y="200"/>
                </a:cubicBezTo>
                <a:cubicBezTo>
                  <a:pt x="5" y="200"/>
                  <a:pt x="0" y="195"/>
                  <a:pt x="0" y="188"/>
                </a:cubicBezTo>
                <a:cubicBezTo>
                  <a:pt x="0" y="186"/>
                  <a:pt x="0" y="185"/>
                  <a:pt x="1" y="184"/>
                </a:cubicBezTo>
                <a:cubicBezTo>
                  <a:pt x="1" y="184"/>
                  <a:pt x="1" y="184"/>
                  <a:pt x="1" y="184"/>
                </a:cubicBezTo>
                <a:cubicBezTo>
                  <a:pt x="69" y="8"/>
                  <a:pt x="69" y="8"/>
                  <a:pt x="69" y="8"/>
                </a:cubicBezTo>
                <a:cubicBezTo>
                  <a:pt x="69" y="8"/>
                  <a:pt x="69" y="8"/>
                  <a:pt x="69" y="8"/>
                </a:cubicBezTo>
                <a:cubicBezTo>
                  <a:pt x="71" y="3"/>
                  <a:pt x="75" y="0"/>
                  <a:pt x="80" y="0"/>
                </a:cubicBezTo>
                <a:cubicBezTo>
                  <a:pt x="85" y="0"/>
                  <a:pt x="89" y="3"/>
                  <a:pt x="91" y="8"/>
                </a:cubicBezTo>
                <a:cubicBezTo>
                  <a:pt x="91" y="8"/>
                  <a:pt x="91" y="8"/>
                  <a:pt x="91" y="8"/>
                </a:cubicBezTo>
                <a:cubicBezTo>
                  <a:pt x="159" y="184"/>
                  <a:pt x="159" y="184"/>
                  <a:pt x="159" y="184"/>
                </a:cubicBezTo>
                <a:cubicBezTo>
                  <a:pt x="159" y="184"/>
                  <a:pt x="159" y="184"/>
                  <a:pt x="159" y="184"/>
                </a:cubicBezTo>
                <a:cubicBezTo>
                  <a:pt x="160" y="185"/>
                  <a:pt x="160" y="186"/>
                  <a:pt x="160" y="188"/>
                </a:cubicBezTo>
                <a:moveTo>
                  <a:pt x="80" y="45"/>
                </a:moveTo>
                <a:cubicBezTo>
                  <a:pt x="48" y="128"/>
                  <a:pt x="48" y="128"/>
                  <a:pt x="48" y="128"/>
                </a:cubicBezTo>
                <a:cubicBezTo>
                  <a:pt x="112" y="128"/>
                  <a:pt x="112" y="128"/>
                  <a:pt x="112" y="128"/>
                </a:cubicBezTo>
                <a:lnTo>
                  <a:pt x="80" y="4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8175285" y="6044892"/>
            <a:ext cx="526368" cy="411854"/>
          </a:xfrm>
          <a:custGeom>
            <a:avLst/>
            <a:gdLst>
              <a:gd name="T0" fmla="*/ 396429 w 256"/>
              <a:gd name="T1" fmla="*/ 182245 h 200"/>
              <a:gd name="T2" fmla="*/ 357436 w 256"/>
              <a:gd name="T3" fmla="*/ 182245 h 200"/>
              <a:gd name="T4" fmla="*/ 357436 w 256"/>
              <a:gd name="T5" fmla="*/ 221298 h 200"/>
              <a:gd name="T6" fmla="*/ 337939 w 256"/>
              <a:gd name="T7" fmla="*/ 240824 h 200"/>
              <a:gd name="T8" fmla="*/ 318443 w 256"/>
              <a:gd name="T9" fmla="*/ 221298 h 200"/>
              <a:gd name="T10" fmla="*/ 318443 w 256"/>
              <a:gd name="T11" fmla="*/ 182245 h 200"/>
              <a:gd name="T12" fmla="*/ 279450 w 256"/>
              <a:gd name="T13" fmla="*/ 182245 h 200"/>
              <a:gd name="T14" fmla="*/ 259953 w 256"/>
              <a:gd name="T15" fmla="*/ 162719 h 200"/>
              <a:gd name="T16" fmla="*/ 279450 w 256"/>
              <a:gd name="T17" fmla="*/ 143193 h 200"/>
              <a:gd name="T18" fmla="*/ 318443 w 256"/>
              <a:gd name="T19" fmla="*/ 143193 h 200"/>
              <a:gd name="T20" fmla="*/ 318443 w 256"/>
              <a:gd name="T21" fmla="*/ 104140 h 200"/>
              <a:gd name="T22" fmla="*/ 337939 w 256"/>
              <a:gd name="T23" fmla="*/ 84614 h 200"/>
              <a:gd name="T24" fmla="*/ 357436 w 256"/>
              <a:gd name="T25" fmla="*/ 104140 h 200"/>
              <a:gd name="T26" fmla="*/ 357436 w 256"/>
              <a:gd name="T27" fmla="*/ 143193 h 200"/>
              <a:gd name="T28" fmla="*/ 396429 w 256"/>
              <a:gd name="T29" fmla="*/ 143193 h 200"/>
              <a:gd name="T30" fmla="*/ 415925 w 256"/>
              <a:gd name="T31" fmla="*/ 162719 h 200"/>
              <a:gd name="T32" fmla="*/ 396429 w 256"/>
              <a:gd name="T33" fmla="*/ 182245 h 200"/>
              <a:gd name="T34" fmla="*/ 259953 w 256"/>
              <a:gd name="T35" fmla="*/ 305912 h 200"/>
              <a:gd name="T36" fmla="*/ 240457 w 256"/>
              <a:gd name="T37" fmla="*/ 325438 h 200"/>
              <a:gd name="T38" fmla="*/ 222585 w 256"/>
              <a:gd name="T39" fmla="*/ 312420 h 200"/>
              <a:gd name="T40" fmla="*/ 222585 w 256"/>
              <a:gd name="T41" fmla="*/ 312420 h 200"/>
              <a:gd name="T42" fmla="*/ 196590 w 256"/>
              <a:gd name="T43" fmla="*/ 247333 h 200"/>
              <a:gd name="T44" fmla="*/ 63364 w 256"/>
              <a:gd name="T45" fmla="*/ 247333 h 200"/>
              <a:gd name="T46" fmla="*/ 37368 w 256"/>
              <a:gd name="T47" fmla="*/ 312420 h 200"/>
              <a:gd name="T48" fmla="*/ 37368 w 256"/>
              <a:gd name="T49" fmla="*/ 312420 h 200"/>
              <a:gd name="T50" fmla="*/ 19496 w 256"/>
              <a:gd name="T51" fmla="*/ 325438 h 200"/>
              <a:gd name="T52" fmla="*/ 0 w 256"/>
              <a:gd name="T53" fmla="*/ 305912 h 200"/>
              <a:gd name="T54" fmla="*/ 1625 w 256"/>
              <a:gd name="T55" fmla="*/ 299403 h 200"/>
              <a:gd name="T56" fmla="*/ 1625 w 256"/>
              <a:gd name="T57" fmla="*/ 299403 h 200"/>
              <a:gd name="T58" fmla="*/ 112105 w 256"/>
              <a:gd name="T59" fmla="*/ 13018 h 200"/>
              <a:gd name="T60" fmla="*/ 112105 w 256"/>
              <a:gd name="T61" fmla="*/ 13018 h 200"/>
              <a:gd name="T62" fmla="*/ 129977 w 256"/>
              <a:gd name="T63" fmla="*/ 0 h 200"/>
              <a:gd name="T64" fmla="*/ 147848 w 256"/>
              <a:gd name="T65" fmla="*/ 13018 h 200"/>
              <a:gd name="T66" fmla="*/ 147848 w 256"/>
              <a:gd name="T67" fmla="*/ 13018 h 200"/>
              <a:gd name="T68" fmla="*/ 258328 w 256"/>
              <a:gd name="T69" fmla="*/ 299403 h 200"/>
              <a:gd name="T70" fmla="*/ 258328 w 256"/>
              <a:gd name="T71" fmla="*/ 299403 h 200"/>
              <a:gd name="T72" fmla="*/ 259953 w 256"/>
              <a:gd name="T73" fmla="*/ 305912 h 200"/>
              <a:gd name="T74" fmla="*/ 129977 w 256"/>
              <a:gd name="T75" fmla="*/ 73224 h 200"/>
              <a:gd name="T76" fmla="*/ 77986 w 256"/>
              <a:gd name="T77" fmla="*/ 208280 h 200"/>
              <a:gd name="T78" fmla="*/ 181967 w 256"/>
              <a:gd name="T79" fmla="*/ 208280 h 200"/>
              <a:gd name="T80" fmla="*/ 129977 w 256"/>
              <a:gd name="T81" fmla="*/ 73224 h 200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256" h="200">
                <a:moveTo>
                  <a:pt x="244" y="112"/>
                </a:moveTo>
                <a:cubicBezTo>
                  <a:pt x="220" y="112"/>
                  <a:pt x="220" y="112"/>
                  <a:pt x="220" y="112"/>
                </a:cubicBezTo>
                <a:cubicBezTo>
                  <a:pt x="220" y="136"/>
                  <a:pt x="220" y="136"/>
                  <a:pt x="220" y="136"/>
                </a:cubicBezTo>
                <a:cubicBezTo>
                  <a:pt x="220" y="143"/>
                  <a:pt x="215" y="148"/>
                  <a:pt x="208" y="148"/>
                </a:cubicBezTo>
                <a:cubicBezTo>
                  <a:pt x="201" y="148"/>
                  <a:pt x="196" y="143"/>
                  <a:pt x="196" y="136"/>
                </a:cubicBezTo>
                <a:cubicBezTo>
                  <a:pt x="196" y="112"/>
                  <a:pt x="196" y="112"/>
                  <a:pt x="196" y="112"/>
                </a:cubicBezTo>
                <a:cubicBezTo>
                  <a:pt x="172" y="112"/>
                  <a:pt x="172" y="112"/>
                  <a:pt x="172" y="112"/>
                </a:cubicBezTo>
                <a:cubicBezTo>
                  <a:pt x="165" y="112"/>
                  <a:pt x="160" y="107"/>
                  <a:pt x="160" y="100"/>
                </a:cubicBezTo>
                <a:cubicBezTo>
                  <a:pt x="160" y="93"/>
                  <a:pt x="165" y="88"/>
                  <a:pt x="172" y="88"/>
                </a:cubicBezTo>
                <a:cubicBezTo>
                  <a:pt x="196" y="88"/>
                  <a:pt x="196" y="88"/>
                  <a:pt x="196" y="88"/>
                </a:cubicBezTo>
                <a:cubicBezTo>
                  <a:pt x="196" y="64"/>
                  <a:pt x="196" y="64"/>
                  <a:pt x="196" y="64"/>
                </a:cubicBezTo>
                <a:cubicBezTo>
                  <a:pt x="196" y="57"/>
                  <a:pt x="201" y="52"/>
                  <a:pt x="208" y="52"/>
                </a:cubicBezTo>
                <a:cubicBezTo>
                  <a:pt x="215" y="52"/>
                  <a:pt x="220" y="57"/>
                  <a:pt x="220" y="64"/>
                </a:cubicBezTo>
                <a:cubicBezTo>
                  <a:pt x="220" y="88"/>
                  <a:pt x="220" y="88"/>
                  <a:pt x="220" y="88"/>
                </a:cubicBezTo>
                <a:cubicBezTo>
                  <a:pt x="244" y="88"/>
                  <a:pt x="244" y="88"/>
                  <a:pt x="244" y="88"/>
                </a:cubicBezTo>
                <a:cubicBezTo>
                  <a:pt x="251" y="88"/>
                  <a:pt x="256" y="93"/>
                  <a:pt x="256" y="100"/>
                </a:cubicBezTo>
                <a:cubicBezTo>
                  <a:pt x="256" y="107"/>
                  <a:pt x="251" y="112"/>
                  <a:pt x="244" y="112"/>
                </a:cubicBezTo>
                <a:moveTo>
                  <a:pt x="160" y="188"/>
                </a:moveTo>
                <a:cubicBezTo>
                  <a:pt x="160" y="195"/>
                  <a:pt x="155" y="200"/>
                  <a:pt x="148" y="200"/>
                </a:cubicBezTo>
                <a:cubicBezTo>
                  <a:pt x="143" y="200"/>
                  <a:pt x="139" y="197"/>
                  <a:pt x="137" y="192"/>
                </a:cubicBezTo>
                <a:cubicBezTo>
                  <a:pt x="137" y="192"/>
                  <a:pt x="137" y="192"/>
                  <a:pt x="137" y="192"/>
                </a:cubicBezTo>
                <a:cubicBezTo>
                  <a:pt x="121" y="152"/>
                  <a:pt x="121" y="152"/>
                  <a:pt x="121" y="152"/>
                </a:cubicBezTo>
                <a:cubicBezTo>
                  <a:pt x="39" y="152"/>
                  <a:pt x="39" y="152"/>
                  <a:pt x="39" y="152"/>
                </a:cubicBezTo>
                <a:cubicBezTo>
                  <a:pt x="23" y="192"/>
                  <a:pt x="23" y="192"/>
                  <a:pt x="23" y="192"/>
                </a:cubicBezTo>
                <a:cubicBezTo>
                  <a:pt x="23" y="192"/>
                  <a:pt x="23" y="192"/>
                  <a:pt x="23" y="192"/>
                </a:cubicBezTo>
                <a:cubicBezTo>
                  <a:pt x="21" y="197"/>
                  <a:pt x="17" y="200"/>
                  <a:pt x="12" y="200"/>
                </a:cubicBezTo>
                <a:cubicBezTo>
                  <a:pt x="5" y="200"/>
                  <a:pt x="0" y="195"/>
                  <a:pt x="0" y="188"/>
                </a:cubicBezTo>
                <a:cubicBezTo>
                  <a:pt x="0" y="186"/>
                  <a:pt x="0" y="185"/>
                  <a:pt x="1" y="184"/>
                </a:cubicBezTo>
                <a:cubicBezTo>
                  <a:pt x="1" y="184"/>
                  <a:pt x="1" y="184"/>
                  <a:pt x="1" y="184"/>
                </a:cubicBezTo>
                <a:cubicBezTo>
                  <a:pt x="69" y="8"/>
                  <a:pt x="69" y="8"/>
                  <a:pt x="69" y="8"/>
                </a:cubicBezTo>
                <a:cubicBezTo>
                  <a:pt x="69" y="8"/>
                  <a:pt x="69" y="8"/>
                  <a:pt x="69" y="8"/>
                </a:cubicBezTo>
                <a:cubicBezTo>
                  <a:pt x="71" y="3"/>
                  <a:pt x="75" y="0"/>
                  <a:pt x="80" y="0"/>
                </a:cubicBezTo>
                <a:cubicBezTo>
                  <a:pt x="85" y="0"/>
                  <a:pt x="89" y="3"/>
                  <a:pt x="91" y="8"/>
                </a:cubicBezTo>
                <a:cubicBezTo>
                  <a:pt x="91" y="8"/>
                  <a:pt x="91" y="8"/>
                  <a:pt x="91" y="8"/>
                </a:cubicBezTo>
                <a:cubicBezTo>
                  <a:pt x="159" y="184"/>
                  <a:pt x="159" y="184"/>
                  <a:pt x="159" y="184"/>
                </a:cubicBezTo>
                <a:cubicBezTo>
                  <a:pt x="159" y="184"/>
                  <a:pt x="159" y="184"/>
                  <a:pt x="159" y="184"/>
                </a:cubicBezTo>
                <a:cubicBezTo>
                  <a:pt x="160" y="185"/>
                  <a:pt x="160" y="186"/>
                  <a:pt x="160" y="188"/>
                </a:cubicBezTo>
                <a:moveTo>
                  <a:pt x="80" y="45"/>
                </a:moveTo>
                <a:cubicBezTo>
                  <a:pt x="48" y="128"/>
                  <a:pt x="48" y="128"/>
                  <a:pt x="48" y="128"/>
                </a:cubicBezTo>
                <a:cubicBezTo>
                  <a:pt x="112" y="128"/>
                  <a:pt x="112" y="128"/>
                  <a:pt x="112" y="128"/>
                </a:cubicBezTo>
                <a:lnTo>
                  <a:pt x="80" y="4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7" name="Freeform 9"/>
          <p:cNvSpPr>
            <a:spLocks noEditPoints="1"/>
          </p:cNvSpPr>
          <p:nvPr/>
        </p:nvSpPr>
        <p:spPr bwMode="auto">
          <a:xfrm>
            <a:off x="7369659" y="5988639"/>
            <a:ext cx="295329" cy="526368"/>
          </a:xfrm>
          <a:custGeom>
            <a:avLst/>
            <a:gdLst>
              <a:gd name="T0" fmla="*/ 226881 w 144"/>
              <a:gd name="T1" fmla="*/ 129977 h 256"/>
              <a:gd name="T2" fmla="*/ 226881 w 144"/>
              <a:gd name="T3" fmla="*/ 129977 h 256"/>
              <a:gd name="T4" fmla="*/ 150714 w 144"/>
              <a:gd name="T5" fmla="*/ 207963 h 256"/>
              <a:gd name="T6" fmla="*/ 226881 w 144"/>
              <a:gd name="T7" fmla="*/ 285948 h 256"/>
              <a:gd name="T8" fmla="*/ 233363 w 144"/>
              <a:gd name="T9" fmla="*/ 298946 h 256"/>
              <a:gd name="T10" fmla="*/ 226881 w 144"/>
              <a:gd name="T11" fmla="*/ 311944 h 256"/>
              <a:gd name="T12" fmla="*/ 129646 w 144"/>
              <a:gd name="T13" fmla="*/ 409426 h 256"/>
              <a:gd name="T14" fmla="*/ 116682 w 144"/>
              <a:gd name="T15" fmla="*/ 415925 h 256"/>
              <a:gd name="T16" fmla="*/ 97235 w 144"/>
              <a:gd name="T17" fmla="*/ 396429 h 256"/>
              <a:gd name="T18" fmla="*/ 97235 w 144"/>
              <a:gd name="T19" fmla="*/ 261578 h 256"/>
              <a:gd name="T20" fmla="*/ 32412 w 144"/>
              <a:gd name="T21" fmla="*/ 324941 h 256"/>
              <a:gd name="T22" fmla="*/ 19447 w 144"/>
              <a:gd name="T23" fmla="*/ 331440 h 256"/>
              <a:gd name="T24" fmla="*/ 0 w 144"/>
              <a:gd name="T25" fmla="*/ 311944 h 256"/>
              <a:gd name="T26" fmla="*/ 6482 w 144"/>
              <a:gd name="T27" fmla="*/ 298946 h 256"/>
              <a:gd name="T28" fmla="*/ 95614 w 144"/>
              <a:gd name="T29" fmla="*/ 207963 h 256"/>
              <a:gd name="T30" fmla="*/ 6482 w 144"/>
              <a:gd name="T31" fmla="*/ 116979 h 256"/>
              <a:gd name="T32" fmla="*/ 0 w 144"/>
              <a:gd name="T33" fmla="*/ 103981 h 256"/>
              <a:gd name="T34" fmla="*/ 19447 w 144"/>
              <a:gd name="T35" fmla="*/ 84485 h 256"/>
              <a:gd name="T36" fmla="*/ 32412 w 144"/>
              <a:gd name="T37" fmla="*/ 90984 h 256"/>
              <a:gd name="T38" fmla="*/ 97235 w 144"/>
              <a:gd name="T39" fmla="*/ 154347 h 256"/>
              <a:gd name="T40" fmla="*/ 97235 w 144"/>
              <a:gd name="T41" fmla="*/ 19496 h 256"/>
              <a:gd name="T42" fmla="*/ 116682 w 144"/>
              <a:gd name="T43" fmla="*/ 0 h 256"/>
              <a:gd name="T44" fmla="*/ 129646 w 144"/>
              <a:gd name="T45" fmla="*/ 6499 h 256"/>
              <a:gd name="T46" fmla="*/ 226881 w 144"/>
              <a:gd name="T47" fmla="*/ 103981 h 256"/>
              <a:gd name="T48" fmla="*/ 233363 w 144"/>
              <a:gd name="T49" fmla="*/ 116979 h 256"/>
              <a:gd name="T50" fmla="*/ 226881 w 144"/>
              <a:gd name="T51" fmla="*/ 129977 h 256"/>
              <a:gd name="T52" fmla="*/ 136128 w 144"/>
              <a:gd name="T53" fmla="*/ 349312 h 256"/>
              <a:gd name="T54" fmla="*/ 186366 w 144"/>
              <a:gd name="T55" fmla="*/ 298946 h 256"/>
              <a:gd name="T56" fmla="*/ 136128 w 144"/>
              <a:gd name="T57" fmla="*/ 248580 h 256"/>
              <a:gd name="T58" fmla="*/ 136128 w 144"/>
              <a:gd name="T59" fmla="*/ 349312 h 256"/>
              <a:gd name="T60" fmla="*/ 136128 w 144"/>
              <a:gd name="T61" fmla="*/ 66613 h 256"/>
              <a:gd name="T62" fmla="*/ 136128 w 144"/>
              <a:gd name="T63" fmla="*/ 167345 h 256"/>
              <a:gd name="T64" fmla="*/ 186366 w 144"/>
              <a:gd name="T65" fmla="*/ 116979 h 256"/>
              <a:gd name="T66" fmla="*/ 136128 w 144"/>
              <a:gd name="T67" fmla="*/ 66613 h 25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144" h="256">
                <a:moveTo>
                  <a:pt x="140" y="80"/>
                </a:moveTo>
                <a:cubicBezTo>
                  <a:pt x="140" y="80"/>
                  <a:pt x="140" y="80"/>
                  <a:pt x="140" y="80"/>
                </a:cubicBezTo>
                <a:cubicBezTo>
                  <a:pt x="93" y="128"/>
                  <a:pt x="93" y="128"/>
                  <a:pt x="93" y="128"/>
                </a:cubicBezTo>
                <a:cubicBezTo>
                  <a:pt x="140" y="176"/>
                  <a:pt x="140" y="176"/>
                  <a:pt x="140" y="176"/>
                </a:cubicBezTo>
                <a:cubicBezTo>
                  <a:pt x="143" y="178"/>
                  <a:pt x="144" y="181"/>
                  <a:pt x="144" y="184"/>
                </a:cubicBezTo>
                <a:cubicBezTo>
                  <a:pt x="144" y="187"/>
                  <a:pt x="143" y="190"/>
                  <a:pt x="140" y="192"/>
                </a:cubicBezTo>
                <a:cubicBezTo>
                  <a:pt x="80" y="252"/>
                  <a:pt x="80" y="252"/>
                  <a:pt x="80" y="252"/>
                </a:cubicBezTo>
                <a:cubicBezTo>
                  <a:pt x="78" y="255"/>
                  <a:pt x="75" y="256"/>
                  <a:pt x="72" y="256"/>
                </a:cubicBezTo>
                <a:cubicBezTo>
                  <a:pt x="65" y="256"/>
                  <a:pt x="60" y="251"/>
                  <a:pt x="60" y="244"/>
                </a:cubicBezTo>
                <a:cubicBezTo>
                  <a:pt x="60" y="161"/>
                  <a:pt x="60" y="161"/>
                  <a:pt x="60" y="161"/>
                </a:cubicBezTo>
                <a:cubicBezTo>
                  <a:pt x="20" y="200"/>
                  <a:pt x="20" y="200"/>
                  <a:pt x="20" y="200"/>
                </a:cubicBezTo>
                <a:cubicBezTo>
                  <a:pt x="18" y="203"/>
                  <a:pt x="15" y="204"/>
                  <a:pt x="12" y="204"/>
                </a:cubicBezTo>
                <a:cubicBezTo>
                  <a:pt x="5" y="204"/>
                  <a:pt x="0" y="199"/>
                  <a:pt x="0" y="192"/>
                </a:cubicBezTo>
                <a:cubicBezTo>
                  <a:pt x="0" y="189"/>
                  <a:pt x="1" y="186"/>
                  <a:pt x="4" y="184"/>
                </a:cubicBezTo>
                <a:cubicBezTo>
                  <a:pt x="59" y="128"/>
                  <a:pt x="59" y="128"/>
                  <a:pt x="59" y="128"/>
                </a:cubicBezTo>
                <a:cubicBezTo>
                  <a:pt x="4" y="72"/>
                  <a:pt x="4" y="72"/>
                  <a:pt x="4" y="72"/>
                </a:cubicBezTo>
                <a:cubicBezTo>
                  <a:pt x="1" y="70"/>
                  <a:pt x="0" y="67"/>
                  <a:pt x="0" y="64"/>
                </a:cubicBezTo>
                <a:cubicBezTo>
                  <a:pt x="0" y="57"/>
                  <a:pt x="5" y="52"/>
                  <a:pt x="12" y="52"/>
                </a:cubicBezTo>
                <a:cubicBezTo>
                  <a:pt x="15" y="52"/>
                  <a:pt x="18" y="53"/>
                  <a:pt x="20" y="56"/>
                </a:cubicBezTo>
                <a:cubicBezTo>
                  <a:pt x="60" y="95"/>
                  <a:pt x="60" y="95"/>
                  <a:pt x="60" y="95"/>
                </a:cubicBezTo>
                <a:cubicBezTo>
                  <a:pt x="60" y="12"/>
                  <a:pt x="60" y="12"/>
                  <a:pt x="60" y="12"/>
                </a:cubicBezTo>
                <a:cubicBezTo>
                  <a:pt x="60" y="5"/>
                  <a:pt x="65" y="0"/>
                  <a:pt x="72" y="0"/>
                </a:cubicBezTo>
                <a:cubicBezTo>
                  <a:pt x="75" y="0"/>
                  <a:pt x="78" y="1"/>
                  <a:pt x="80" y="4"/>
                </a:cubicBezTo>
                <a:cubicBezTo>
                  <a:pt x="140" y="64"/>
                  <a:pt x="140" y="64"/>
                  <a:pt x="140" y="64"/>
                </a:cubicBezTo>
                <a:cubicBezTo>
                  <a:pt x="143" y="66"/>
                  <a:pt x="144" y="69"/>
                  <a:pt x="144" y="72"/>
                </a:cubicBezTo>
                <a:cubicBezTo>
                  <a:pt x="144" y="75"/>
                  <a:pt x="143" y="78"/>
                  <a:pt x="140" y="80"/>
                </a:cubicBezTo>
                <a:moveTo>
                  <a:pt x="84" y="215"/>
                </a:moveTo>
                <a:cubicBezTo>
                  <a:pt x="115" y="184"/>
                  <a:pt x="115" y="184"/>
                  <a:pt x="115" y="184"/>
                </a:cubicBezTo>
                <a:cubicBezTo>
                  <a:pt x="84" y="153"/>
                  <a:pt x="84" y="153"/>
                  <a:pt x="84" y="153"/>
                </a:cubicBezTo>
                <a:lnTo>
                  <a:pt x="84" y="215"/>
                </a:lnTo>
                <a:close/>
                <a:moveTo>
                  <a:pt x="84" y="41"/>
                </a:moveTo>
                <a:cubicBezTo>
                  <a:pt x="84" y="103"/>
                  <a:pt x="84" y="103"/>
                  <a:pt x="84" y="103"/>
                </a:cubicBezTo>
                <a:cubicBezTo>
                  <a:pt x="115" y="72"/>
                  <a:pt x="115" y="72"/>
                  <a:pt x="115" y="72"/>
                </a:cubicBezTo>
                <a:lnTo>
                  <a:pt x="84" y="4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8" name="Freeform 10"/>
          <p:cNvSpPr/>
          <p:nvPr/>
        </p:nvSpPr>
        <p:spPr bwMode="auto">
          <a:xfrm>
            <a:off x="6397284" y="6052928"/>
            <a:ext cx="395781" cy="395781"/>
          </a:xfrm>
          <a:custGeom>
            <a:avLst/>
            <a:gdLst>
              <a:gd name="T0" fmla="*/ 247584 w 192"/>
              <a:gd name="T1" fmla="*/ 229667 h 192"/>
              <a:gd name="T2" fmla="*/ 99359 w 192"/>
              <a:gd name="T3" fmla="*/ 239440 h 192"/>
              <a:gd name="T4" fmla="*/ 35835 w 192"/>
              <a:gd name="T5" fmla="*/ 304594 h 192"/>
              <a:gd name="T6" fmla="*/ 8144 w 192"/>
              <a:gd name="T7" fmla="*/ 304594 h 192"/>
              <a:gd name="T8" fmla="*/ 8144 w 192"/>
              <a:gd name="T9" fmla="*/ 276903 h 192"/>
              <a:gd name="T10" fmla="*/ 73298 w 192"/>
              <a:gd name="T11" fmla="*/ 213379 h 192"/>
              <a:gd name="T12" fmla="*/ 83071 w 192"/>
              <a:gd name="T13" fmla="*/ 65154 h 192"/>
              <a:gd name="T14" fmla="*/ 122163 w 192"/>
              <a:gd name="T15" fmla="*/ 26062 h 192"/>
              <a:gd name="T16" fmla="*/ 149854 w 192"/>
              <a:gd name="T17" fmla="*/ 53752 h 192"/>
              <a:gd name="T18" fmla="*/ 195461 w 192"/>
              <a:gd name="T19" fmla="*/ 8144 h 192"/>
              <a:gd name="T20" fmla="*/ 223152 w 192"/>
              <a:gd name="T21" fmla="*/ 8144 h 192"/>
              <a:gd name="T22" fmla="*/ 223152 w 192"/>
              <a:gd name="T23" fmla="*/ 35835 h 192"/>
              <a:gd name="T24" fmla="*/ 177544 w 192"/>
              <a:gd name="T25" fmla="*/ 81442 h 192"/>
              <a:gd name="T26" fmla="*/ 231296 w 192"/>
              <a:gd name="T27" fmla="*/ 135194 h 192"/>
              <a:gd name="T28" fmla="*/ 276903 w 192"/>
              <a:gd name="T29" fmla="*/ 89586 h 192"/>
              <a:gd name="T30" fmla="*/ 304594 w 192"/>
              <a:gd name="T31" fmla="*/ 89586 h 192"/>
              <a:gd name="T32" fmla="*/ 304594 w 192"/>
              <a:gd name="T33" fmla="*/ 117277 h 192"/>
              <a:gd name="T34" fmla="*/ 258986 w 192"/>
              <a:gd name="T35" fmla="*/ 162884 h 192"/>
              <a:gd name="T36" fmla="*/ 286677 w 192"/>
              <a:gd name="T37" fmla="*/ 190575 h 192"/>
              <a:gd name="T38" fmla="*/ 247584 w 192"/>
              <a:gd name="T39" fmla="*/ 229667 h 192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192" h="192">
                <a:moveTo>
                  <a:pt x="152" y="141"/>
                </a:moveTo>
                <a:cubicBezTo>
                  <a:pt x="127" y="166"/>
                  <a:pt x="89" y="168"/>
                  <a:pt x="61" y="147"/>
                </a:cubicBezTo>
                <a:cubicBezTo>
                  <a:pt x="22" y="187"/>
                  <a:pt x="22" y="187"/>
                  <a:pt x="22" y="187"/>
                </a:cubicBezTo>
                <a:cubicBezTo>
                  <a:pt x="17" y="192"/>
                  <a:pt x="9" y="192"/>
                  <a:pt x="5" y="187"/>
                </a:cubicBezTo>
                <a:cubicBezTo>
                  <a:pt x="0" y="183"/>
                  <a:pt x="0" y="175"/>
                  <a:pt x="5" y="170"/>
                </a:cubicBezTo>
                <a:cubicBezTo>
                  <a:pt x="45" y="131"/>
                  <a:pt x="45" y="131"/>
                  <a:pt x="45" y="131"/>
                </a:cubicBezTo>
                <a:cubicBezTo>
                  <a:pt x="24" y="103"/>
                  <a:pt x="26" y="65"/>
                  <a:pt x="51" y="40"/>
                </a:cubicBezTo>
                <a:cubicBezTo>
                  <a:pt x="75" y="16"/>
                  <a:pt x="75" y="16"/>
                  <a:pt x="75" y="16"/>
                </a:cubicBezTo>
                <a:cubicBezTo>
                  <a:pt x="92" y="33"/>
                  <a:pt x="92" y="33"/>
                  <a:pt x="92" y="33"/>
                </a:cubicBezTo>
                <a:cubicBezTo>
                  <a:pt x="120" y="5"/>
                  <a:pt x="120" y="5"/>
                  <a:pt x="120" y="5"/>
                </a:cubicBezTo>
                <a:cubicBezTo>
                  <a:pt x="125" y="0"/>
                  <a:pt x="132" y="0"/>
                  <a:pt x="137" y="5"/>
                </a:cubicBezTo>
                <a:cubicBezTo>
                  <a:pt x="141" y="9"/>
                  <a:pt x="141" y="17"/>
                  <a:pt x="137" y="22"/>
                </a:cubicBezTo>
                <a:cubicBezTo>
                  <a:pt x="109" y="50"/>
                  <a:pt x="109" y="50"/>
                  <a:pt x="109" y="50"/>
                </a:cubicBezTo>
                <a:cubicBezTo>
                  <a:pt x="142" y="83"/>
                  <a:pt x="142" y="83"/>
                  <a:pt x="142" y="83"/>
                </a:cubicBezTo>
                <a:cubicBezTo>
                  <a:pt x="170" y="55"/>
                  <a:pt x="170" y="55"/>
                  <a:pt x="170" y="55"/>
                </a:cubicBezTo>
                <a:cubicBezTo>
                  <a:pt x="175" y="51"/>
                  <a:pt x="183" y="51"/>
                  <a:pt x="187" y="55"/>
                </a:cubicBezTo>
                <a:cubicBezTo>
                  <a:pt x="192" y="60"/>
                  <a:pt x="192" y="67"/>
                  <a:pt x="187" y="72"/>
                </a:cubicBezTo>
                <a:cubicBezTo>
                  <a:pt x="159" y="100"/>
                  <a:pt x="159" y="100"/>
                  <a:pt x="159" y="100"/>
                </a:cubicBezTo>
                <a:cubicBezTo>
                  <a:pt x="176" y="117"/>
                  <a:pt x="176" y="117"/>
                  <a:pt x="176" y="117"/>
                </a:cubicBezTo>
                <a:lnTo>
                  <a:pt x="152" y="14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>
            <a:off x="5428927" y="6006721"/>
            <a:ext cx="488197" cy="490206"/>
          </a:xfrm>
          <a:custGeom>
            <a:avLst/>
            <a:gdLst>
              <a:gd name="T0" fmla="*/ 48626 w 238"/>
              <a:gd name="T1" fmla="*/ 343407 h 238"/>
              <a:gd name="T2" fmla="*/ 43763 w 238"/>
              <a:gd name="T3" fmla="*/ 338524 h 238"/>
              <a:gd name="T4" fmla="*/ 43763 w 238"/>
              <a:gd name="T5" fmla="*/ 177400 h 238"/>
              <a:gd name="T6" fmla="*/ 176673 w 238"/>
              <a:gd name="T7" fmla="*/ 43943 h 238"/>
              <a:gd name="T8" fmla="*/ 337137 w 238"/>
              <a:gd name="T9" fmla="*/ 43943 h 238"/>
              <a:gd name="T10" fmla="*/ 342000 w 238"/>
              <a:gd name="T11" fmla="*/ 48826 h 238"/>
              <a:gd name="T12" fmla="*/ 342000 w 238"/>
              <a:gd name="T13" fmla="*/ 209950 h 238"/>
              <a:gd name="T14" fmla="*/ 209090 w 238"/>
              <a:gd name="T15" fmla="*/ 343407 h 238"/>
              <a:gd name="T16" fmla="*/ 48626 w 238"/>
              <a:gd name="T17" fmla="*/ 343407 h 238"/>
              <a:gd name="T18" fmla="*/ 247991 w 238"/>
              <a:gd name="T19" fmla="*/ 249011 h 238"/>
              <a:gd name="T20" fmla="*/ 137773 w 238"/>
              <a:gd name="T21" fmla="*/ 138339 h 238"/>
              <a:gd name="T22" fmla="*/ 71318 w 238"/>
              <a:gd name="T23" fmla="*/ 205068 h 238"/>
              <a:gd name="T24" fmla="*/ 71318 w 238"/>
              <a:gd name="T25" fmla="*/ 310857 h 238"/>
              <a:gd name="T26" fmla="*/ 76180 w 238"/>
              <a:gd name="T27" fmla="*/ 315739 h 238"/>
              <a:gd name="T28" fmla="*/ 181536 w 238"/>
              <a:gd name="T29" fmla="*/ 315739 h 238"/>
              <a:gd name="T30" fmla="*/ 247991 w 238"/>
              <a:gd name="T31" fmla="*/ 249011 h 23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238" h="238">
                <a:moveTo>
                  <a:pt x="30" y="211"/>
                </a:moveTo>
                <a:cubicBezTo>
                  <a:pt x="27" y="208"/>
                  <a:pt x="27" y="208"/>
                  <a:pt x="27" y="208"/>
                </a:cubicBezTo>
                <a:cubicBezTo>
                  <a:pt x="0" y="181"/>
                  <a:pt x="0" y="136"/>
                  <a:pt x="27" y="109"/>
                </a:cubicBezTo>
                <a:cubicBezTo>
                  <a:pt x="109" y="27"/>
                  <a:pt x="109" y="27"/>
                  <a:pt x="109" y="27"/>
                </a:cubicBezTo>
                <a:cubicBezTo>
                  <a:pt x="136" y="0"/>
                  <a:pt x="181" y="0"/>
                  <a:pt x="208" y="27"/>
                </a:cubicBezTo>
                <a:cubicBezTo>
                  <a:pt x="211" y="30"/>
                  <a:pt x="211" y="30"/>
                  <a:pt x="211" y="30"/>
                </a:cubicBezTo>
                <a:cubicBezTo>
                  <a:pt x="238" y="57"/>
                  <a:pt x="238" y="102"/>
                  <a:pt x="211" y="129"/>
                </a:cubicBezTo>
                <a:cubicBezTo>
                  <a:pt x="129" y="211"/>
                  <a:pt x="129" y="211"/>
                  <a:pt x="129" y="211"/>
                </a:cubicBezTo>
                <a:cubicBezTo>
                  <a:pt x="102" y="238"/>
                  <a:pt x="57" y="238"/>
                  <a:pt x="30" y="211"/>
                </a:cubicBezTo>
                <a:moveTo>
                  <a:pt x="153" y="153"/>
                </a:moveTo>
                <a:cubicBezTo>
                  <a:pt x="85" y="85"/>
                  <a:pt x="85" y="85"/>
                  <a:pt x="85" y="85"/>
                </a:cubicBezTo>
                <a:cubicBezTo>
                  <a:pt x="44" y="126"/>
                  <a:pt x="44" y="126"/>
                  <a:pt x="44" y="126"/>
                </a:cubicBezTo>
                <a:cubicBezTo>
                  <a:pt x="26" y="144"/>
                  <a:pt x="26" y="173"/>
                  <a:pt x="44" y="191"/>
                </a:cubicBezTo>
                <a:cubicBezTo>
                  <a:pt x="47" y="194"/>
                  <a:pt x="47" y="194"/>
                  <a:pt x="47" y="194"/>
                </a:cubicBezTo>
                <a:cubicBezTo>
                  <a:pt x="65" y="212"/>
                  <a:pt x="94" y="212"/>
                  <a:pt x="112" y="194"/>
                </a:cubicBezTo>
                <a:lnTo>
                  <a:pt x="153" y="15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0" name="Freeform 12"/>
          <p:cNvSpPr/>
          <p:nvPr/>
        </p:nvSpPr>
        <p:spPr bwMode="auto">
          <a:xfrm>
            <a:off x="4587140" y="6018775"/>
            <a:ext cx="329482" cy="464088"/>
          </a:xfrm>
          <a:custGeom>
            <a:avLst/>
            <a:gdLst>
              <a:gd name="T0" fmla="*/ 130175 w 160"/>
              <a:gd name="T1" fmla="*/ 366712 h 225"/>
              <a:gd name="T2" fmla="*/ 0 w 160"/>
              <a:gd name="T3" fmla="*/ 233066 h 225"/>
              <a:gd name="T4" fmla="*/ 126921 w 160"/>
              <a:gd name="T5" fmla="*/ 0 h 225"/>
              <a:gd name="T6" fmla="*/ 260350 w 160"/>
              <a:gd name="T7" fmla="*/ 233066 h 225"/>
              <a:gd name="T8" fmla="*/ 130175 w 160"/>
              <a:gd name="T9" fmla="*/ 366712 h 2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60" h="225">
                <a:moveTo>
                  <a:pt x="80" y="225"/>
                </a:moveTo>
                <a:cubicBezTo>
                  <a:pt x="37" y="225"/>
                  <a:pt x="0" y="189"/>
                  <a:pt x="0" y="143"/>
                </a:cubicBezTo>
                <a:cubicBezTo>
                  <a:pt x="0" y="101"/>
                  <a:pt x="78" y="0"/>
                  <a:pt x="78" y="0"/>
                </a:cubicBezTo>
                <a:cubicBezTo>
                  <a:pt x="78" y="0"/>
                  <a:pt x="160" y="99"/>
                  <a:pt x="160" y="143"/>
                </a:cubicBezTo>
                <a:cubicBezTo>
                  <a:pt x="160" y="188"/>
                  <a:pt x="122" y="225"/>
                  <a:pt x="80" y="225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>
            <a:off x="3566548" y="6020783"/>
            <a:ext cx="526368" cy="462079"/>
          </a:xfrm>
          <a:custGeom>
            <a:avLst/>
            <a:gdLst>
              <a:gd name="T0" fmla="*/ 404552 w 256"/>
              <a:gd name="T1" fmla="*/ 200493 h 224"/>
              <a:gd name="T2" fmla="*/ 216086 w 256"/>
              <a:gd name="T3" fmla="*/ 278734 h 224"/>
              <a:gd name="T4" fmla="*/ 216086 w 256"/>
              <a:gd name="T5" fmla="*/ 278734 h 224"/>
              <a:gd name="T6" fmla="*/ 199839 w 256"/>
              <a:gd name="T7" fmla="*/ 278734 h 224"/>
              <a:gd name="T8" fmla="*/ 199839 w 256"/>
              <a:gd name="T9" fmla="*/ 278734 h 224"/>
              <a:gd name="T10" fmla="*/ 11373 w 256"/>
              <a:gd name="T11" fmla="*/ 200493 h 224"/>
              <a:gd name="T12" fmla="*/ 0 w 256"/>
              <a:gd name="T13" fmla="*/ 182563 h 224"/>
              <a:gd name="T14" fmla="*/ 27620 w 256"/>
              <a:gd name="T15" fmla="*/ 164632 h 224"/>
              <a:gd name="T16" fmla="*/ 27620 w 256"/>
              <a:gd name="T17" fmla="*/ 164632 h 224"/>
              <a:gd name="T18" fmla="*/ 207963 w 256"/>
              <a:gd name="T19" fmla="*/ 239613 h 224"/>
              <a:gd name="T20" fmla="*/ 388305 w 256"/>
              <a:gd name="T21" fmla="*/ 164632 h 224"/>
              <a:gd name="T22" fmla="*/ 388305 w 256"/>
              <a:gd name="T23" fmla="*/ 164632 h 224"/>
              <a:gd name="T24" fmla="*/ 415925 w 256"/>
              <a:gd name="T25" fmla="*/ 182563 h 224"/>
              <a:gd name="T26" fmla="*/ 404552 w 256"/>
              <a:gd name="T27" fmla="*/ 115732 h 224"/>
              <a:gd name="T28" fmla="*/ 216086 w 256"/>
              <a:gd name="T29" fmla="*/ 193973 h 224"/>
              <a:gd name="T30" fmla="*/ 216086 w 256"/>
              <a:gd name="T31" fmla="*/ 193973 h 224"/>
              <a:gd name="T32" fmla="*/ 207963 w 256"/>
              <a:gd name="T33" fmla="*/ 195603 h 224"/>
              <a:gd name="T34" fmla="*/ 199839 w 256"/>
              <a:gd name="T35" fmla="*/ 193973 h 224"/>
              <a:gd name="T36" fmla="*/ 199839 w 256"/>
              <a:gd name="T37" fmla="*/ 193973 h 224"/>
              <a:gd name="T38" fmla="*/ 11373 w 256"/>
              <a:gd name="T39" fmla="*/ 115732 h 224"/>
              <a:gd name="T40" fmla="*/ 11373 w 256"/>
              <a:gd name="T41" fmla="*/ 79871 h 224"/>
              <a:gd name="T42" fmla="*/ 199839 w 256"/>
              <a:gd name="T43" fmla="*/ 1630 h 224"/>
              <a:gd name="T44" fmla="*/ 199839 w 256"/>
              <a:gd name="T45" fmla="*/ 1630 h 224"/>
              <a:gd name="T46" fmla="*/ 207963 w 256"/>
              <a:gd name="T47" fmla="*/ 0 h 224"/>
              <a:gd name="T48" fmla="*/ 216086 w 256"/>
              <a:gd name="T49" fmla="*/ 1630 h 224"/>
              <a:gd name="T50" fmla="*/ 216086 w 256"/>
              <a:gd name="T51" fmla="*/ 1630 h 224"/>
              <a:gd name="T52" fmla="*/ 404552 w 256"/>
              <a:gd name="T53" fmla="*/ 79871 h 224"/>
              <a:gd name="T54" fmla="*/ 404552 w 256"/>
              <a:gd name="T55" fmla="*/ 115732 h 224"/>
              <a:gd name="T56" fmla="*/ 27620 w 256"/>
              <a:gd name="T57" fmla="*/ 249393 h 224"/>
              <a:gd name="T58" fmla="*/ 27620 w 256"/>
              <a:gd name="T59" fmla="*/ 249393 h 224"/>
              <a:gd name="T60" fmla="*/ 207963 w 256"/>
              <a:gd name="T61" fmla="*/ 324374 h 224"/>
              <a:gd name="T62" fmla="*/ 388305 w 256"/>
              <a:gd name="T63" fmla="*/ 249393 h 224"/>
              <a:gd name="T64" fmla="*/ 388305 w 256"/>
              <a:gd name="T65" fmla="*/ 249393 h 224"/>
              <a:gd name="T66" fmla="*/ 415925 w 256"/>
              <a:gd name="T67" fmla="*/ 267324 h 224"/>
              <a:gd name="T68" fmla="*/ 404552 w 256"/>
              <a:gd name="T69" fmla="*/ 285254 h 224"/>
              <a:gd name="T70" fmla="*/ 216086 w 256"/>
              <a:gd name="T71" fmla="*/ 363495 h 224"/>
              <a:gd name="T72" fmla="*/ 216086 w 256"/>
              <a:gd name="T73" fmla="*/ 363495 h 224"/>
              <a:gd name="T74" fmla="*/ 199839 w 256"/>
              <a:gd name="T75" fmla="*/ 363495 h 224"/>
              <a:gd name="T76" fmla="*/ 199839 w 256"/>
              <a:gd name="T77" fmla="*/ 363495 h 224"/>
              <a:gd name="T78" fmla="*/ 11373 w 256"/>
              <a:gd name="T79" fmla="*/ 285254 h 224"/>
              <a:gd name="T80" fmla="*/ 0 w 256"/>
              <a:gd name="T81" fmla="*/ 267324 h 224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256" h="224">
                <a:moveTo>
                  <a:pt x="249" y="123"/>
                </a:moveTo>
                <a:cubicBezTo>
                  <a:pt x="249" y="123"/>
                  <a:pt x="249" y="123"/>
                  <a:pt x="249" y="123"/>
                </a:cubicBezTo>
                <a:cubicBezTo>
                  <a:pt x="133" y="171"/>
                  <a:pt x="133" y="171"/>
                  <a:pt x="133" y="171"/>
                </a:cubicBezTo>
                <a:cubicBezTo>
                  <a:pt x="133" y="171"/>
                  <a:pt x="133" y="171"/>
                  <a:pt x="133" y="171"/>
                </a:cubicBezTo>
                <a:cubicBezTo>
                  <a:pt x="133" y="171"/>
                  <a:pt x="133" y="171"/>
                  <a:pt x="133" y="171"/>
                </a:cubicBezTo>
                <a:cubicBezTo>
                  <a:pt x="133" y="171"/>
                  <a:pt x="133" y="171"/>
                  <a:pt x="133" y="171"/>
                </a:cubicBezTo>
                <a:cubicBezTo>
                  <a:pt x="131" y="172"/>
                  <a:pt x="130" y="172"/>
                  <a:pt x="128" y="172"/>
                </a:cubicBezTo>
                <a:cubicBezTo>
                  <a:pt x="126" y="172"/>
                  <a:pt x="125" y="172"/>
                  <a:pt x="123" y="171"/>
                </a:cubicBezTo>
                <a:cubicBezTo>
                  <a:pt x="123" y="171"/>
                  <a:pt x="123" y="171"/>
                  <a:pt x="123" y="171"/>
                </a:cubicBezTo>
                <a:cubicBezTo>
                  <a:pt x="123" y="171"/>
                  <a:pt x="123" y="171"/>
                  <a:pt x="123" y="171"/>
                </a:cubicBezTo>
                <a:cubicBezTo>
                  <a:pt x="123" y="171"/>
                  <a:pt x="123" y="171"/>
                  <a:pt x="123" y="171"/>
                </a:cubicBezTo>
                <a:cubicBezTo>
                  <a:pt x="7" y="123"/>
                  <a:pt x="7" y="123"/>
                  <a:pt x="7" y="123"/>
                </a:cubicBezTo>
                <a:cubicBezTo>
                  <a:pt x="7" y="123"/>
                  <a:pt x="7" y="123"/>
                  <a:pt x="7" y="123"/>
                </a:cubicBezTo>
                <a:cubicBezTo>
                  <a:pt x="3" y="121"/>
                  <a:pt x="0" y="117"/>
                  <a:pt x="0" y="112"/>
                </a:cubicBezTo>
                <a:cubicBezTo>
                  <a:pt x="0" y="105"/>
                  <a:pt x="5" y="100"/>
                  <a:pt x="12" y="100"/>
                </a:cubicBezTo>
                <a:cubicBezTo>
                  <a:pt x="14" y="100"/>
                  <a:pt x="15" y="100"/>
                  <a:pt x="17" y="101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128" y="147"/>
                  <a:pt x="128" y="147"/>
                  <a:pt x="128" y="147"/>
                </a:cubicBezTo>
                <a:cubicBezTo>
                  <a:pt x="239" y="101"/>
                  <a:pt x="239" y="101"/>
                  <a:pt x="239" y="101"/>
                </a:cubicBezTo>
                <a:cubicBezTo>
                  <a:pt x="239" y="101"/>
                  <a:pt x="239" y="101"/>
                  <a:pt x="239" y="101"/>
                </a:cubicBezTo>
                <a:cubicBezTo>
                  <a:pt x="239" y="101"/>
                  <a:pt x="239" y="101"/>
                  <a:pt x="239" y="101"/>
                </a:cubicBezTo>
                <a:cubicBezTo>
                  <a:pt x="239" y="101"/>
                  <a:pt x="239" y="101"/>
                  <a:pt x="239" y="101"/>
                </a:cubicBezTo>
                <a:cubicBezTo>
                  <a:pt x="241" y="100"/>
                  <a:pt x="242" y="100"/>
                  <a:pt x="244" y="100"/>
                </a:cubicBezTo>
                <a:cubicBezTo>
                  <a:pt x="251" y="100"/>
                  <a:pt x="256" y="105"/>
                  <a:pt x="256" y="112"/>
                </a:cubicBezTo>
                <a:cubicBezTo>
                  <a:pt x="256" y="117"/>
                  <a:pt x="253" y="121"/>
                  <a:pt x="249" y="123"/>
                </a:cubicBezTo>
                <a:moveTo>
                  <a:pt x="249" y="71"/>
                </a:moveTo>
                <a:cubicBezTo>
                  <a:pt x="249" y="71"/>
                  <a:pt x="249" y="71"/>
                  <a:pt x="249" y="71"/>
                </a:cubicBezTo>
                <a:cubicBezTo>
                  <a:pt x="133" y="119"/>
                  <a:pt x="133" y="119"/>
                  <a:pt x="133" y="119"/>
                </a:cubicBezTo>
                <a:cubicBezTo>
                  <a:pt x="133" y="119"/>
                  <a:pt x="133" y="119"/>
                  <a:pt x="133" y="119"/>
                </a:cubicBezTo>
                <a:cubicBezTo>
                  <a:pt x="133" y="119"/>
                  <a:pt x="133" y="119"/>
                  <a:pt x="133" y="119"/>
                </a:cubicBezTo>
                <a:cubicBezTo>
                  <a:pt x="133" y="119"/>
                  <a:pt x="133" y="119"/>
                  <a:pt x="133" y="119"/>
                </a:cubicBezTo>
                <a:cubicBezTo>
                  <a:pt x="131" y="120"/>
                  <a:pt x="130" y="120"/>
                  <a:pt x="128" y="120"/>
                </a:cubicBezTo>
                <a:cubicBezTo>
                  <a:pt x="126" y="120"/>
                  <a:pt x="125" y="120"/>
                  <a:pt x="123" y="119"/>
                </a:cubicBezTo>
                <a:cubicBezTo>
                  <a:pt x="123" y="119"/>
                  <a:pt x="123" y="119"/>
                  <a:pt x="123" y="119"/>
                </a:cubicBezTo>
                <a:cubicBezTo>
                  <a:pt x="123" y="119"/>
                  <a:pt x="123" y="119"/>
                  <a:pt x="123" y="119"/>
                </a:cubicBezTo>
                <a:cubicBezTo>
                  <a:pt x="123" y="119"/>
                  <a:pt x="123" y="119"/>
                  <a:pt x="123" y="119"/>
                </a:cubicBezTo>
                <a:cubicBezTo>
                  <a:pt x="7" y="71"/>
                  <a:pt x="7" y="71"/>
                  <a:pt x="7" y="71"/>
                </a:cubicBezTo>
                <a:cubicBezTo>
                  <a:pt x="7" y="71"/>
                  <a:pt x="7" y="71"/>
                  <a:pt x="7" y="71"/>
                </a:cubicBezTo>
                <a:cubicBezTo>
                  <a:pt x="3" y="69"/>
                  <a:pt x="0" y="65"/>
                  <a:pt x="0" y="60"/>
                </a:cubicBezTo>
                <a:cubicBezTo>
                  <a:pt x="0" y="55"/>
                  <a:pt x="3" y="51"/>
                  <a:pt x="7" y="49"/>
                </a:cubicBezTo>
                <a:cubicBezTo>
                  <a:pt x="7" y="49"/>
                  <a:pt x="7" y="49"/>
                  <a:pt x="7" y="49"/>
                </a:cubicBezTo>
                <a:cubicBezTo>
                  <a:pt x="123" y="1"/>
                  <a:pt x="123" y="1"/>
                  <a:pt x="123" y="1"/>
                </a:cubicBezTo>
                <a:cubicBezTo>
                  <a:pt x="123" y="1"/>
                  <a:pt x="123" y="1"/>
                  <a:pt x="123" y="1"/>
                </a:cubicBezTo>
                <a:cubicBezTo>
                  <a:pt x="123" y="1"/>
                  <a:pt x="123" y="1"/>
                  <a:pt x="123" y="1"/>
                </a:cubicBezTo>
                <a:cubicBezTo>
                  <a:pt x="123" y="1"/>
                  <a:pt x="123" y="1"/>
                  <a:pt x="123" y="1"/>
                </a:cubicBezTo>
                <a:cubicBezTo>
                  <a:pt x="125" y="0"/>
                  <a:pt x="126" y="0"/>
                  <a:pt x="128" y="0"/>
                </a:cubicBezTo>
                <a:cubicBezTo>
                  <a:pt x="130" y="0"/>
                  <a:pt x="131" y="0"/>
                  <a:pt x="133" y="1"/>
                </a:cubicBezTo>
                <a:cubicBezTo>
                  <a:pt x="133" y="1"/>
                  <a:pt x="133" y="1"/>
                  <a:pt x="133" y="1"/>
                </a:cubicBezTo>
                <a:cubicBezTo>
                  <a:pt x="133" y="1"/>
                  <a:pt x="133" y="1"/>
                  <a:pt x="133" y="1"/>
                </a:cubicBezTo>
                <a:cubicBezTo>
                  <a:pt x="133" y="1"/>
                  <a:pt x="133" y="1"/>
                  <a:pt x="133" y="1"/>
                </a:cubicBezTo>
                <a:cubicBezTo>
                  <a:pt x="249" y="49"/>
                  <a:pt x="249" y="49"/>
                  <a:pt x="249" y="49"/>
                </a:cubicBezTo>
                <a:cubicBezTo>
                  <a:pt x="249" y="49"/>
                  <a:pt x="249" y="49"/>
                  <a:pt x="249" y="49"/>
                </a:cubicBezTo>
                <a:cubicBezTo>
                  <a:pt x="253" y="51"/>
                  <a:pt x="256" y="55"/>
                  <a:pt x="256" y="60"/>
                </a:cubicBezTo>
                <a:cubicBezTo>
                  <a:pt x="256" y="65"/>
                  <a:pt x="253" y="69"/>
                  <a:pt x="249" y="71"/>
                </a:cubicBezTo>
                <a:moveTo>
                  <a:pt x="12" y="152"/>
                </a:moveTo>
                <a:cubicBezTo>
                  <a:pt x="14" y="152"/>
                  <a:pt x="15" y="152"/>
                  <a:pt x="17" y="153"/>
                </a:cubicBezTo>
                <a:cubicBezTo>
                  <a:pt x="17" y="153"/>
                  <a:pt x="17" y="153"/>
                  <a:pt x="17" y="153"/>
                </a:cubicBezTo>
                <a:cubicBezTo>
                  <a:pt x="17" y="153"/>
                  <a:pt x="17" y="153"/>
                  <a:pt x="17" y="153"/>
                </a:cubicBezTo>
                <a:cubicBezTo>
                  <a:pt x="17" y="153"/>
                  <a:pt x="17" y="153"/>
                  <a:pt x="17" y="153"/>
                </a:cubicBezTo>
                <a:cubicBezTo>
                  <a:pt x="128" y="199"/>
                  <a:pt x="128" y="199"/>
                  <a:pt x="128" y="199"/>
                </a:cubicBezTo>
                <a:cubicBezTo>
                  <a:pt x="239" y="153"/>
                  <a:pt x="239" y="153"/>
                  <a:pt x="239" y="153"/>
                </a:cubicBezTo>
                <a:cubicBezTo>
                  <a:pt x="239" y="153"/>
                  <a:pt x="239" y="153"/>
                  <a:pt x="239" y="153"/>
                </a:cubicBezTo>
                <a:cubicBezTo>
                  <a:pt x="239" y="153"/>
                  <a:pt x="239" y="153"/>
                  <a:pt x="239" y="153"/>
                </a:cubicBezTo>
                <a:cubicBezTo>
                  <a:pt x="239" y="153"/>
                  <a:pt x="239" y="153"/>
                  <a:pt x="239" y="153"/>
                </a:cubicBezTo>
                <a:cubicBezTo>
                  <a:pt x="241" y="152"/>
                  <a:pt x="242" y="152"/>
                  <a:pt x="244" y="152"/>
                </a:cubicBezTo>
                <a:cubicBezTo>
                  <a:pt x="251" y="152"/>
                  <a:pt x="256" y="157"/>
                  <a:pt x="256" y="164"/>
                </a:cubicBezTo>
                <a:cubicBezTo>
                  <a:pt x="256" y="169"/>
                  <a:pt x="253" y="173"/>
                  <a:pt x="249" y="175"/>
                </a:cubicBezTo>
                <a:cubicBezTo>
                  <a:pt x="249" y="175"/>
                  <a:pt x="249" y="175"/>
                  <a:pt x="249" y="175"/>
                </a:cubicBezTo>
                <a:cubicBezTo>
                  <a:pt x="133" y="223"/>
                  <a:pt x="133" y="223"/>
                  <a:pt x="133" y="223"/>
                </a:cubicBezTo>
                <a:cubicBezTo>
                  <a:pt x="133" y="223"/>
                  <a:pt x="133" y="223"/>
                  <a:pt x="133" y="223"/>
                </a:cubicBezTo>
                <a:cubicBezTo>
                  <a:pt x="133" y="223"/>
                  <a:pt x="133" y="223"/>
                  <a:pt x="133" y="223"/>
                </a:cubicBezTo>
                <a:cubicBezTo>
                  <a:pt x="133" y="223"/>
                  <a:pt x="133" y="223"/>
                  <a:pt x="133" y="223"/>
                </a:cubicBezTo>
                <a:cubicBezTo>
                  <a:pt x="131" y="224"/>
                  <a:pt x="130" y="224"/>
                  <a:pt x="128" y="224"/>
                </a:cubicBezTo>
                <a:cubicBezTo>
                  <a:pt x="126" y="224"/>
                  <a:pt x="125" y="224"/>
                  <a:pt x="123" y="223"/>
                </a:cubicBezTo>
                <a:cubicBezTo>
                  <a:pt x="123" y="223"/>
                  <a:pt x="123" y="223"/>
                  <a:pt x="123" y="223"/>
                </a:cubicBezTo>
                <a:cubicBezTo>
                  <a:pt x="123" y="223"/>
                  <a:pt x="123" y="223"/>
                  <a:pt x="123" y="223"/>
                </a:cubicBezTo>
                <a:cubicBezTo>
                  <a:pt x="123" y="223"/>
                  <a:pt x="123" y="223"/>
                  <a:pt x="123" y="223"/>
                </a:cubicBezTo>
                <a:cubicBezTo>
                  <a:pt x="7" y="175"/>
                  <a:pt x="7" y="175"/>
                  <a:pt x="7" y="175"/>
                </a:cubicBezTo>
                <a:cubicBezTo>
                  <a:pt x="7" y="175"/>
                  <a:pt x="7" y="175"/>
                  <a:pt x="7" y="175"/>
                </a:cubicBezTo>
                <a:cubicBezTo>
                  <a:pt x="3" y="173"/>
                  <a:pt x="0" y="169"/>
                  <a:pt x="0" y="164"/>
                </a:cubicBezTo>
                <a:cubicBezTo>
                  <a:pt x="0" y="157"/>
                  <a:pt x="5" y="152"/>
                  <a:pt x="12" y="152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2" name="Freeform 14"/>
          <p:cNvSpPr>
            <a:spLocks noEditPoints="1"/>
          </p:cNvSpPr>
          <p:nvPr/>
        </p:nvSpPr>
        <p:spPr bwMode="auto">
          <a:xfrm>
            <a:off x="2644398" y="5988639"/>
            <a:ext cx="526368" cy="526368"/>
          </a:xfrm>
          <a:custGeom>
            <a:avLst/>
            <a:gdLst>
              <a:gd name="T0" fmla="*/ 207963 w 256"/>
              <a:gd name="T1" fmla="*/ 415925 h 256"/>
              <a:gd name="T2" fmla="*/ 0 w 256"/>
              <a:gd name="T3" fmla="*/ 207963 h 256"/>
              <a:gd name="T4" fmla="*/ 207963 w 256"/>
              <a:gd name="T5" fmla="*/ 0 h 256"/>
              <a:gd name="T6" fmla="*/ 415925 w 256"/>
              <a:gd name="T7" fmla="*/ 207963 h 256"/>
              <a:gd name="T8" fmla="*/ 207963 w 256"/>
              <a:gd name="T9" fmla="*/ 415925 h 256"/>
              <a:gd name="T10" fmla="*/ 207963 w 256"/>
              <a:gd name="T11" fmla="*/ 38993 h 256"/>
              <a:gd name="T12" fmla="*/ 38993 w 256"/>
              <a:gd name="T13" fmla="*/ 207963 h 256"/>
              <a:gd name="T14" fmla="*/ 207963 w 256"/>
              <a:gd name="T15" fmla="*/ 376932 h 256"/>
              <a:gd name="T16" fmla="*/ 376932 w 256"/>
              <a:gd name="T17" fmla="*/ 207963 h 256"/>
              <a:gd name="T18" fmla="*/ 207963 w 256"/>
              <a:gd name="T19" fmla="*/ 38993 h 256"/>
              <a:gd name="T20" fmla="*/ 207963 w 256"/>
              <a:gd name="T21" fmla="*/ 331440 h 256"/>
              <a:gd name="T22" fmla="*/ 84485 w 256"/>
              <a:gd name="T23" fmla="*/ 207963 h 256"/>
              <a:gd name="T24" fmla="*/ 207963 w 256"/>
              <a:gd name="T25" fmla="*/ 84485 h 256"/>
              <a:gd name="T26" fmla="*/ 331440 w 256"/>
              <a:gd name="T27" fmla="*/ 207963 h 256"/>
              <a:gd name="T28" fmla="*/ 207963 w 256"/>
              <a:gd name="T29" fmla="*/ 331440 h 256"/>
              <a:gd name="T30" fmla="*/ 207963 w 256"/>
              <a:gd name="T31" fmla="*/ 123478 h 256"/>
              <a:gd name="T32" fmla="*/ 123478 w 256"/>
              <a:gd name="T33" fmla="*/ 207963 h 256"/>
              <a:gd name="T34" fmla="*/ 207963 w 256"/>
              <a:gd name="T35" fmla="*/ 292447 h 256"/>
              <a:gd name="T36" fmla="*/ 292447 w 256"/>
              <a:gd name="T37" fmla="*/ 207963 h 256"/>
              <a:gd name="T38" fmla="*/ 207963 w 256"/>
              <a:gd name="T39" fmla="*/ 123478 h 256"/>
              <a:gd name="T40" fmla="*/ 207963 w 256"/>
              <a:gd name="T41" fmla="*/ 246955 h 256"/>
              <a:gd name="T42" fmla="*/ 168970 w 256"/>
              <a:gd name="T43" fmla="*/ 207963 h 256"/>
              <a:gd name="T44" fmla="*/ 207963 w 256"/>
              <a:gd name="T45" fmla="*/ 168970 h 256"/>
              <a:gd name="T46" fmla="*/ 246955 w 256"/>
              <a:gd name="T47" fmla="*/ 207963 h 256"/>
              <a:gd name="T48" fmla="*/ 207963 w 256"/>
              <a:gd name="T49" fmla="*/ 246955 h 25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56" h="256">
                <a:moveTo>
                  <a:pt x="128" y="256"/>
                </a:moveTo>
                <a:cubicBezTo>
                  <a:pt x="57" y="256"/>
                  <a:pt x="0" y="199"/>
                  <a:pt x="0" y="128"/>
                </a:cubicBezTo>
                <a:cubicBezTo>
                  <a:pt x="0" y="57"/>
                  <a:pt x="57" y="0"/>
                  <a:pt x="128" y="0"/>
                </a:cubicBezTo>
                <a:cubicBezTo>
                  <a:pt x="199" y="0"/>
                  <a:pt x="256" y="57"/>
                  <a:pt x="256" y="128"/>
                </a:cubicBezTo>
                <a:cubicBezTo>
                  <a:pt x="256" y="199"/>
                  <a:pt x="199" y="256"/>
                  <a:pt x="128" y="256"/>
                </a:cubicBezTo>
                <a:moveTo>
                  <a:pt x="128" y="24"/>
                </a:moveTo>
                <a:cubicBezTo>
                  <a:pt x="71" y="24"/>
                  <a:pt x="24" y="71"/>
                  <a:pt x="24" y="128"/>
                </a:cubicBezTo>
                <a:cubicBezTo>
                  <a:pt x="24" y="185"/>
                  <a:pt x="71" y="232"/>
                  <a:pt x="128" y="232"/>
                </a:cubicBezTo>
                <a:cubicBezTo>
                  <a:pt x="185" y="232"/>
                  <a:pt x="232" y="185"/>
                  <a:pt x="232" y="128"/>
                </a:cubicBezTo>
                <a:cubicBezTo>
                  <a:pt x="232" y="71"/>
                  <a:pt x="185" y="24"/>
                  <a:pt x="128" y="24"/>
                </a:cubicBezTo>
                <a:moveTo>
                  <a:pt x="128" y="204"/>
                </a:moveTo>
                <a:cubicBezTo>
                  <a:pt x="86" y="204"/>
                  <a:pt x="52" y="170"/>
                  <a:pt x="52" y="128"/>
                </a:cubicBezTo>
                <a:cubicBezTo>
                  <a:pt x="52" y="86"/>
                  <a:pt x="86" y="52"/>
                  <a:pt x="128" y="52"/>
                </a:cubicBezTo>
                <a:cubicBezTo>
                  <a:pt x="170" y="52"/>
                  <a:pt x="204" y="86"/>
                  <a:pt x="204" y="128"/>
                </a:cubicBezTo>
                <a:cubicBezTo>
                  <a:pt x="204" y="170"/>
                  <a:pt x="170" y="204"/>
                  <a:pt x="128" y="204"/>
                </a:cubicBezTo>
                <a:moveTo>
                  <a:pt x="128" y="76"/>
                </a:moveTo>
                <a:cubicBezTo>
                  <a:pt x="99" y="76"/>
                  <a:pt x="76" y="99"/>
                  <a:pt x="76" y="128"/>
                </a:cubicBezTo>
                <a:cubicBezTo>
                  <a:pt x="76" y="157"/>
                  <a:pt x="99" y="180"/>
                  <a:pt x="128" y="180"/>
                </a:cubicBezTo>
                <a:cubicBezTo>
                  <a:pt x="157" y="180"/>
                  <a:pt x="180" y="157"/>
                  <a:pt x="180" y="128"/>
                </a:cubicBezTo>
                <a:cubicBezTo>
                  <a:pt x="180" y="99"/>
                  <a:pt x="157" y="76"/>
                  <a:pt x="128" y="76"/>
                </a:cubicBezTo>
                <a:moveTo>
                  <a:pt x="128" y="152"/>
                </a:moveTo>
                <a:cubicBezTo>
                  <a:pt x="115" y="152"/>
                  <a:pt x="104" y="141"/>
                  <a:pt x="104" y="128"/>
                </a:cubicBezTo>
                <a:cubicBezTo>
                  <a:pt x="104" y="115"/>
                  <a:pt x="115" y="104"/>
                  <a:pt x="128" y="104"/>
                </a:cubicBezTo>
                <a:cubicBezTo>
                  <a:pt x="141" y="104"/>
                  <a:pt x="152" y="115"/>
                  <a:pt x="152" y="128"/>
                </a:cubicBezTo>
                <a:cubicBezTo>
                  <a:pt x="152" y="141"/>
                  <a:pt x="141" y="152"/>
                  <a:pt x="128" y="152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3" name="Freeform 15"/>
          <p:cNvSpPr>
            <a:spLocks noEditPoints="1"/>
          </p:cNvSpPr>
          <p:nvPr/>
        </p:nvSpPr>
        <p:spPr bwMode="auto">
          <a:xfrm>
            <a:off x="1722250" y="5988639"/>
            <a:ext cx="526368" cy="526368"/>
          </a:xfrm>
          <a:custGeom>
            <a:avLst/>
            <a:gdLst>
              <a:gd name="T0" fmla="*/ 344438 w 256"/>
              <a:gd name="T1" fmla="*/ 227459 h 256"/>
              <a:gd name="T2" fmla="*/ 344438 w 256"/>
              <a:gd name="T3" fmla="*/ 188466 h 256"/>
              <a:gd name="T4" fmla="*/ 415925 w 256"/>
              <a:gd name="T5" fmla="*/ 207963 h 256"/>
              <a:gd name="T6" fmla="*/ 357436 w 256"/>
              <a:gd name="T7" fmla="*/ 84485 h 256"/>
              <a:gd name="T8" fmla="*/ 305445 w 256"/>
              <a:gd name="T9" fmla="*/ 129977 h 256"/>
              <a:gd name="T10" fmla="*/ 292447 w 256"/>
              <a:gd name="T11" fmla="*/ 97482 h 256"/>
              <a:gd name="T12" fmla="*/ 344438 w 256"/>
              <a:gd name="T13" fmla="*/ 51991 h 256"/>
              <a:gd name="T14" fmla="*/ 357436 w 256"/>
              <a:gd name="T15" fmla="*/ 84485 h 256"/>
              <a:gd name="T16" fmla="*/ 188466 w 256"/>
              <a:gd name="T17" fmla="*/ 396429 h 256"/>
              <a:gd name="T18" fmla="*/ 207963 w 256"/>
              <a:gd name="T19" fmla="*/ 324941 h 256"/>
              <a:gd name="T20" fmla="*/ 227459 w 256"/>
              <a:gd name="T21" fmla="*/ 396429 h 256"/>
              <a:gd name="T22" fmla="*/ 207963 w 256"/>
              <a:gd name="T23" fmla="*/ 90984 h 256"/>
              <a:gd name="T24" fmla="*/ 188466 w 256"/>
              <a:gd name="T25" fmla="*/ 19496 h 256"/>
              <a:gd name="T26" fmla="*/ 227459 w 256"/>
              <a:gd name="T27" fmla="*/ 19496 h 256"/>
              <a:gd name="T28" fmla="*/ 207963 w 256"/>
              <a:gd name="T29" fmla="*/ 90984 h 256"/>
              <a:gd name="T30" fmla="*/ 84485 w 256"/>
              <a:gd name="T31" fmla="*/ 357436 h 256"/>
              <a:gd name="T32" fmla="*/ 51991 w 256"/>
              <a:gd name="T33" fmla="*/ 344438 h 256"/>
              <a:gd name="T34" fmla="*/ 97482 w 256"/>
              <a:gd name="T35" fmla="*/ 292447 h 256"/>
              <a:gd name="T36" fmla="*/ 129977 w 256"/>
              <a:gd name="T37" fmla="*/ 305445 h 256"/>
              <a:gd name="T38" fmla="*/ 110480 w 256"/>
              <a:gd name="T39" fmla="*/ 129977 h 256"/>
              <a:gd name="T40" fmla="*/ 58489 w 256"/>
              <a:gd name="T41" fmla="*/ 84485 h 256"/>
              <a:gd name="T42" fmla="*/ 71487 w 256"/>
              <a:gd name="T43" fmla="*/ 51991 h 256"/>
              <a:gd name="T44" fmla="*/ 123478 w 256"/>
              <a:gd name="T45" fmla="*/ 97482 h 256"/>
              <a:gd name="T46" fmla="*/ 110480 w 256"/>
              <a:gd name="T47" fmla="*/ 129977 h 256"/>
              <a:gd name="T48" fmla="*/ 71487 w 256"/>
              <a:gd name="T49" fmla="*/ 227459 h 256"/>
              <a:gd name="T50" fmla="*/ 0 w 256"/>
              <a:gd name="T51" fmla="*/ 207963 h 256"/>
              <a:gd name="T52" fmla="*/ 71487 w 256"/>
              <a:gd name="T53" fmla="*/ 188466 h 256"/>
              <a:gd name="T54" fmla="*/ 305445 w 256"/>
              <a:gd name="T55" fmla="*/ 285948 h 256"/>
              <a:gd name="T56" fmla="*/ 357436 w 256"/>
              <a:gd name="T57" fmla="*/ 331440 h 256"/>
              <a:gd name="T58" fmla="*/ 344438 w 256"/>
              <a:gd name="T59" fmla="*/ 363934 h 256"/>
              <a:gd name="T60" fmla="*/ 292447 w 256"/>
              <a:gd name="T61" fmla="*/ 318443 h 256"/>
              <a:gd name="T62" fmla="*/ 305445 w 256"/>
              <a:gd name="T63" fmla="*/ 285948 h 25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56" h="256">
                <a:moveTo>
                  <a:pt x="244" y="140"/>
                </a:moveTo>
                <a:cubicBezTo>
                  <a:pt x="212" y="140"/>
                  <a:pt x="212" y="140"/>
                  <a:pt x="212" y="140"/>
                </a:cubicBezTo>
                <a:cubicBezTo>
                  <a:pt x="205" y="140"/>
                  <a:pt x="200" y="135"/>
                  <a:pt x="200" y="128"/>
                </a:cubicBezTo>
                <a:cubicBezTo>
                  <a:pt x="200" y="121"/>
                  <a:pt x="205" y="116"/>
                  <a:pt x="212" y="116"/>
                </a:cubicBezTo>
                <a:cubicBezTo>
                  <a:pt x="244" y="116"/>
                  <a:pt x="244" y="116"/>
                  <a:pt x="244" y="116"/>
                </a:cubicBezTo>
                <a:cubicBezTo>
                  <a:pt x="251" y="116"/>
                  <a:pt x="256" y="121"/>
                  <a:pt x="256" y="128"/>
                </a:cubicBezTo>
                <a:cubicBezTo>
                  <a:pt x="256" y="135"/>
                  <a:pt x="251" y="140"/>
                  <a:pt x="244" y="140"/>
                </a:cubicBezTo>
                <a:moveTo>
                  <a:pt x="220" y="52"/>
                </a:moveTo>
                <a:cubicBezTo>
                  <a:pt x="196" y="76"/>
                  <a:pt x="196" y="76"/>
                  <a:pt x="196" y="76"/>
                </a:cubicBezTo>
                <a:cubicBezTo>
                  <a:pt x="194" y="79"/>
                  <a:pt x="191" y="80"/>
                  <a:pt x="188" y="80"/>
                </a:cubicBezTo>
                <a:cubicBezTo>
                  <a:pt x="181" y="80"/>
                  <a:pt x="176" y="75"/>
                  <a:pt x="176" y="68"/>
                </a:cubicBezTo>
                <a:cubicBezTo>
                  <a:pt x="176" y="65"/>
                  <a:pt x="177" y="62"/>
                  <a:pt x="180" y="60"/>
                </a:cubicBezTo>
                <a:cubicBezTo>
                  <a:pt x="204" y="36"/>
                  <a:pt x="204" y="36"/>
                  <a:pt x="204" y="36"/>
                </a:cubicBezTo>
                <a:cubicBezTo>
                  <a:pt x="206" y="33"/>
                  <a:pt x="209" y="32"/>
                  <a:pt x="212" y="32"/>
                </a:cubicBezTo>
                <a:cubicBezTo>
                  <a:pt x="219" y="32"/>
                  <a:pt x="224" y="37"/>
                  <a:pt x="224" y="44"/>
                </a:cubicBezTo>
                <a:cubicBezTo>
                  <a:pt x="224" y="47"/>
                  <a:pt x="223" y="50"/>
                  <a:pt x="220" y="52"/>
                </a:cubicBezTo>
                <a:moveTo>
                  <a:pt x="128" y="256"/>
                </a:moveTo>
                <a:cubicBezTo>
                  <a:pt x="121" y="256"/>
                  <a:pt x="116" y="251"/>
                  <a:pt x="116" y="244"/>
                </a:cubicBezTo>
                <a:cubicBezTo>
                  <a:pt x="116" y="212"/>
                  <a:pt x="116" y="212"/>
                  <a:pt x="116" y="212"/>
                </a:cubicBezTo>
                <a:cubicBezTo>
                  <a:pt x="116" y="205"/>
                  <a:pt x="121" y="200"/>
                  <a:pt x="128" y="200"/>
                </a:cubicBezTo>
                <a:cubicBezTo>
                  <a:pt x="135" y="200"/>
                  <a:pt x="140" y="205"/>
                  <a:pt x="140" y="212"/>
                </a:cubicBezTo>
                <a:cubicBezTo>
                  <a:pt x="140" y="244"/>
                  <a:pt x="140" y="244"/>
                  <a:pt x="140" y="244"/>
                </a:cubicBezTo>
                <a:cubicBezTo>
                  <a:pt x="140" y="251"/>
                  <a:pt x="135" y="256"/>
                  <a:pt x="128" y="256"/>
                </a:cubicBezTo>
                <a:moveTo>
                  <a:pt x="128" y="56"/>
                </a:moveTo>
                <a:cubicBezTo>
                  <a:pt x="121" y="56"/>
                  <a:pt x="116" y="51"/>
                  <a:pt x="116" y="44"/>
                </a:cubicBezTo>
                <a:cubicBezTo>
                  <a:pt x="116" y="12"/>
                  <a:pt x="116" y="12"/>
                  <a:pt x="116" y="12"/>
                </a:cubicBezTo>
                <a:cubicBezTo>
                  <a:pt x="116" y="5"/>
                  <a:pt x="121" y="0"/>
                  <a:pt x="128" y="0"/>
                </a:cubicBezTo>
                <a:cubicBezTo>
                  <a:pt x="135" y="0"/>
                  <a:pt x="140" y="5"/>
                  <a:pt x="140" y="12"/>
                </a:cubicBezTo>
                <a:cubicBezTo>
                  <a:pt x="140" y="44"/>
                  <a:pt x="140" y="44"/>
                  <a:pt x="140" y="44"/>
                </a:cubicBezTo>
                <a:cubicBezTo>
                  <a:pt x="140" y="51"/>
                  <a:pt x="135" y="56"/>
                  <a:pt x="128" y="56"/>
                </a:cubicBezTo>
                <a:moveTo>
                  <a:pt x="76" y="196"/>
                </a:moveTo>
                <a:cubicBezTo>
                  <a:pt x="52" y="220"/>
                  <a:pt x="52" y="220"/>
                  <a:pt x="52" y="220"/>
                </a:cubicBezTo>
                <a:cubicBezTo>
                  <a:pt x="50" y="223"/>
                  <a:pt x="47" y="224"/>
                  <a:pt x="44" y="224"/>
                </a:cubicBezTo>
                <a:cubicBezTo>
                  <a:pt x="37" y="224"/>
                  <a:pt x="32" y="219"/>
                  <a:pt x="32" y="212"/>
                </a:cubicBezTo>
                <a:cubicBezTo>
                  <a:pt x="32" y="209"/>
                  <a:pt x="33" y="206"/>
                  <a:pt x="36" y="204"/>
                </a:cubicBezTo>
                <a:cubicBezTo>
                  <a:pt x="60" y="180"/>
                  <a:pt x="60" y="180"/>
                  <a:pt x="60" y="180"/>
                </a:cubicBezTo>
                <a:cubicBezTo>
                  <a:pt x="62" y="177"/>
                  <a:pt x="65" y="176"/>
                  <a:pt x="68" y="176"/>
                </a:cubicBezTo>
                <a:cubicBezTo>
                  <a:pt x="75" y="176"/>
                  <a:pt x="80" y="181"/>
                  <a:pt x="80" y="188"/>
                </a:cubicBezTo>
                <a:cubicBezTo>
                  <a:pt x="80" y="191"/>
                  <a:pt x="79" y="194"/>
                  <a:pt x="76" y="196"/>
                </a:cubicBezTo>
                <a:moveTo>
                  <a:pt x="68" y="80"/>
                </a:moveTo>
                <a:cubicBezTo>
                  <a:pt x="65" y="80"/>
                  <a:pt x="62" y="79"/>
                  <a:pt x="60" y="76"/>
                </a:cubicBezTo>
                <a:cubicBezTo>
                  <a:pt x="36" y="52"/>
                  <a:pt x="36" y="52"/>
                  <a:pt x="36" y="52"/>
                </a:cubicBezTo>
                <a:cubicBezTo>
                  <a:pt x="33" y="50"/>
                  <a:pt x="32" y="47"/>
                  <a:pt x="32" y="44"/>
                </a:cubicBezTo>
                <a:cubicBezTo>
                  <a:pt x="32" y="37"/>
                  <a:pt x="37" y="32"/>
                  <a:pt x="44" y="32"/>
                </a:cubicBezTo>
                <a:cubicBezTo>
                  <a:pt x="47" y="32"/>
                  <a:pt x="50" y="33"/>
                  <a:pt x="52" y="36"/>
                </a:cubicBezTo>
                <a:cubicBezTo>
                  <a:pt x="76" y="60"/>
                  <a:pt x="76" y="60"/>
                  <a:pt x="76" y="60"/>
                </a:cubicBezTo>
                <a:cubicBezTo>
                  <a:pt x="79" y="62"/>
                  <a:pt x="80" y="65"/>
                  <a:pt x="80" y="68"/>
                </a:cubicBezTo>
                <a:cubicBezTo>
                  <a:pt x="80" y="75"/>
                  <a:pt x="75" y="80"/>
                  <a:pt x="68" y="80"/>
                </a:cubicBezTo>
                <a:moveTo>
                  <a:pt x="56" y="128"/>
                </a:moveTo>
                <a:cubicBezTo>
                  <a:pt x="56" y="135"/>
                  <a:pt x="51" y="140"/>
                  <a:pt x="44" y="140"/>
                </a:cubicBezTo>
                <a:cubicBezTo>
                  <a:pt x="12" y="140"/>
                  <a:pt x="12" y="140"/>
                  <a:pt x="12" y="140"/>
                </a:cubicBezTo>
                <a:cubicBezTo>
                  <a:pt x="5" y="140"/>
                  <a:pt x="0" y="135"/>
                  <a:pt x="0" y="128"/>
                </a:cubicBezTo>
                <a:cubicBezTo>
                  <a:pt x="0" y="121"/>
                  <a:pt x="5" y="116"/>
                  <a:pt x="12" y="116"/>
                </a:cubicBezTo>
                <a:cubicBezTo>
                  <a:pt x="44" y="116"/>
                  <a:pt x="44" y="116"/>
                  <a:pt x="44" y="116"/>
                </a:cubicBezTo>
                <a:cubicBezTo>
                  <a:pt x="51" y="116"/>
                  <a:pt x="56" y="121"/>
                  <a:pt x="56" y="128"/>
                </a:cubicBezTo>
                <a:moveTo>
                  <a:pt x="188" y="176"/>
                </a:moveTo>
                <a:cubicBezTo>
                  <a:pt x="191" y="176"/>
                  <a:pt x="194" y="177"/>
                  <a:pt x="196" y="180"/>
                </a:cubicBezTo>
                <a:cubicBezTo>
                  <a:pt x="220" y="204"/>
                  <a:pt x="220" y="204"/>
                  <a:pt x="220" y="204"/>
                </a:cubicBezTo>
                <a:cubicBezTo>
                  <a:pt x="223" y="206"/>
                  <a:pt x="224" y="209"/>
                  <a:pt x="224" y="212"/>
                </a:cubicBezTo>
                <a:cubicBezTo>
                  <a:pt x="224" y="219"/>
                  <a:pt x="219" y="224"/>
                  <a:pt x="212" y="224"/>
                </a:cubicBezTo>
                <a:cubicBezTo>
                  <a:pt x="209" y="224"/>
                  <a:pt x="206" y="223"/>
                  <a:pt x="204" y="220"/>
                </a:cubicBezTo>
                <a:cubicBezTo>
                  <a:pt x="180" y="196"/>
                  <a:pt x="180" y="196"/>
                  <a:pt x="180" y="196"/>
                </a:cubicBezTo>
                <a:cubicBezTo>
                  <a:pt x="177" y="194"/>
                  <a:pt x="176" y="191"/>
                  <a:pt x="176" y="188"/>
                </a:cubicBezTo>
                <a:cubicBezTo>
                  <a:pt x="176" y="181"/>
                  <a:pt x="181" y="176"/>
                  <a:pt x="188" y="176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4" name="Freeform 16"/>
          <p:cNvSpPr>
            <a:spLocks noEditPoints="1"/>
          </p:cNvSpPr>
          <p:nvPr/>
        </p:nvSpPr>
        <p:spPr bwMode="auto">
          <a:xfrm>
            <a:off x="800100" y="5988639"/>
            <a:ext cx="526368" cy="526368"/>
          </a:xfrm>
          <a:custGeom>
            <a:avLst/>
            <a:gdLst>
              <a:gd name="T0" fmla="*/ 207963 w 256"/>
              <a:gd name="T1" fmla="*/ 415925 h 256"/>
              <a:gd name="T2" fmla="*/ 0 w 256"/>
              <a:gd name="T3" fmla="*/ 207963 h 256"/>
              <a:gd name="T4" fmla="*/ 207963 w 256"/>
              <a:gd name="T5" fmla="*/ 0 h 256"/>
              <a:gd name="T6" fmla="*/ 415925 w 256"/>
              <a:gd name="T7" fmla="*/ 207963 h 256"/>
              <a:gd name="T8" fmla="*/ 207963 w 256"/>
              <a:gd name="T9" fmla="*/ 415925 h 256"/>
              <a:gd name="T10" fmla="*/ 207963 w 256"/>
              <a:gd name="T11" fmla="*/ 38993 h 256"/>
              <a:gd name="T12" fmla="*/ 38993 w 256"/>
              <a:gd name="T13" fmla="*/ 207963 h 256"/>
              <a:gd name="T14" fmla="*/ 207963 w 256"/>
              <a:gd name="T15" fmla="*/ 376932 h 256"/>
              <a:gd name="T16" fmla="*/ 376932 w 256"/>
              <a:gd name="T17" fmla="*/ 207963 h 256"/>
              <a:gd name="T18" fmla="*/ 207963 w 256"/>
              <a:gd name="T19" fmla="*/ 38993 h 256"/>
              <a:gd name="T20" fmla="*/ 207963 w 256"/>
              <a:gd name="T21" fmla="*/ 298946 h 256"/>
              <a:gd name="T22" fmla="*/ 172219 w 256"/>
              <a:gd name="T23" fmla="*/ 242081 h 256"/>
              <a:gd name="T24" fmla="*/ 209587 w 256"/>
              <a:gd name="T25" fmla="*/ 103981 h 256"/>
              <a:gd name="T26" fmla="*/ 243706 w 256"/>
              <a:gd name="T27" fmla="*/ 242081 h 256"/>
              <a:gd name="T28" fmla="*/ 207963 w 256"/>
              <a:gd name="T29" fmla="*/ 298946 h 25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256" h="256">
                <a:moveTo>
                  <a:pt x="128" y="256"/>
                </a:moveTo>
                <a:cubicBezTo>
                  <a:pt x="57" y="256"/>
                  <a:pt x="0" y="199"/>
                  <a:pt x="0" y="128"/>
                </a:cubicBezTo>
                <a:cubicBezTo>
                  <a:pt x="0" y="57"/>
                  <a:pt x="57" y="0"/>
                  <a:pt x="128" y="0"/>
                </a:cubicBezTo>
                <a:cubicBezTo>
                  <a:pt x="199" y="0"/>
                  <a:pt x="256" y="57"/>
                  <a:pt x="256" y="128"/>
                </a:cubicBezTo>
                <a:cubicBezTo>
                  <a:pt x="256" y="199"/>
                  <a:pt x="199" y="256"/>
                  <a:pt x="128" y="256"/>
                </a:cubicBezTo>
                <a:moveTo>
                  <a:pt x="128" y="24"/>
                </a:moveTo>
                <a:cubicBezTo>
                  <a:pt x="71" y="24"/>
                  <a:pt x="24" y="71"/>
                  <a:pt x="24" y="128"/>
                </a:cubicBezTo>
                <a:cubicBezTo>
                  <a:pt x="24" y="185"/>
                  <a:pt x="71" y="232"/>
                  <a:pt x="128" y="232"/>
                </a:cubicBezTo>
                <a:cubicBezTo>
                  <a:pt x="185" y="232"/>
                  <a:pt x="232" y="185"/>
                  <a:pt x="232" y="128"/>
                </a:cubicBezTo>
                <a:cubicBezTo>
                  <a:pt x="232" y="71"/>
                  <a:pt x="185" y="24"/>
                  <a:pt x="128" y="24"/>
                </a:cubicBezTo>
                <a:moveTo>
                  <a:pt x="128" y="184"/>
                </a:moveTo>
                <a:cubicBezTo>
                  <a:pt x="96" y="184"/>
                  <a:pt x="106" y="149"/>
                  <a:pt x="106" y="149"/>
                </a:cubicBezTo>
                <a:cubicBezTo>
                  <a:pt x="129" y="64"/>
                  <a:pt x="129" y="64"/>
                  <a:pt x="129" y="64"/>
                </a:cubicBezTo>
                <a:cubicBezTo>
                  <a:pt x="150" y="149"/>
                  <a:pt x="150" y="149"/>
                  <a:pt x="150" y="149"/>
                </a:cubicBezTo>
                <a:cubicBezTo>
                  <a:pt x="160" y="184"/>
                  <a:pt x="128" y="184"/>
                  <a:pt x="128" y="184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5" name="Freeform 17"/>
          <p:cNvSpPr>
            <a:spLocks noEditPoints="1"/>
          </p:cNvSpPr>
          <p:nvPr/>
        </p:nvSpPr>
        <p:spPr bwMode="auto">
          <a:xfrm>
            <a:off x="10941732" y="5066490"/>
            <a:ext cx="526368" cy="526368"/>
          </a:xfrm>
          <a:custGeom>
            <a:avLst/>
            <a:gdLst>
              <a:gd name="T0" fmla="*/ 344438 w 256"/>
              <a:gd name="T1" fmla="*/ 415925 h 256"/>
              <a:gd name="T2" fmla="*/ 0 w 256"/>
              <a:gd name="T3" fmla="*/ 71487 h 256"/>
              <a:gd name="T4" fmla="*/ 0 w 256"/>
              <a:gd name="T5" fmla="*/ 0 h 256"/>
              <a:gd name="T6" fmla="*/ 415925 w 256"/>
              <a:gd name="T7" fmla="*/ 415925 h 256"/>
              <a:gd name="T8" fmla="*/ 344438 w 256"/>
              <a:gd name="T9" fmla="*/ 415925 h 256"/>
              <a:gd name="T10" fmla="*/ 266452 w 256"/>
              <a:gd name="T11" fmla="*/ 415925 h 256"/>
              <a:gd name="T12" fmla="*/ 194965 w 256"/>
              <a:gd name="T13" fmla="*/ 415925 h 256"/>
              <a:gd name="T14" fmla="*/ 0 w 256"/>
              <a:gd name="T15" fmla="*/ 220960 h 256"/>
              <a:gd name="T16" fmla="*/ 0 w 256"/>
              <a:gd name="T17" fmla="*/ 149473 h 256"/>
              <a:gd name="T18" fmla="*/ 266452 w 256"/>
              <a:gd name="T19" fmla="*/ 415925 h 256"/>
              <a:gd name="T20" fmla="*/ 51991 w 256"/>
              <a:gd name="T21" fmla="*/ 311944 h 256"/>
              <a:gd name="T22" fmla="*/ 103981 w 256"/>
              <a:gd name="T23" fmla="*/ 363934 h 256"/>
              <a:gd name="T24" fmla="*/ 51991 w 256"/>
              <a:gd name="T25" fmla="*/ 415925 h 256"/>
              <a:gd name="T26" fmla="*/ 0 w 256"/>
              <a:gd name="T27" fmla="*/ 363934 h 256"/>
              <a:gd name="T28" fmla="*/ 51991 w 256"/>
              <a:gd name="T29" fmla="*/ 311944 h 25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256" h="256">
                <a:moveTo>
                  <a:pt x="212" y="256"/>
                </a:moveTo>
                <a:cubicBezTo>
                  <a:pt x="212" y="139"/>
                  <a:pt x="117" y="44"/>
                  <a:pt x="0" y="44"/>
                </a:cubicBezTo>
                <a:cubicBezTo>
                  <a:pt x="0" y="0"/>
                  <a:pt x="0" y="0"/>
                  <a:pt x="0" y="0"/>
                </a:cubicBezTo>
                <a:cubicBezTo>
                  <a:pt x="141" y="0"/>
                  <a:pt x="256" y="115"/>
                  <a:pt x="256" y="256"/>
                </a:cubicBezTo>
                <a:lnTo>
                  <a:pt x="212" y="256"/>
                </a:lnTo>
                <a:close/>
                <a:moveTo>
                  <a:pt x="164" y="256"/>
                </a:moveTo>
                <a:cubicBezTo>
                  <a:pt x="120" y="256"/>
                  <a:pt x="120" y="256"/>
                  <a:pt x="120" y="256"/>
                </a:cubicBezTo>
                <a:cubicBezTo>
                  <a:pt x="120" y="190"/>
                  <a:pt x="66" y="136"/>
                  <a:pt x="0" y="136"/>
                </a:cubicBezTo>
                <a:cubicBezTo>
                  <a:pt x="0" y="92"/>
                  <a:pt x="0" y="92"/>
                  <a:pt x="0" y="92"/>
                </a:cubicBezTo>
                <a:cubicBezTo>
                  <a:pt x="91" y="92"/>
                  <a:pt x="164" y="165"/>
                  <a:pt x="164" y="256"/>
                </a:cubicBezTo>
                <a:moveTo>
                  <a:pt x="32" y="192"/>
                </a:moveTo>
                <a:cubicBezTo>
                  <a:pt x="50" y="192"/>
                  <a:pt x="64" y="206"/>
                  <a:pt x="64" y="224"/>
                </a:cubicBezTo>
                <a:cubicBezTo>
                  <a:pt x="64" y="242"/>
                  <a:pt x="50" y="256"/>
                  <a:pt x="32" y="256"/>
                </a:cubicBezTo>
                <a:cubicBezTo>
                  <a:pt x="14" y="256"/>
                  <a:pt x="0" y="242"/>
                  <a:pt x="0" y="224"/>
                </a:cubicBezTo>
                <a:cubicBezTo>
                  <a:pt x="0" y="206"/>
                  <a:pt x="14" y="192"/>
                  <a:pt x="32" y="192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6" name="Freeform 18"/>
          <p:cNvSpPr>
            <a:spLocks noEditPoints="1"/>
          </p:cNvSpPr>
          <p:nvPr/>
        </p:nvSpPr>
        <p:spPr bwMode="auto">
          <a:xfrm>
            <a:off x="10043692" y="5090599"/>
            <a:ext cx="478151" cy="478151"/>
          </a:xfrm>
          <a:custGeom>
            <a:avLst/>
            <a:gdLst>
              <a:gd name="T0" fmla="*/ 358282 w 232"/>
              <a:gd name="T1" fmla="*/ 136799 h 232"/>
              <a:gd name="T2" fmla="*/ 293140 w 232"/>
              <a:gd name="T3" fmla="*/ 136799 h 232"/>
              <a:gd name="T4" fmla="*/ 268712 w 232"/>
              <a:gd name="T5" fmla="*/ 241026 h 232"/>
              <a:gd name="T6" fmla="*/ 319197 w 232"/>
              <a:gd name="T7" fmla="*/ 241026 h 232"/>
              <a:gd name="T8" fmla="*/ 338740 w 232"/>
              <a:gd name="T9" fmla="*/ 260569 h 232"/>
              <a:gd name="T10" fmla="*/ 319197 w 232"/>
              <a:gd name="T11" fmla="*/ 280112 h 232"/>
              <a:gd name="T12" fmla="*/ 258940 w 232"/>
              <a:gd name="T13" fmla="*/ 280112 h 232"/>
              <a:gd name="T14" fmla="*/ 241026 w 232"/>
              <a:gd name="T15" fmla="*/ 363168 h 232"/>
              <a:gd name="T16" fmla="*/ 221484 w 232"/>
              <a:gd name="T17" fmla="*/ 377825 h 232"/>
              <a:gd name="T18" fmla="*/ 201941 w 232"/>
              <a:gd name="T19" fmla="*/ 358282 h 232"/>
              <a:gd name="T20" fmla="*/ 201941 w 232"/>
              <a:gd name="T21" fmla="*/ 353397 h 232"/>
              <a:gd name="T22" fmla="*/ 219855 w 232"/>
              <a:gd name="T23" fmla="*/ 280112 h 232"/>
              <a:gd name="T24" fmla="*/ 115627 w 232"/>
              <a:gd name="T25" fmla="*/ 280112 h 232"/>
              <a:gd name="T26" fmla="*/ 97713 w 232"/>
              <a:gd name="T27" fmla="*/ 363168 h 232"/>
              <a:gd name="T28" fmla="*/ 78171 w 232"/>
              <a:gd name="T29" fmla="*/ 377825 h 232"/>
              <a:gd name="T30" fmla="*/ 58628 w 232"/>
              <a:gd name="T31" fmla="*/ 358282 h 232"/>
              <a:gd name="T32" fmla="*/ 58628 w 232"/>
              <a:gd name="T33" fmla="*/ 353397 h 232"/>
              <a:gd name="T34" fmla="*/ 76542 w 232"/>
              <a:gd name="T35" fmla="*/ 280112 h 232"/>
              <a:gd name="T36" fmla="*/ 19543 w 232"/>
              <a:gd name="T37" fmla="*/ 280112 h 232"/>
              <a:gd name="T38" fmla="*/ 0 w 232"/>
              <a:gd name="T39" fmla="*/ 260569 h 232"/>
              <a:gd name="T40" fmla="*/ 19543 w 232"/>
              <a:gd name="T41" fmla="*/ 241026 h 232"/>
              <a:gd name="T42" fmla="*/ 84685 w 232"/>
              <a:gd name="T43" fmla="*/ 241026 h 232"/>
              <a:gd name="T44" fmla="*/ 109113 w 232"/>
              <a:gd name="T45" fmla="*/ 136799 h 232"/>
              <a:gd name="T46" fmla="*/ 58628 w 232"/>
              <a:gd name="T47" fmla="*/ 136799 h 232"/>
              <a:gd name="T48" fmla="*/ 39085 w 232"/>
              <a:gd name="T49" fmla="*/ 117256 h 232"/>
              <a:gd name="T50" fmla="*/ 58628 w 232"/>
              <a:gd name="T51" fmla="*/ 97713 h 232"/>
              <a:gd name="T52" fmla="*/ 118885 w 232"/>
              <a:gd name="T53" fmla="*/ 97713 h 232"/>
              <a:gd name="T54" fmla="*/ 136799 w 232"/>
              <a:gd name="T55" fmla="*/ 14657 h 232"/>
              <a:gd name="T56" fmla="*/ 136799 w 232"/>
              <a:gd name="T57" fmla="*/ 14657 h 232"/>
              <a:gd name="T58" fmla="*/ 156341 w 232"/>
              <a:gd name="T59" fmla="*/ 0 h 232"/>
              <a:gd name="T60" fmla="*/ 175884 w 232"/>
              <a:gd name="T61" fmla="*/ 19543 h 232"/>
              <a:gd name="T62" fmla="*/ 175884 w 232"/>
              <a:gd name="T63" fmla="*/ 24428 h 232"/>
              <a:gd name="T64" fmla="*/ 157970 w 232"/>
              <a:gd name="T65" fmla="*/ 97713 h 232"/>
              <a:gd name="T66" fmla="*/ 262198 w 232"/>
              <a:gd name="T67" fmla="*/ 97713 h 232"/>
              <a:gd name="T68" fmla="*/ 280112 w 232"/>
              <a:gd name="T69" fmla="*/ 14657 h 232"/>
              <a:gd name="T70" fmla="*/ 280112 w 232"/>
              <a:gd name="T71" fmla="*/ 14657 h 232"/>
              <a:gd name="T72" fmla="*/ 299654 w 232"/>
              <a:gd name="T73" fmla="*/ 0 h 232"/>
              <a:gd name="T74" fmla="*/ 319197 w 232"/>
              <a:gd name="T75" fmla="*/ 19543 h 232"/>
              <a:gd name="T76" fmla="*/ 319197 w 232"/>
              <a:gd name="T77" fmla="*/ 24428 h 232"/>
              <a:gd name="T78" fmla="*/ 301283 w 232"/>
              <a:gd name="T79" fmla="*/ 97713 h 232"/>
              <a:gd name="T80" fmla="*/ 358282 w 232"/>
              <a:gd name="T81" fmla="*/ 97713 h 232"/>
              <a:gd name="T82" fmla="*/ 377825 w 232"/>
              <a:gd name="T83" fmla="*/ 117256 h 232"/>
              <a:gd name="T84" fmla="*/ 358282 w 232"/>
              <a:gd name="T85" fmla="*/ 136799 h 232"/>
              <a:gd name="T86" fmla="*/ 149827 w 232"/>
              <a:gd name="T87" fmla="*/ 136799 h 232"/>
              <a:gd name="T88" fmla="*/ 125399 w 232"/>
              <a:gd name="T89" fmla="*/ 241026 h 232"/>
              <a:gd name="T90" fmla="*/ 227998 w 232"/>
              <a:gd name="T91" fmla="*/ 241026 h 232"/>
              <a:gd name="T92" fmla="*/ 252426 w 232"/>
              <a:gd name="T93" fmla="*/ 136799 h 232"/>
              <a:gd name="T94" fmla="*/ 149827 w 232"/>
              <a:gd name="T95" fmla="*/ 136799 h 232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232" h="232">
                <a:moveTo>
                  <a:pt x="220" y="84"/>
                </a:moveTo>
                <a:cubicBezTo>
                  <a:pt x="180" y="84"/>
                  <a:pt x="180" y="84"/>
                  <a:pt x="180" y="84"/>
                </a:cubicBezTo>
                <a:cubicBezTo>
                  <a:pt x="165" y="148"/>
                  <a:pt x="165" y="148"/>
                  <a:pt x="165" y="148"/>
                </a:cubicBezTo>
                <a:cubicBezTo>
                  <a:pt x="196" y="148"/>
                  <a:pt x="196" y="148"/>
                  <a:pt x="196" y="148"/>
                </a:cubicBezTo>
                <a:cubicBezTo>
                  <a:pt x="203" y="148"/>
                  <a:pt x="208" y="153"/>
                  <a:pt x="208" y="160"/>
                </a:cubicBezTo>
                <a:cubicBezTo>
                  <a:pt x="208" y="167"/>
                  <a:pt x="203" y="172"/>
                  <a:pt x="196" y="172"/>
                </a:cubicBezTo>
                <a:cubicBezTo>
                  <a:pt x="159" y="172"/>
                  <a:pt x="159" y="172"/>
                  <a:pt x="159" y="172"/>
                </a:cubicBezTo>
                <a:cubicBezTo>
                  <a:pt x="148" y="223"/>
                  <a:pt x="148" y="223"/>
                  <a:pt x="148" y="223"/>
                </a:cubicBezTo>
                <a:cubicBezTo>
                  <a:pt x="146" y="228"/>
                  <a:pt x="142" y="232"/>
                  <a:pt x="136" y="232"/>
                </a:cubicBezTo>
                <a:cubicBezTo>
                  <a:pt x="129" y="232"/>
                  <a:pt x="124" y="227"/>
                  <a:pt x="124" y="220"/>
                </a:cubicBezTo>
                <a:cubicBezTo>
                  <a:pt x="124" y="219"/>
                  <a:pt x="124" y="218"/>
                  <a:pt x="124" y="217"/>
                </a:cubicBezTo>
                <a:cubicBezTo>
                  <a:pt x="135" y="172"/>
                  <a:pt x="135" y="172"/>
                  <a:pt x="135" y="172"/>
                </a:cubicBezTo>
                <a:cubicBezTo>
                  <a:pt x="71" y="172"/>
                  <a:pt x="71" y="172"/>
                  <a:pt x="71" y="172"/>
                </a:cubicBezTo>
                <a:cubicBezTo>
                  <a:pt x="60" y="223"/>
                  <a:pt x="60" y="223"/>
                  <a:pt x="60" y="223"/>
                </a:cubicBezTo>
                <a:cubicBezTo>
                  <a:pt x="58" y="228"/>
                  <a:pt x="54" y="232"/>
                  <a:pt x="48" y="232"/>
                </a:cubicBezTo>
                <a:cubicBezTo>
                  <a:pt x="41" y="232"/>
                  <a:pt x="36" y="227"/>
                  <a:pt x="36" y="220"/>
                </a:cubicBezTo>
                <a:cubicBezTo>
                  <a:pt x="36" y="219"/>
                  <a:pt x="36" y="218"/>
                  <a:pt x="36" y="217"/>
                </a:cubicBezTo>
                <a:cubicBezTo>
                  <a:pt x="47" y="172"/>
                  <a:pt x="47" y="172"/>
                  <a:pt x="47" y="172"/>
                </a:cubicBezTo>
                <a:cubicBezTo>
                  <a:pt x="12" y="172"/>
                  <a:pt x="12" y="172"/>
                  <a:pt x="12" y="172"/>
                </a:cubicBezTo>
                <a:cubicBezTo>
                  <a:pt x="5" y="172"/>
                  <a:pt x="0" y="167"/>
                  <a:pt x="0" y="160"/>
                </a:cubicBezTo>
                <a:cubicBezTo>
                  <a:pt x="0" y="153"/>
                  <a:pt x="5" y="148"/>
                  <a:pt x="12" y="148"/>
                </a:cubicBezTo>
                <a:cubicBezTo>
                  <a:pt x="52" y="148"/>
                  <a:pt x="52" y="148"/>
                  <a:pt x="52" y="148"/>
                </a:cubicBezTo>
                <a:cubicBezTo>
                  <a:pt x="67" y="84"/>
                  <a:pt x="67" y="84"/>
                  <a:pt x="67" y="84"/>
                </a:cubicBezTo>
                <a:cubicBezTo>
                  <a:pt x="36" y="84"/>
                  <a:pt x="36" y="84"/>
                  <a:pt x="36" y="84"/>
                </a:cubicBezTo>
                <a:cubicBezTo>
                  <a:pt x="29" y="84"/>
                  <a:pt x="24" y="79"/>
                  <a:pt x="24" y="72"/>
                </a:cubicBezTo>
                <a:cubicBezTo>
                  <a:pt x="24" y="65"/>
                  <a:pt x="29" y="60"/>
                  <a:pt x="36" y="60"/>
                </a:cubicBezTo>
                <a:cubicBezTo>
                  <a:pt x="73" y="60"/>
                  <a:pt x="73" y="60"/>
                  <a:pt x="73" y="60"/>
                </a:cubicBezTo>
                <a:cubicBezTo>
                  <a:pt x="84" y="9"/>
                  <a:pt x="84" y="9"/>
                  <a:pt x="84" y="9"/>
                </a:cubicBezTo>
                <a:cubicBezTo>
                  <a:pt x="84" y="9"/>
                  <a:pt x="84" y="9"/>
                  <a:pt x="84" y="9"/>
                </a:cubicBezTo>
                <a:cubicBezTo>
                  <a:pt x="86" y="4"/>
                  <a:pt x="90" y="0"/>
                  <a:pt x="96" y="0"/>
                </a:cubicBezTo>
                <a:cubicBezTo>
                  <a:pt x="103" y="0"/>
                  <a:pt x="108" y="5"/>
                  <a:pt x="108" y="12"/>
                </a:cubicBezTo>
                <a:cubicBezTo>
                  <a:pt x="108" y="13"/>
                  <a:pt x="108" y="14"/>
                  <a:pt x="108" y="15"/>
                </a:cubicBezTo>
                <a:cubicBezTo>
                  <a:pt x="97" y="60"/>
                  <a:pt x="97" y="60"/>
                  <a:pt x="97" y="60"/>
                </a:cubicBezTo>
                <a:cubicBezTo>
                  <a:pt x="161" y="60"/>
                  <a:pt x="161" y="60"/>
                  <a:pt x="161" y="60"/>
                </a:cubicBezTo>
                <a:cubicBezTo>
                  <a:pt x="172" y="9"/>
                  <a:pt x="172" y="9"/>
                  <a:pt x="172" y="9"/>
                </a:cubicBezTo>
                <a:cubicBezTo>
                  <a:pt x="172" y="9"/>
                  <a:pt x="172" y="9"/>
                  <a:pt x="172" y="9"/>
                </a:cubicBezTo>
                <a:cubicBezTo>
                  <a:pt x="174" y="4"/>
                  <a:pt x="178" y="0"/>
                  <a:pt x="184" y="0"/>
                </a:cubicBezTo>
                <a:cubicBezTo>
                  <a:pt x="191" y="0"/>
                  <a:pt x="196" y="5"/>
                  <a:pt x="196" y="12"/>
                </a:cubicBezTo>
                <a:cubicBezTo>
                  <a:pt x="196" y="13"/>
                  <a:pt x="196" y="14"/>
                  <a:pt x="196" y="15"/>
                </a:cubicBezTo>
                <a:cubicBezTo>
                  <a:pt x="185" y="60"/>
                  <a:pt x="185" y="60"/>
                  <a:pt x="185" y="60"/>
                </a:cubicBezTo>
                <a:cubicBezTo>
                  <a:pt x="220" y="60"/>
                  <a:pt x="220" y="60"/>
                  <a:pt x="220" y="60"/>
                </a:cubicBezTo>
                <a:cubicBezTo>
                  <a:pt x="227" y="60"/>
                  <a:pt x="232" y="65"/>
                  <a:pt x="232" y="72"/>
                </a:cubicBezTo>
                <a:cubicBezTo>
                  <a:pt x="232" y="79"/>
                  <a:pt x="227" y="84"/>
                  <a:pt x="220" y="84"/>
                </a:cubicBezTo>
                <a:moveTo>
                  <a:pt x="92" y="84"/>
                </a:moveTo>
                <a:cubicBezTo>
                  <a:pt x="77" y="148"/>
                  <a:pt x="77" y="148"/>
                  <a:pt x="77" y="148"/>
                </a:cubicBezTo>
                <a:cubicBezTo>
                  <a:pt x="140" y="148"/>
                  <a:pt x="140" y="148"/>
                  <a:pt x="140" y="148"/>
                </a:cubicBezTo>
                <a:cubicBezTo>
                  <a:pt x="155" y="84"/>
                  <a:pt x="155" y="84"/>
                  <a:pt x="155" y="84"/>
                </a:cubicBezTo>
                <a:lnTo>
                  <a:pt x="92" y="8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7" name="Freeform 19"/>
          <p:cNvSpPr>
            <a:spLocks noEditPoints="1"/>
          </p:cNvSpPr>
          <p:nvPr/>
        </p:nvSpPr>
        <p:spPr bwMode="auto">
          <a:xfrm>
            <a:off x="9097433" y="5114707"/>
            <a:ext cx="526368" cy="427925"/>
          </a:xfrm>
          <a:custGeom>
            <a:avLst/>
            <a:gdLst>
              <a:gd name="T0" fmla="*/ 396429 w 256"/>
              <a:gd name="T1" fmla="*/ 338137 h 208"/>
              <a:gd name="T2" fmla="*/ 19496 w 256"/>
              <a:gd name="T3" fmla="*/ 338137 h 208"/>
              <a:gd name="T4" fmla="*/ 0 w 256"/>
              <a:gd name="T5" fmla="*/ 318629 h 208"/>
              <a:gd name="T6" fmla="*/ 0 w 256"/>
              <a:gd name="T7" fmla="*/ 19508 h 208"/>
              <a:gd name="T8" fmla="*/ 19496 w 256"/>
              <a:gd name="T9" fmla="*/ 0 h 208"/>
              <a:gd name="T10" fmla="*/ 396429 w 256"/>
              <a:gd name="T11" fmla="*/ 0 h 208"/>
              <a:gd name="T12" fmla="*/ 415925 w 256"/>
              <a:gd name="T13" fmla="*/ 19508 h 208"/>
              <a:gd name="T14" fmla="*/ 415925 w 256"/>
              <a:gd name="T15" fmla="*/ 318629 h 208"/>
              <a:gd name="T16" fmla="*/ 396429 w 256"/>
              <a:gd name="T17" fmla="*/ 338137 h 208"/>
              <a:gd name="T18" fmla="*/ 136475 w 256"/>
              <a:gd name="T19" fmla="*/ 39016 h 208"/>
              <a:gd name="T20" fmla="*/ 38993 w 256"/>
              <a:gd name="T21" fmla="*/ 39016 h 208"/>
              <a:gd name="T22" fmla="*/ 38993 w 256"/>
              <a:gd name="T23" fmla="*/ 299121 h 208"/>
              <a:gd name="T24" fmla="*/ 136475 w 256"/>
              <a:gd name="T25" fmla="*/ 299121 h 208"/>
              <a:gd name="T26" fmla="*/ 136475 w 256"/>
              <a:gd name="T27" fmla="*/ 39016 h 208"/>
              <a:gd name="T28" fmla="*/ 155972 w 256"/>
              <a:gd name="T29" fmla="*/ 299121 h 208"/>
              <a:gd name="T30" fmla="*/ 259953 w 256"/>
              <a:gd name="T31" fmla="*/ 299121 h 208"/>
              <a:gd name="T32" fmla="*/ 259953 w 256"/>
              <a:gd name="T33" fmla="*/ 39016 h 208"/>
              <a:gd name="T34" fmla="*/ 155972 w 256"/>
              <a:gd name="T35" fmla="*/ 39016 h 208"/>
              <a:gd name="T36" fmla="*/ 155972 w 256"/>
              <a:gd name="T37" fmla="*/ 299121 h 208"/>
              <a:gd name="T38" fmla="*/ 376932 w 256"/>
              <a:gd name="T39" fmla="*/ 39016 h 208"/>
              <a:gd name="T40" fmla="*/ 279450 w 256"/>
              <a:gd name="T41" fmla="*/ 39016 h 208"/>
              <a:gd name="T42" fmla="*/ 279450 w 256"/>
              <a:gd name="T43" fmla="*/ 299121 h 208"/>
              <a:gd name="T44" fmla="*/ 376932 w 256"/>
              <a:gd name="T45" fmla="*/ 299121 h 208"/>
              <a:gd name="T46" fmla="*/ 376932 w 256"/>
              <a:gd name="T47" fmla="*/ 39016 h 208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256" h="208">
                <a:moveTo>
                  <a:pt x="244" y="208"/>
                </a:moveTo>
                <a:cubicBezTo>
                  <a:pt x="12" y="208"/>
                  <a:pt x="12" y="208"/>
                  <a:pt x="12" y="208"/>
                </a:cubicBezTo>
                <a:cubicBezTo>
                  <a:pt x="5" y="208"/>
                  <a:pt x="0" y="203"/>
                  <a:pt x="0" y="196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196"/>
                  <a:pt x="256" y="196"/>
                  <a:pt x="256" y="196"/>
                </a:cubicBezTo>
                <a:cubicBezTo>
                  <a:pt x="256" y="203"/>
                  <a:pt x="251" y="208"/>
                  <a:pt x="244" y="208"/>
                </a:cubicBezTo>
                <a:moveTo>
                  <a:pt x="84" y="24"/>
                </a:moveTo>
                <a:cubicBezTo>
                  <a:pt x="24" y="24"/>
                  <a:pt x="24" y="24"/>
                  <a:pt x="24" y="24"/>
                </a:cubicBezTo>
                <a:cubicBezTo>
                  <a:pt x="24" y="184"/>
                  <a:pt x="24" y="184"/>
                  <a:pt x="24" y="184"/>
                </a:cubicBezTo>
                <a:cubicBezTo>
                  <a:pt x="84" y="184"/>
                  <a:pt x="84" y="184"/>
                  <a:pt x="84" y="184"/>
                </a:cubicBezTo>
                <a:lnTo>
                  <a:pt x="84" y="24"/>
                </a:lnTo>
                <a:close/>
                <a:moveTo>
                  <a:pt x="96" y="184"/>
                </a:moveTo>
                <a:cubicBezTo>
                  <a:pt x="160" y="184"/>
                  <a:pt x="160" y="184"/>
                  <a:pt x="160" y="184"/>
                </a:cubicBezTo>
                <a:cubicBezTo>
                  <a:pt x="160" y="24"/>
                  <a:pt x="160" y="24"/>
                  <a:pt x="160" y="24"/>
                </a:cubicBezTo>
                <a:cubicBezTo>
                  <a:pt x="96" y="24"/>
                  <a:pt x="96" y="24"/>
                  <a:pt x="96" y="24"/>
                </a:cubicBezTo>
                <a:lnTo>
                  <a:pt x="96" y="184"/>
                </a:lnTo>
                <a:close/>
                <a:moveTo>
                  <a:pt x="232" y="24"/>
                </a:moveTo>
                <a:cubicBezTo>
                  <a:pt x="172" y="24"/>
                  <a:pt x="172" y="24"/>
                  <a:pt x="172" y="24"/>
                </a:cubicBezTo>
                <a:cubicBezTo>
                  <a:pt x="172" y="184"/>
                  <a:pt x="172" y="184"/>
                  <a:pt x="172" y="184"/>
                </a:cubicBezTo>
                <a:cubicBezTo>
                  <a:pt x="232" y="184"/>
                  <a:pt x="232" y="184"/>
                  <a:pt x="232" y="184"/>
                </a:cubicBezTo>
                <a:lnTo>
                  <a:pt x="232" y="2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8" name="Freeform 20"/>
          <p:cNvSpPr>
            <a:spLocks noEditPoints="1"/>
          </p:cNvSpPr>
          <p:nvPr/>
        </p:nvSpPr>
        <p:spPr bwMode="auto">
          <a:xfrm>
            <a:off x="8191357" y="5078544"/>
            <a:ext cx="504268" cy="506278"/>
          </a:xfrm>
          <a:custGeom>
            <a:avLst/>
            <a:gdLst>
              <a:gd name="T0" fmla="*/ 391956 w 245"/>
              <a:gd name="T1" fmla="*/ 63423 h 246"/>
              <a:gd name="T2" fmla="*/ 349671 w 245"/>
              <a:gd name="T3" fmla="*/ 104078 h 246"/>
              <a:gd name="T4" fmla="*/ 296000 w 245"/>
              <a:gd name="T5" fmla="*/ 48787 h 246"/>
              <a:gd name="T6" fmla="*/ 336660 w 245"/>
              <a:gd name="T7" fmla="*/ 8131 h 246"/>
              <a:gd name="T8" fmla="*/ 364308 w 245"/>
              <a:gd name="T9" fmla="*/ 8131 h 246"/>
              <a:gd name="T10" fmla="*/ 391956 w 245"/>
              <a:gd name="T11" fmla="*/ 35777 h 246"/>
              <a:gd name="T12" fmla="*/ 391956 w 245"/>
              <a:gd name="T13" fmla="*/ 63423 h 246"/>
              <a:gd name="T14" fmla="*/ 102462 w 245"/>
              <a:gd name="T15" fmla="*/ 240680 h 246"/>
              <a:gd name="T16" fmla="*/ 157758 w 245"/>
              <a:gd name="T17" fmla="*/ 295972 h 246"/>
              <a:gd name="T18" fmla="*/ 84572 w 245"/>
              <a:gd name="T19" fmla="*/ 313860 h 246"/>
              <a:gd name="T20" fmla="*/ 102462 w 245"/>
              <a:gd name="T21" fmla="*/ 240680 h 246"/>
              <a:gd name="T22" fmla="*/ 336660 w 245"/>
              <a:gd name="T23" fmla="*/ 118714 h 246"/>
              <a:gd name="T24" fmla="*/ 172396 w 245"/>
              <a:gd name="T25" fmla="*/ 282962 h 246"/>
              <a:gd name="T26" fmla="*/ 117099 w 245"/>
              <a:gd name="T27" fmla="*/ 227671 h 246"/>
              <a:gd name="T28" fmla="*/ 281363 w 245"/>
              <a:gd name="T29" fmla="*/ 63423 h 246"/>
              <a:gd name="T30" fmla="*/ 336660 w 245"/>
              <a:gd name="T31" fmla="*/ 118714 h 246"/>
              <a:gd name="T32" fmla="*/ 39033 w 245"/>
              <a:gd name="T33" fmla="*/ 61796 h 246"/>
              <a:gd name="T34" fmla="*/ 39033 w 245"/>
              <a:gd name="T35" fmla="*/ 361021 h 246"/>
              <a:gd name="T36" fmla="*/ 338286 w 245"/>
              <a:gd name="T37" fmla="*/ 361021 h 246"/>
              <a:gd name="T38" fmla="*/ 338286 w 245"/>
              <a:gd name="T39" fmla="*/ 144734 h 246"/>
              <a:gd name="T40" fmla="*/ 377319 w 245"/>
              <a:gd name="T41" fmla="*/ 105704 h 246"/>
              <a:gd name="T42" fmla="*/ 377319 w 245"/>
              <a:gd name="T43" fmla="*/ 380535 h 246"/>
              <a:gd name="T44" fmla="*/ 357803 w 245"/>
              <a:gd name="T45" fmla="*/ 400050 h 246"/>
              <a:gd name="T46" fmla="*/ 19517 w 245"/>
              <a:gd name="T47" fmla="*/ 400050 h 246"/>
              <a:gd name="T48" fmla="*/ 0 w 245"/>
              <a:gd name="T49" fmla="*/ 380535 h 246"/>
              <a:gd name="T50" fmla="*/ 0 w 245"/>
              <a:gd name="T51" fmla="*/ 42282 h 246"/>
              <a:gd name="T52" fmla="*/ 19517 w 245"/>
              <a:gd name="T53" fmla="*/ 22767 h 246"/>
              <a:gd name="T54" fmla="*/ 294374 w 245"/>
              <a:gd name="T55" fmla="*/ 22767 h 246"/>
              <a:gd name="T56" fmla="*/ 255341 w 245"/>
              <a:gd name="T57" fmla="*/ 61796 h 246"/>
              <a:gd name="T58" fmla="*/ 39033 w 245"/>
              <a:gd name="T59" fmla="*/ 61796 h 24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245" h="246">
                <a:moveTo>
                  <a:pt x="241" y="39"/>
                </a:moveTo>
                <a:cubicBezTo>
                  <a:pt x="215" y="64"/>
                  <a:pt x="215" y="64"/>
                  <a:pt x="215" y="64"/>
                </a:cubicBezTo>
                <a:cubicBezTo>
                  <a:pt x="182" y="30"/>
                  <a:pt x="182" y="30"/>
                  <a:pt x="182" y="30"/>
                </a:cubicBezTo>
                <a:cubicBezTo>
                  <a:pt x="207" y="5"/>
                  <a:pt x="207" y="5"/>
                  <a:pt x="207" y="5"/>
                </a:cubicBezTo>
                <a:cubicBezTo>
                  <a:pt x="212" y="0"/>
                  <a:pt x="219" y="0"/>
                  <a:pt x="224" y="5"/>
                </a:cubicBezTo>
                <a:cubicBezTo>
                  <a:pt x="241" y="22"/>
                  <a:pt x="241" y="22"/>
                  <a:pt x="241" y="22"/>
                </a:cubicBezTo>
                <a:cubicBezTo>
                  <a:pt x="245" y="27"/>
                  <a:pt x="245" y="34"/>
                  <a:pt x="241" y="39"/>
                </a:cubicBezTo>
                <a:moveTo>
                  <a:pt x="63" y="148"/>
                </a:moveTo>
                <a:cubicBezTo>
                  <a:pt x="97" y="182"/>
                  <a:pt x="97" y="182"/>
                  <a:pt x="97" y="182"/>
                </a:cubicBezTo>
                <a:cubicBezTo>
                  <a:pt x="52" y="193"/>
                  <a:pt x="52" y="193"/>
                  <a:pt x="52" y="193"/>
                </a:cubicBezTo>
                <a:lnTo>
                  <a:pt x="63" y="148"/>
                </a:lnTo>
                <a:close/>
                <a:moveTo>
                  <a:pt x="207" y="73"/>
                </a:moveTo>
                <a:cubicBezTo>
                  <a:pt x="106" y="174"/>
                  <a:pt x="106" y="174"/>
                  <a:pt x="106" y="174"/>
                </a:cubicBezTo>
                <a:cubicBezTo>
                  <a:pt x="72" y="140"/>
                  <a:pt x="72" y="140"/>
                  <a:pt x="72" y="140"/>
                </a:cubicBezTo>
                <a:cubicBezTo>
                  <a:pt x="173" y="39"/>
                  <a:pt x="173" y="39"/>
                  <a:pt x="173" y="39"/>
                </a:cubicBezTo>
                <a:lnTo>
                  <a:pt x="207" y="73"/>
                </a:lnTo>
                <a:close/>
                <a:moveTo>
                  <a:pt x="24" y="38"/>
                </a:moveTo>
                <a:cubicBezTo>
                  <a:pt x="24" y="222"/>
                  <a:pt x="24" y="222"/>
                  <a:pt x="24" y="222"/>
                </a:cubicBezTo>
                <a:cubicBezTo>
                  <a:pt x="208" y="222"/>
                  <a:pt x="208" y="222"/>
                  <a:pt x="208" y="222"/>
                </a:cubicBezTo>
                <a:cubicBezTo>
                  <a:pt x="208" y="89"/>
                  <a:pt x="208" y="89"/>
                  <a:pt x="208" y="89"/>
                </a:cubicBezTo>
                <a:cubicBezTo>
                  <a:pt x="232" y="65"/>
                  <a:pt x="232" y="65"/>
                  <a:pt x="232" y="65"/>
                </a:cubicBezTo>
                <a:cubicBezTo>
                  <a:pt x="232" y="234"/>
                  <a:pt x="232" y="234"/>
                  <a:pt x="232" y="234"/>
                </a:cubicBezTo>
                <a:cubicBezTo>
                  <a:pt x="232" y="241"/>
                  <a:pt x="227" y="246"/>
                  <a:pt x="220" y="246"/>
                </a:cubicBezTo>
                <a:cubicBezTo>
                  <a:pt x="12" y="246"/>
                  <a:pt x="12" y="246"/>
                  <a:pt x="12" y="246"/>
                </a:cubicBezTo>
                <a:cubicBezTo>
                  <a:pt x="5" y="246"/>
                  <a:pt x="0" y="241"/>
                  <a:pt x="0" y="234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19"/>
                  <a:pt x="5" y="14"/>
                  <a:pt x="12" y="14"/>
                </a:cubicBezTo>
                <a:cubicBezTo>
                  <a:pt x="181" y="14"/>
                  <a:pt x="181" y="14"/>
                  <a:pt x="181" y="14"/>
                </a:cubicBezTo>
                <a:cubicBezTo>
                  <a:pt x="157" y="38"/>
                  <a:pt x="157" y="38"/>
                  <a:pt x="157" y="38"/>
                </a:cubicBezTo>
                <a:lnTo>
                  <a:pt x="24" y="3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9" name="Freeform 21"/>
          <p:cNvSpPr>
            <a:spLocks noEditPoints="1"/>
          </p:cNvSpPr>
          <p:nvPr/>
        </p:nvSpPr>
        <p:spPr bwMode="auto">
          <a:xfrm>
            <a:off x="7253135" y="5078544"/>
            <a:ext cx="526368" cy="498242"/>
          </a:xfrm>
          <a:custGeom>
            <a:avLst/>
            <a:gdLst>
              <a:gd name="T0" fmla="*/ 396429 w 256"/>
              <a:gd name="T1" fmla="*/ 393700 h 242"/>
              <a:gd name="T2" fmla="*/ 19496 w 256"/>
              <a:gd name="T3" fmla="*/ 393700 h 242"/>
              <a:gd name="T4" fmla="*/ 0 w 256"/>
              <a:gd name="T5" fmla="*/ 374178 h 242"/>
              <a:gd name="T6" fmla="*/ 19496 w 256"/>
              <a:gd name="T7" fmla="*/ 354655 h 242"/>
              <a:gd name="T8" fmla="*/ 396429 w 256"/>
              <a:gd name="T9" fmla="*/ 354655 h 242"/>
              <a:gd name="T10" fmla="*/ 415925 w 256"/>
              <a:gd name="T11" fmla="*/ 374178 h 242"/>
              <a:gd name="T12" fmla="*/ 396429 w 256"/>
              <a:gd name="T13" fmla="*/ 393700 h 242"/>
              <a:gd name="T14" fmla="*/ 316818 w 256"/>
              <a:gd name="T15" fmla="*/ 104119 h 242"/>
              <a:gd name="T16" fmla="*/ 263203 w 256"/>
              <a:gd name="T17" fmla="*/ 48806 h 242"/>
              <a:gd name="T18" fmla="*/ 303820 w 256"/>
              <a:gd name="T19" fmla="*/ 8134 h 242"/>
              <a:gd name="T20" fmla="*/ 331440 w 256"/>
              <a:gd name="T21" fmla="*/ 8134 h 242"/>
              <a:gd name="T22" fmla="*/ 359060 w 256"/>
              <a:gd name="T23" fmla="*/ 35791 h 242"/>
              <a:gd name="T24" fmla="*/ 359060 w 256"/>
              <a:gd name="T25" fmla="*/ 63448 h 242"/>
              <a:gd name="T26" fmla="*/ 316818 w 256"/>
              <a:gd name="T27" fmla="*/ 104119 h 242"/>
              <a:gd name="T28" fmla="*/ 139725 w 256"/>
              <a:gd name="T29" fmla="*/ 283074 h 242"/>
              <a:gd name="T30" fmla="*/ 84485 w 256"/>
              <a:gd name="T31" fmla="*/ 227760 h 242"/>
              <a:gd name="T32" fmla="*/ 248580 w 256"/>
              <a:gd name="T33" fmla="*/ 63448 h 242"/>
              <a:gd name="T34" fmla="*/ 303820 w 256"/>
              <a:gd name="T35" fmla="*/ 118761 h 242"/>
              <a:gd name="T36" fmla="*/ 139725 w 256"/>
              <a:gd name="T37" fmla="*/ 283074 h 242"/>
              <a:gd name="T38" fmla="*/ 51991 w 256"/>
              <a:gd name="T39" fmla="*/ 313984 h 242"/>
              <a:gd name="T40" fmla="*/ 69862 w 256"/>
              <a:gd name="T41" fmla="*/ 240775 h 242"/>
              <a:gd name="T42" fmla="*/ 125102 w 256"/>
              <a:gd name="T43" fmla="*/ 296088 h 242"/>
              <a:gd name="T44" fmla="*/ 51991 w 256"/>
              <a:gd name="T45" fmla="*/ 313984 h 242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56" h="242">
                <a:moveTo>
                  <a:pt x="244" y="242"/>
                </a:moveTo>
                <a:cubicBezTo>
                  <a:pt x="12" y="242"/>
                  <a:pt x="12" y="242"/>
                  <a:pt x="12" y="242"/>
                </a:cubicBezTo>
                <a:cubicBezTo>
                  <a:pt x="5" y="242"/>
                  <a:pt x="0" y="237"/>
                  <a:pt x="0" y="230"/>
                </a:cubicBezTo>
                <a:cubicBezTo>
                  <a:pt x="0" y="223"/>
                  <a:pt x="5" y="218"/>
                  <a:pt x="12" y="218"/>
                </a:cubicBezTo>
                <a:cubicBezTo>
                  <a:pt x="244" y="218"/>
                  <a:pt x="244" y="218"/>
                  <a:pt x="244" y="218"/>
                </a:cubicBezTo>
                <a:cubicBezTo>
                  <a:pt x="251" y="218"/>
                  <a:pt x="256" y="223"/>
                  <a:pt x="256" y="230"/>
                </a:cubicBezTo>
                <a:cubicBezTo>
                  <a:pt x="256" y="237"/>
                  <a:pt x="251" y="242"/>
                  <a:pt x="244" y="242"/>
                </a:cubicBezTo>
                <a:moveTo>
                  <a:pt x="195" y="64"/>
                </a:moveTo>
                <a:cubicBezTo>
                  <a:pt x="162" y="30"/>
                  <a:pt x="162" y="30"/>
                  <a:pt x="162" y="30"/>
                </a:cubicBezTo>
                <a:cubicBezTo>
                  <a:pt x="187" y="5"/>
                  <a:pt x="187" y="5"/>
                  <a:pt x="187" y="5"/>
                </a:cubicBezTo>
                <a:cubicBezTo>
                  <a:pt x="192" y="0"/>
                  <a:pt x="199" y="0"/>
                  <a:pt x="204" y="5"/>
                </a:cubicBezTo>
                <a:cubicBezTo>
                  <a:pt x="221" y="22"/>
                  <a:pt x="221" y="22"/>
                  <a:pt x="221" y="22"/>
                </a:cubicBezTo>
                <a:cubicBezTo>
                  <a:pt x="225" y="27"/>
                  <a:pt x="225" y="34"/>
                  <a:pt x="221" y="39"/>
                </a:cubicBezTo>
                <a:lnTo>
                  <a:pt x="195" y="64"/>
                </a:lnTo>
                <a:close/>
                <a:moveTo>
                  <a:pt x="86" y="174"/>
                </a:moveTo>
                <a:cubicBezTo>
                  <a:pt x="52" y="140"/>
                  <a:pt x="52" y="140"/>
                  <a:pt x="52" y="140"/>
                </a:cubicBezTo>
                <a:cubicBezTo>
                  <a:pt x="153" y="39"/>
                  <a:pt x="153" y="39"/>
                  <a:pt x="153" y="39"/>
                </a:cubicBezTo>
                <a:cubicBezTo>
                  <a:pt x="187" y="73"/>
                  <a:pt x="187" y="73"/>
                  <a:pt x="187" y="73"/>
                </a:cubicBezTo>
                <a:lnTo>
                  <a:pt x="86" y="174"/>
                </a:lnTo>
                <a:close/>
                <a:moveTo>
                  <a:pt x="32" y="193"/>
                </a:moveTo>
                <a:cubicBezTo>
                  <a:pt x="43" y="148"/>
                  <a:pt x="43" y="148"/>
                  <a:pt x="43" y="148"/>
                </a:cubicBezTo>
                <a:cubicBezTo>
                  <a:pt x="77" y="182"/>
                  <a:pt x="77" y="182"/>
                  <a:pt x="77" y="182"/>
                </a:cubicBezTo>
                <a:lnTo>
                  <a:pt x="32" y="19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0" name="Freeform 22"/>
          <p:cNvSpPr>
            <a:spLocks noEditPoints="1"/>
          </p:cNvSpPr>
          <p:nvPr/>
        </p:nvSpPr>
        <p:spPr bwMode="auto">
          <a:xfrm>
            <a:off x="6397284" y="5126761"/>
            <a:ext cx="397790" cy="397790"/>
          </a:xfrm>
          <a:custGeom>
            <a:avLst/>
            <a:gdLst>
              <a:gd name="T0" fmla="*/ 32573 w 193"/>
              <a:gd name="T1" fmla="*/ 228008 h 193"/>
              <a:gd name="T2" fmla="*/ 197064 w 193"/>
              <a:gd name="T3" fmla="*/ 63516 h 193"/>
              <a:gd name="T4" fmla="*/ 252437 w 193"/>
              <a:gd name="T5" fmla="*/ 118890 h 193"/>
              <a:gd name="T6" fmla="*/ 87946 w 193"/>
              <a:gd name="T7" fmla="*/ 283381 h 193"/>
              <a:gd name="T8" fmla="*/ 32573 w 193"/>
              <a:gd name="T9" fmla="*/ 228008 h 193"/>
              <a:gd name="T10" fmla="*/ 252437 w 193"/>
              <a:gd name="T11" fmla="*/ 8143 h 193"/>
              <a:gd name="T12" fmla="*/ 280124 w 193"/>
              <a:gd name="T13" fmla="*/ 8143 h 193"/>
              <a:gd name="T14" fmla="*/ 307810 w 193"/>
              <a:gd name="T15" fmla="*/ 35830 h 193"/>
              <a:gd name="T16" fmla="*/ 307810 w 193"/>
              <a:gd name="T17" fmla="*/ 63516 h 193"/>
              <a:gd name="T18" fmla="*/ 265466 w 193"/>
              <a:gd name="T19" fmla="*/ 104232 h 193"/>
              <a:gd name="T20" fmla="*/ 211722 w 193"/>
              <a:gd name="T21" fmla="*/ 48859 h 193"/>
              <a:gd name="T22" fmla="*/ 252437 w 193"/>
              <a:gd name="T23" fmla="*/ 8143 h 193"/>
              <a:gd name="T24" fmla="*/ 0 w 193"/>
              <a:gd name="T25" fmla="*/ 314325 h 193"/>
              <a:gd name="T26" fmla="*/ 17915 w 193"/>
              <a:gd name="T27" fmla="*/ 241037 h 193"/>
              <a:gd name="T28" fmla="*/ 73288 w 193"/>
              <a:gd name="T29" fmla="*/ 296410 h 193"/>
              <a:gd name="T30" fmla="*/ 0 w 193"/>
              <a:gd name="T31" fmla="*/ 314325 h 193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93" h="193">
                <a:moveTo>
                  <a:pt x="20" y="140"/>
                </a:moveTo>
                <a:cubicBezTo>
                  <a:pt x="121" y="39"/>
                  <a:pt x="121" y="39"/>
                  <a:pt x="121" y="39"/>
                </a:cubicBezTo>
                <a:cubicBezTo>
                  <a:pt x="155" y="73"/>
                  <a:pt x="155" y="73"/>
                  <a:pt x="155" y="73"/>
                </a:cubicBezTo>
                <a:cubicBezTo>
                  <a:pt x="54" y="174"/>
                  <a:pt x="54" y="174"/>
                  <a:pt x="54" y="174"/>
                </a:cubicBezTo>
                <a:lnTo>
                  <a:pt x="20" y="140"/>
                </a:lnTo>
                <a:close/>
                <a:moveTo>
                  <a:pt x="155" y="5"/>
                </a:moveTo>
                <a:cubicBezTo>
                  <a:pt x="160" y="0"/>
                  <a:pt x="167" y="0"/>
                  <a:pt x="172" y="5"/>
                </a:cubicBezTo>
                <a:cubicBezTo>
                  <a:pt x="189" y="22"/>
                  <a:pt x="189" y="22"/>
                  <a:pt x="189" y="22"/>
                </a:cubicBezTo>
                <a:cubicBezTo>
                  <a:pt x="193" y="27"/>
                  <a:pt x="193" y="34"/>
                  <a:pt x="189" y="39"/>
                </a:cubicBezTo>
                <a:cubicBezTo>
                  <a:pt x="163" y="64"/>
                  <a:pt x="163" y="64"/>
                  <a:pt x="163" y="64"/>
                </a:cubicBezTo>
                <a:cubicBezTo>
                  <a:pt x="130" y="30"/>
                  <a:pt x="130" y="30"/>
                  <a:pt x="130" y="30"/>
                </a:cubicBezTo>
                <a:lnTo>
                  <a:pt x="155" y="5"/>
                </a:lnTo>
                <a:close/>
                <a:moveTo>
                  <a:pt x="0" y="193"/>
                </a:moveTo>
                <a:cubicBezTo>
                  <a:pt x="11" y="148"/>
                  <a:pt x="11" y="148"/>
                  <a:pt x="11" y="148"/>
                </a:cubicBezTo>
                <a:cubicBezTo>
                  <a:pt x="45" y="182"/>
                  <a:pt x="45" y="182"/>
                  <a:pt x="45" y="182"/>
                </a:cubicBezTo>
                <a:lnTo>
                  <a:pt x="0" y="19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1" name="Freeform 23"/>
          <p:cNvSpPr>
            <a:spLocks noEditPoints="1"/>
          </p:cNvSpPr>
          <p:nvPr/>
        </p:nvSpPr>
        <p:spPr bwMode="auto">
          <a:xfrm>
            <a:off x="5408837" y="5066490"/>
            <a:ext cx="528378" cy="526368"/>
          </a:xfrm>
          <a:custGeom>
            <a:avLst/>
            <a:gdLst>
              <a:gd name="T0" fmla="*/ 410989 w 256"/>
              <a:gd name="T1" fmla="*/ 32494 h 256"/>
              <a:gd name="T2" fmla="*/ 347384 w 256"/>
              <a:gd name="T3" fmla="*/ 97482 h 256"/>
              <a:gd name="T4" fmla="*/ 378371 w 256"/>
              <a:gd name="T5" fmla="*/ 97482 h 256"/>
              <a:gd name="T6" fmla="*/ 397942 w 256"/>
              <a:gd name="T7" fmla="*/ 116979 h 256"/>
              <a:gd name="T8" fmla="*/ 378371 w 256"/>
              <a:gd name="T9" fmla="*/ 136475 h 256"/>
              <a:gd name="T10" fmla="*/ 300087 w 256"/>
              <a:gd name="T11" fmla="*/ 136475 h 256"/>
              <a:gd name="T12" fmla="*/ 280517 w 256"/>
              <a:gd name="T13" fmla="*/ 116979 h 256"/>
              <a:gd name="T14" fmla="*/ 280517 w 256"/>
              <a:gd name="T15" fmla="*/ 38993 h 256"/>
              <a:gd name="T16" fmla="*/ 300087 w 256"/>
              <a:gd name="T17" fmla="*/ 19496 h 256"/>
              <a:gd name="T18" fmla="*/ 319658 w 256"/>
              <a:gd name="T19" fmla="*/ 38993 h 256"/>
              <a:gd name="T20" fmla="*/ 319658 w 256"/>
              <a:gd name="T21" fmla="*/ 69862 h 256"/>
              <a:gd name="T22" fmla="*/ 384895 w 256"/>
              <a:gd name="T23" fmla="*/ 6499 h 256"/>
              <a:gd name="T24" fmla="*/ 397942 w 256"/>
              <a:gd name="T25" fmla="*/ 0 h 256"/>
              <a:gd name="T26" fmla="*/ 417513 w 256"/>
              <a:gd name="T27" fmla="*/ 19496 h 256"/>
              <a:gd name="T28" fmla="*/ 410989 w 256"/>
              <a:gd name="T29" fmla="*/ 32494 h 256"/>
              <a:gd name="T30" fmla="*/ 208757 w 256"/>
              <a:gd name="T31" fmla="*/ 266452 h 256"/>
              <a:gd name="T32" fmla="*/ 150044 w 256"/>
              <a:gd name="T33" fmla="*/ 207963 h 256"/>
              <a:gd name="T34" fmla="*/ 208757 w 256"/>
              <a:gd name="T35" fmla="*/ 149473 h 256"/>
              <a:gd name="T36" fmla="*/ 267469 w 256"/>
              <a:gd name="T37" fmla="*/ 207963 h 256"/>
              <a:gd name="T38" fmla="*/ 208757 w 256"/>
              <a:gd name="T39" fmla="*/ 266452 h 256"/>
              <a:gd name="T40" fmla="*/ 117426 w 256"/>
              <a:gd name="T41" fmla="*/ 396429 h 256"/>
              <a:gd name="T42" fmla="*/ 97855 w 256"/>
              <a:gd name="T43" fmla="*/ 376932 h 256"/>
              <a:gd name="T44" fmla="*/ 97855 w 256"/>
              <a:gd name="T45" fmla="*/ 346063 h 256"/>
              <a:gd name="T46" fmla="*/ 32618 w 256"/>
              <a:gd name="T47" fmla="*/ 409426 h 256"/>
              <a:gd name="T48" fmla="*/ 19571 w 256"/>
              <a:gd name="T49" fmla="*/ 415925 h 256"/>
              <a:gd name="T50" fmla="*/ 0 w 256"/>
              <a:gd name="T51" fmla="*/ 396429 h 256"/>
              <a:gd name="T52" fmla="*/ 6524 w 256"/>
              <a:gd name="T53" fmla="*/ 383431 h 256"/>
              <a:gd name="T54" fmla="*/ 70129 w 256"/>
              <a:gd name="T55" fmla="*/ 318443 h 256"/>
              <a:gd name="T56" fmla="*/ 39142 w 256"/>
              <a:gd name="T57" fmla="*/ 318443 h 256"/>
              <a:gd name="T58" fmla="*/ 19571 w 256"/>
              <a:gd name="T59" fmla="*/ 298946 h 256"/>
              <a:gd name="T60" fmla="*/ 39142 w 256"/>
              <a:gd name="T61" fmla="*/ 279450 h 256"/>
              <a:gd name="T62" fmla="*/ 117426 w 256"/>
              <a:gd name="T63" fmla="*/ 279450 h 256"/>
              <a:gd name="T64" fmla="*/ 136996 w 256"/>
              <a:gd name="T65" fmla="*/ 298946 h 256"/>
              <a:gd name="T66" fmla="*/ 136996 w 256"/>
              <a:gd name="T67" fmla="*/ 376932 h 256"/>
              <a:gd name="T68" fmla="*/ 117426 w 256"/>
              <a:gd name="T69" fmla="*/ 396429 h 25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256" h="256">
                <a:moveTo>
                  <a:pt x="252" y="20"/>
                </a:moveTo>
                <a:cubicBezTo>
                  <a:pt x="213" y="60"/>
                  <a:pt x="213" y="60"/>
                  <a:pt x="213" y="60"/>
                </a:cubicBezTo>
                <a:cubicBezTo>
                  <a:pt x="232" y="60"/>
                  <a:pt x="232" y="60"/>
                  <a:pt x="232" y="60"/>
                </a:cubicBezTo>
                <a:cubicBezTo>
                  <a:pt x="239" y="60"/>
                  <a:pt x="244" y="65"/>
                  <a:pt x="244" y="72"/>
                </a:cubicBezTo>
                <a:cubicBezTo>
                  <a:pt x="244" y="79"/>
                  <a:pt x="239" y="84"/>
                  <a:pt x="232" y="84"/>
                </a:cubicBezTo>
                <a:cubicBezTo>
                  <a:pt x="184" y="84"/>
                  <a:pt x="184" y="84"/>
                  <a:pt x="184" y="84"/>
                </a:cubicBezTo>
                <a:cubicBezTo>
                  <a:pt x="177" y="84"/>
                  <a:pt x="172" y="79"/>
                  <a:pt x="172" y="72"/>
                </a:cubicBezTo>
                <a:cubicBezTo>
                  <a:pt x="172" y="24"/>
                  <a:pt x="172" y="24"/>
                  <a:pt x="172" y="24"/>
                </a:cubicBezTo>
                <a:cubicBezTo>
                  <a:pt x="172" y="17"/>
                  <a:pt x="177" y="12"/>
                  <a:pt x="184" y="12"/>
                </a:cubicBezTo>
                <a:cubicBezTo>
                  <a:pt x="191" y="12"/>
                  <a:pt x="196" y="17"/>
                  <a:pt x="196" y="24"/>
                </a:cubicBezTo>
                <a:cubicBezTo>
                  <a:pt x="196" y="43"/>
                  <a:pt x="196" y="43"/>
                  <a:pt x="196" y="43"/>
                </a:cubicBezTo>
                <a:cubicBezTo>
                  <a:pt x="236" y="4"/>
                  <a:pt x="236" y="4"/>
                  <a:pt x="236" y="4"/>
                </a:cubicBezTo>
                <a:cubicBezTo>
                  <a:pt x="238" y="1"/>
                  <a:pt x="241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15"/>
                  <a:pt x="255" y="18"/>
                  <a:pt x="252" y="20"/>
                </a:cubicBezTo>
                <a:moveTo>
                  <a:pt x="128" y="164"/>
                </a:moveTo>
                <a:cubicBezTo>
                  <a:pt x="108" y="164"/>
                  <a:pt x="92" y="148"/>
                  <a:pt x="92" y="128"/>
                </a:cubicBezTo>
                <a:cubicBezTo>
                  <a:pt x="92" y="108"/>
                  <a:pt x="108" y="92"/>
                  <a:pt x="128" y="92"/>
                </a:cubicBezTo>
                <a:cubicBezTo>
                  <a:pt x="148" y="92"/>
                  <a:pt x="164" y="108"/>
                  <a:pt x="164" y="128"/>
                </a:cubicBezTo>
                <a:cubicBezTo>
                  <a:pt x="164" y="148"/>
                  <a:pt x="148" y="164"/>
                  <a:pt x="128" y="164"/>
                </a:cubicBezTo>
                <a:moveTo>
                  <a:pt x="72" y="244"/>
                </a:moveTo>
                <a:cubicBezTo>
                  <a:pt x="65" y="244"/>
                  <a:pt x="60" y="239"/>
                  <a:pt x="60" y="232"/>
                </a:cubicBezTo>
                <a:cubicBezTo>
                  <a:pt x="60" y="213"/>
                  <a:pt x="60" y="213"/>
                  <a:pt x="60" y="213"/>
                </a:cubicBezTo>
                <a:cubicBezTo>
                  <a:pt x="20" y="252"/>
                  <a:pt x="20" y="252"/>
                  <a:pt x="20" y="252"/>
                </a:cubicBezTo>
                <a:cubicBezTo>
                  <a:pt x="18" y="255"/>
                  <a:pt x="15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241"/>
                  <a:pt x="1" y="238"/>
                  <a:pt x="4" y="236"/>
                </a:cubicBezTo>
                <a:cubicBezTo>
                  <a:pt x="43" y="196"/>
                  <a:pt x="43" y="196"/>
                  <a:pt x="43" y="196"/>
                </a:cubicBezTo>
                <a:cubicBezTo>
                  <a:pt x="24" y="196"/>
                  <a:pt x="24" y="196"/>
                  <a:pt x="24" y="196"/>
                </a:cubicBezTo>
                <a:cubicBezTo>
                  <a:pt x="17" y="196"/>
                  <a:pt x="12" y="191"/>
                  <a:pt x="12" y="184"/>
                </a:cubicBezTo>
                <a:cubicBezTo>
                  <a:pt x="12" y="177"/>
                  <a:pt x="17" y="172"/>
                  <a:pt x="24" y="172"/>
                </a:cubicBezTo>
                <a:cubicBezTo>
                  <a:pt x="72" y="172"/>
                  <a:pt x="72" y="172"/>
                  <a:pt x="72" y="172"/>
                </a:cubicBezTo>
                <a:cubicBezTo>
                  <a:pt x="79" y="172"/>
                  <a:pt x="84" y="177"/>
                  <a:pt x="84" y="184"/>
                </a:cubicBezTo>
                <a:cubicBezTo>
                  <a:pt x="84" y="232"/>
                  <a:pt x="84" y="232"/>
                  <a:pt x="84" y="232"/>
                </a:cubicBezTo>
                <a:cubicBezTo>
                  <a:pt x="84" y="239"/>
                  <a:pt x="79" y="244"/>
                  <a:pt x="72" y="244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2" name="Freeform 24"/>
          <p:cNvSpPr>
            <a:spLocks noEditPoints="1"/>
          </p:cNvSpPr>
          <p:nvPr/>
        </p:nvSpPr>
        <p:spPr bwMode="auto">
          <a:xfrm>
            <a:off x="4488697" y="5066490"/>
            <a:ext cx="526368" cy="526368"/>
          </a:xfrm>
          <a:custGeom>
            <a:avLst/>
            <a:gdLst>
              <a:gd name="T0" fmla="*/ 396429 w 256"/>
              <a:gd name="T1" fmla="*/ 116979 h 256"/>
              <a:gd name="T2" fmla="*/ 376932 w 256"/>
              <a:gd name="T3" fmla="*/ 97482 h 256"/>
              <a:gd name="T4" fmla="*/ 376932 w 256"/>
              <a:gd name="T5" fmla="*/ 66613 h 256"/>
              <a:gd name="T6" fmla="*/ 311944 w 256"/>
              <a:gd name="T7" fmla="*/ 129977 h 256"/>
              <a:gd name="T8" fmla="*/ 298946 w 256"/>
              <a:gd name="T9" fmla="*/ 136475 h 256"/>
              <a:gd name="T10" fmla="*/ 279450 w 256"/>
              <a:gd name="T11" fmla="*/ 116979 h 256"/>
              <a:gd name="T12" fmla="*/ 285948 w 256"/>
              <a:gd name="T13" fmla="*/ 103981 h 256"/>
              <a:gd name="T14" fmla="*/ 349312 w 256"/>
              <a:gd name="T15" fmla="*/ 38993 h 256"/>
              <a:gd name="T16" fmla="*/ 318443 w 256"/>
              <a:gd name="T17" fmla="*/ 38993 h 256"/>
              <a:gd name="T18" fmla="*/ 298946 w 256"/>
              <a:gd name="T19" fmla="*/ 19496 h 256"/>
              <a:gd name="T20" fmla="*/ 318443 w 256"/>
              <a:gd name="T21" fmla="*/ 0 h 256"/>
              <a:gd name="T22" fmla="*/ 396429 w 256"/>
              <a:gd name="T23" fmla="*/ 0 h 256"/>
              <a:gd name="T24" fmla="*/ 415925 w 256"/>
              <a:gd name="T25" fmla="*/ 19496 h 256"/>
              <a:gd name="T26" fmla="*/ 415925 w 256"/>
              <a:gd name="T27" fmla="*/ 97482 h 256"/>
              <a:gd name="T28" fmla="*/ 396429 w 256"/>
              <a:gd name="T29" fmla="*/ 116979 h 256"/>
              <a:gd name="T30" fmla="*/ 207963 w 256"/>
              <a:gd name="T31" fmla="*/ 266452 h 256"/>
              <a:gd name="T32" fmla="*/ 149473 w 256"/>
              <a:gd name="T33" fmla="*/ 207963 h 256"/>
              <a:gd name="T34" fmla="*/ 207963 w 256"/>
              <a:gd name="T35" fmla="*/ 149473 h 256"/>
              <a:gd name="T36" fmla="*/ 266452 w 256"/>
              <a:gd name="T37" fmla="*/ 207963 h 256"/>
              <a:gd name="T38" fmla="*/ 207963 w 256"/>
              <a:gd name="T39" fmla="*/ 266452 h 256"/>
              <a:gd name="T40" fmla="*/ 66613 w 256"/>
              <a:gd name="T41" fmla="*/ 376932 h 256"/>
              <a:gd name="T42" fmla="*/ 97482 w 256"/>
              <a:gd name="T43" fmla="*/ 376932 h 256"/>
              <a:gd name="T44" fmla="*/ 116979 w 256"/>
              <a:gd name="T45" fmla="*/ 396429 h 256"/>
              <a:gd name="T46" fmla="*/ 97482 w 256"/>
              <a:gd name="T47" fmla="*/ 415925 h 256"/>
              <a:gd name="T48" fmla="*/ 19496 w 256"/>
              <a:gd name="T49" fmla="*/ 415925 h 256"/>
              <a:gd name="T50" fmla="*/ 0 w 256"/>
              <a:gd name="T51" fmla="*/ 396429 h 256"/>
              <a:gd name="T52" fmla="*/ 0 w 256"/>
              <a:gd name="T53" fmla="*/ 318443 h 256"/>
              <a:gd name="T54" fmla="*/ 19496 w 256"/>
              <a:gd name="T55" fmla="*/ 298946 h 256"/>
              <a:gd name="T56" fmla="*/ 38993 w 256"/>
              <a:gd name="T57" fmla="*/ 318443 h 256"/>
              <a:gd name="T58" fmla="*/ 38993 w 256"/>
              <a:gd name="T59" fmla="*/ 349312 h 256"/>
              <a:gd name="T60" fmla="*/ 103981 w 256"/>
              <a:gd name="T61" fmla="*/ 285948 h 256"/>
              <a:gd name="T62" fmla="*/ 116979 w 256"/>
              <a:gd name="T63" fmla="*/ 279450 h 256"/>
              <a:gd name="T64" fmla="*/ 136475 w 256"/>
              <a:gd name="T65" fmla="*/ 298946 h 256"/>
              <a:gd name="T66" fmla="*/ 129977 w 256"/>
              <a:gd name="T67" fmla="*/ 311944 h 256"/>
              <a:gd name="T68" fmla="*/ 66613 w 256"/>
              <a:gd name="T69" fmla="*/ 376932 h 25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256" h="256">
                <a:moveTo>
                  <a:pt x="244" y="72"/>
                </a:moveTo>
                <a:cubicBezTo>
                  <a:pt x="237" y="72"/>
                  <a:pt x="232" y="67"/>
                  <a:pt x="232" y="60"/>
                </a:cubicBezTo>
                <a:cubicBezTo>
                  <a:pt x="232" y="41"/>
                  <a:pt x="232" y="41"/>
                  <a:pt x="232" y="41"/>
                </a:cubicBezTo>
                <a:cubicBezTo>
                  <a:pt x="192" y="80"/>
                  <a:pt x="192" y="80"/>
                  <a:pt x="192" y="80"/>
                </a:cubicBezTo>
                <a:cubicBezTo>
                  <a:pt x="190" y="83"/>
                  <a:pt x="187" y="84"/>
                  <a:pt x="184" y="84"/>
                </a:cubicBezTo>
                <a:cubicBezTo>
                  <a:pt x="177" y="84"/>
                  <a:pt x="172" y="79"/>
                  <a:pt x="172" y="72"/>
                </a:cubicBezTo>
                <a:cubicBezTo>
                  <a:pt x="172" y="69"/>
                  <a:pt x="173" y="66"/>
                  <a:pt x="176" y="64"/>
                </a:cubicBezTo>
                <a:cubicBezTo>
                  <a:pt x="215" y="24"/>
                  <a:pt x="215" y="24"/>
                  <a:pt x="215" y="24"/>
                </a:cubicBezTo>
                <a:cubicBezTo>
                  <a:pt x="196" y="24"/>
                  <a:pt x="196" y="24"/>
                  <a:pt x="196" y="24"/>
                </a:cubicBezTo>
                <a:cubicBezTo>
                  <a:pt x="189" y="24"/>
                  <a:pt x="184" y="19"/>
                  <a:pt x="184" y="12"/>
                </a:cubicBezTo>
                <a:cubicBezTo>
                  <a:pt x="184" y="5"/>
                  <a:pt x="189" y="0"/>
                  <a:pt x="196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60"/>
                  <a:pt x="256" y="60"/>
                  <a:pt x="256" y="60"/>
                </a:cubicBezTo>
                <a:cubicBezTo>
                  <a:pt x="256" y="67"/>
                  <a:pt x="251" y="72"/>
                  <a:pt x="244" y="72"/>
                </a:cubicBezTo>
                <a:moveTo>
                  <a:pt x="128" y="164"/>
                </a:moveTo>
                <a:cubicBezTo>
                  <a:pt x="108" y="164"/>
                  <a:pt x="92" y="148"/>
                  <a:pt x="92" y="128"/>
                </a:cubicBezTo>
                <a:cubicBezTo>
                  <a:pt x="92" y="108"/>
                  <a:pt x="108" y="92"/>
                  <a:pt x="128" y="92"/>
                </a:cubicBezTo>
                <a:cubicBezTo>
                  <a:pt x="148" y="92"/>
                  <a:pt x="164" y="108"/>
                  <a:pt x="164" y="128"/>
                </a:cubicBezTo>
                <a:cubicBezTo>
                  <a:pt x="164" y="148"/>
                  <a:pt x="148" y="164"/>
                  <a:pt x="128" y="164"/>
                </a:cubicBezTo>
                <a:moveTo>
                  <a:pt x="41" y="232"/>
                </a:moveTo>
                <a:cubicBezTo>
                  <a:pt x="60" y="232"/>
                  <a:pt x="60" y="232"/>
                  <a:pt x="60" y="232"/>
                </a:cubicBezTo>
                <a:cubicBezTo>
                  <a:pt x="67" y="232"/>
                  <a:pt x="72" y="237"/>
                  <a:pt x="72" y="244"/>
                </a:cubicBezTo>
                <a:cubicBezTo>
                  <a:pt x="72" y="251"/>
                  <a:pt x="67" y="256"/>
                  <a:pt x="60" y="256"/>
                </a:cubicBez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196"/>
                  <a:pt x="0" y="196"/>
                  <a:pt x="0" y="196"/>
                </a:cubicBezTo>
                <a:cubicBezTo>
                  <a:pt x="0" y="189"/>
                  <a:pt x="5" y="184"/>
                  <a:pt x="12" y="184"/>
                </a:cubicBezTo>
                <a:cubicBezTo>
                  <a:pt x="19" y="184"/>
                  <a:pt x="24" y="189"/>
                  <a:pt x="24" y="196"/>
                </a:cubicBezTo>
                <a:cubicBezTo>
                  <a:pt x="24" y="215"/>
                  <a:pt x="24" y="215"/>
                  <a:pt x="24" y="215"/>
                </a:cubicBezTo>
                <a:cubicBezTo>
                  <a:pt x="64" y="176"/>
                  <a:pt x="64" y="176"/>
                  <a:pt x="64" y="176"/>
                </a:cubicBezTo>
                <a:cubicBezTo>
                  <a:pt x="66" y="173"/>
                  <a:pt x="69" y="172"/>
                  <a:pt x="72" y="172"/>
                </a:cubicBezTo>
                <a:cubicBezTo>
                  <a:pt x="79" y="172"/>
                  <a:pt x="84" y="177"/>
                  <a:pt x="84" y="184"/>
                </a:cubicBezTo>
                <a:cubicBezTo>
                  <a:pt x="84" y="187"/>
                  <a:pt x="83" y="190"/>
                  <a:pt x="80" y="192"/>
                </a:cubicBezTo>
                <a:lnTo>
                  <a:pt x="41" y="23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3" name="Freeform 25"/>
          <p:cNvSpPr>
            <a:spLocks noEditPoints="1"/>
          </p:cNvSpPr>
          <p:nvPr/>
        </p:nvSpPr>
        <p:spPr bwMode="auto">
          <a:xfrm>
            <a:off x="3590657" y="5090599"/>
            <a:ext cx="478151" cy="478151"/>
          </a:xfrm>
          <a:custGeom>
            <a:avLst/>
            <a:gdLst>
              <a:gd name="T0" fmla="*/ 371311 w 232"/>
              <a:gd name="T1" fmla="*/ 32571 h 232"/>
              <a:gd name="T2" fmla="*/ 275226 w 232"/>
              <a:gd name="T3" fmla="*/ 130284 h 232"/>
              <a:gd name="T4" fmla="*/ 306169 w 232"/>
              <a:gd name="T5" fmla="*/ 130284 h 232"/>
              <a:gd name="T6" fmla="*/ 325711 w 232"/>
              <a:gd name="T7" fmla="*/ 149827 h 232"/>
              <a:gd name="T8" fmla="*/ 306169 w 232"/>
              <a:gd name="T9" fmla="*/ 169370 h 232"/>
              <a:gd name="T10" fmla="*/ 227998 w 232"/>
              <a:gd name="T11" fmla="*/ 169370 h 232"/>
              <a:gd name="T12" fmla="*/ 208455 w 232"/>
              <a:gd name="T13" fmla="*/ 149827 h 232"/>
              <a:gd name="T14" fmla="*/ 208455 w 232"/>
              <a:gd name="T15" fmla="*/ 71656 h 232"/>
              <a:gd name="T16" fmla="*/ 227998 w 232"/>
              <a:gd name="T17" fmla="*/ 52114 h 232"/>
              <a:gd name="T18" fmla="*/ 247541 w 232"/>
              <a:gd name="T19" fmla="*/ 71656 h 232"/>
              <a:gd name="T20" fmla="*/ 247541 w 232"/>
              <a:gd name="T21" fmla="*/ 102599 h 232"/>
              <a:gd name="T22" fmla="*/ 345254 w 232"/>
              <a:gd name="T23" fmla="*/ 6514 h 232"/>
              <a:gd name="T24" fmla="*/ 358282 w 232"/>
              <a:gd name="T25" fmla="*/ 0 h 232"/>
              <a:gd name="T26" fmla="*/ 377825 w 232"/>
              <a:gd name="T27" fmla="*/ 19543 h 232"/>
              <a:gd name="T28" fmla="*/ 371311 w 232"/>
              <a:gd name="T29" fmla="*/ 32571 h 232"/>
              <a:gd name="T30" fmla="*/ 149827 w 232"/>
              <a:gd name="T31" fmla="*/ 325711 h 232"/>
              <a:gd name="T32" fmla="*/ 130284 w 232"/>
              <a:gd name="T33" fmla="*/ 306169 h 232"/>
              <a:gd name="T34" fmla="*/ 130284 w 232"/>
              <a:gd name="T35" fmla="*/ 275226 h 232"/>
              <a:gd name="T36" fmla="*/ 32571 w 232"/>
              <a:gd name="T37" fmla="*/ 371311 h 232"/>
              <a:gd name="T38" fmla="*/ 19543 w 232"/>
              <a:gd name="T39" fmla="*/ 377825 h 232"/>
              <a:gd name="T40" fmla="*/ 0 w 232"/>
              <a:gd name="T41" fmla="*/ 358282 h 232"/>
              <a:gd name="T42" fmla="*/ 6514 w 232"/>
              <a:gd name="T43" fmla="*/ 345254 h 232"/>
              <a:gd name="T44" fmla="*/ 102599 w 232"/>
              <a:gd name="T45" fmla="*/ 247541 h 232"/>
              <a:gd name="T46" fmla="*/ 71656 w 232"/>
              <a:gd name="T47" fmla="*/ 247541 h 232"/>
              <a:gd name="T48" fmla="*/ 52114 w 232"/>
              <a:gd name="T49" fmla="*/ 227998 h 232"/>
              <a:gd name="T50" fmla="*/ 71656 w 232"/>
              <a:gd name="T51" fmla="*/ 208455 h 232"/>
              <a:gd name="T52" fmla="*/ 149827 w 232"/>
              <a:gd name="T53" fmla="*/ 208455 h 232"/>
              <a:gd name="T54" fmla="*/ 169370 w 232"/>
              <a:gd name="T55" fmla="*/ 227998 h 232"/>
              <a:gd name="T56" fmla="*/ 169370 w 232"/>
              <a:gd name="T57" fmla="*/ 306169 h 232"/>
              <a:gd name="T58" fmla="*/ 149827 w 232"/>
              <a:gd name="T59" fmla="*/ 325711 h 232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232" h="232">
                <a:moveTo>
                  <a:pt x="228" y="20"/>
                </a:moveTo>
                <a:cubicBezTo>
                  <a:pt x="169" y="80"/>
                  <a:pt x="169" y="80"/>
                  <a:pt x="169" y="80"/>
                </a:cubicBezTo>
                <a:cubicBezTo>
                  <a:pt x="188" y="80"/>
                  <a:pt x="188" y="80"/>
                  <a:pt x="188" y="80"/>
                </a:cubicBezTo>
                <a:cubicBezTo>
                  <a:pt x="195" y="80"/>
                  <a:pt x="200" y="85"/>
                  <a:pt x="200" y="92"/>
                </a:cubicBezTo>
                <a:cubicBezTo>
                  <a:pt x="200" y="99"/>
                  <a:pt x="195" y="104"/>
                  <a:pt x="188" y="104"/>
                </a:cubicBezTo>
                <a:cubicBezTo>
                  <a:pt x="140" y="104"/>
                  <a:pt x="140" y="104"/>
                  <a:pt x="140" y="104"/>
                </a:cubicBezTo>
                <a:cubicBezTo>
                  <a:pt x="133" y="104"/>
                  <a:pt x="128" y="99"/>
                  <a:pt x="128" y="92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28" y="37"/>
                  <a:pt x="133" y="32"/>
                  <a:pt x="140" y="32"/>
                </a:cubicBezTo>
                <a:cubicBezTo>
                  <a:pt x="147" y="32"/>
                  <a:pt x="152" y="37"/>
                  <a:pt x="152" y="44"/>
                </a:cubicBezTo>
                <a:cubicBezTo>
                  <a:pt x="152" y="63"/>
                  <a:pt x="152" y="63"/>
                  <a:pt x="152" y="63"/>
                </a:cubicBezTo>
                <a:cubicBezTo>
                  <a:pt x="212" y="4"/>
                  <a:pt x="212" y="4"/>
                  <a:pt x="212" y="4"/>
                </a:cubicBezTo>
                <a:cubicBezTo>
                  <a:pt x="214" y="1"/>
                  <a:pt x="217" y="0"/>
                  <a:pt x="220" y="0"/>
                </a:cubicBezTo>
                <a:cubicBezTo>
                  <a:pt x="227" y="0"/>
                  <a:pt x="232" y="5"/>
                  <a:pt x="232" y="12"/>
                </a:cubicBezTo>
                <a:cubicBezTo>
                  <a:pt x="232" y="15"/>
                  <a:pt x="231" y="18"/>
                  <a:pt x="228" y="20"/>
                </a:cubicBezTo>
                <a:moveTo>
                  <a:pt x="92" y="200"/>
                </a:moveTo>
                <a:cubicBezTo>
                  <a:pt x="85" y="200"/>
                  <a:pt x="80" y="195"/>
                  <a:pt x="80" y="188"/>
                </a:cubicBezTo>
                <a:cubicBezTo>
                  <a:pt x="80" y="169"/>
                  <a:pt x="80" y="169"/>
                  <a:pt x="80" y="169"/>
                </a:cubicBezTo>
                <a:cubicBezTo>
                  <a:pt x="20" y="228"/>
                  <a:pt x="20" y="228"/>
                  <a:pt x="20" y="228"/>
                </a:cubicBezTo>
                <a:cubicBezTo>
                  <a:pt x="18" y="231"/>
                  <a:pt x="15" y="232"/>
                  <a:pt x="12" y="232"/>
                </a:cubicBezTo>
                <a:cubicBezTo>
                  <a:pt x="5" y="232"/>
                  <a:pt x="0" y="227"/>
                  <a:pt x="0" y="220"/>
                </a:cubicBezTo>
                <a:cubicBezTo>
                  <a:pt x="0" y="217"/>
                  <a:pt x="1" y="214"/>
                  <a:pt x="4" y="212"/>
                </a:cubicBezTo>
                <a:cubicBezTo>
                  <a:pt x="63" y="152"/>
                  <a:pt x="63" y="152"/>
                  <a:pt x="63" y="152"/>
                </a:cubicBezTo>
                <a:cubicBezTo>
                  <a:pt x="44" y="152"/>
                  <a:pt x="44" y="152"/>
                  <a:pt x="44" y="152"/>
                </a:cubicBezTo>
                <a:cubicBezTo>
                  <a:pt x="37" y="152"/>
                  <a:pt x="32" y="147"/>
                  <a:pt x="32" y="140"/>
                </a:cubicBezTo>
                <a:cubicBezTo>
                  <a:pt x="32" y="133"/>
                  <a:pt x="37" y="128"/>
                  <a:pt x="44" y="128"/>
                </a:cubicBezTo>
                <a:cubicBezTo>
                  <a:pt x="92" y="128"/>
                  <a:pt x="92" y="128"/>
                  <a:pt x="92" y="128"/>
                </a:cubicBezTo>
                <a:cubicBezTo>
                  <a:pt x="99" y="128"/>
                  <a:pt x="104" y="133"/>
                  <a:pt x="104" y="140"/>
                </a:cubicBezTo>
                <a:cubicBezTo>
                  <a:pt x="104" y="188"/>
                  <a:pt x="104" y="188"/>
                  <a:pt x="104" y="188"/>
                </a:cubicBezTo>
                <a:cubicBezTo>
                  <a:pt x="104" y="195"/>
                  <a:pt x="99" y="200"/>
                  <a:pt x="92" y="200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4" name="Freeform 26"/>
          <p:cNvSpPr>
            <a:spLocks noEditPoints="1"/>
          </p:cNvSpPr>
          <p:nvPr/>
        </p:nvSpPr>
        <p:spPr bwMode="auto">
          <a:xfrm>
            <a:off x="2668507" y="5090599"/>
            <a:ext cx="478151" cy="478151"/>
          </a:xfrm>
          <a:custGeom>
            <a:avLst/>
            <a:gdLst>
              <a:gd name="T0" fmla="*/ 377825 w 232"/>
              <a:gd name="T1" fmla="*/ 97713 h 232"/>
              <a:gd name="T2" fmla="*/ 377825 w 232"/>
              <a:gd name="T3" fmla="*/ 97713 h 232"/>
              <a:gd name="T4" fmla="*/ 358282 w 232"/>
              <a:gd name="T5" fmla="*/ 117256 h 232"/>
              <a:gd name="T6" fmla="*/ 338740 w 232"/>
              <a:gd name="T7" fmla="*/ 97713 h 232"/>
              <a:gd name="T8" fmla="*/ 338740 w 232"/>
              <a:gd name="T9" fmla="*/ 66771 h 232"/>
              <a:gd name="T10" fmla="*/ 241026 w 232"/>
              <a:gd name="T11" fmla="*/ 162856 h 232"/>
              <a:gd name="T12" fmla="*/ 227998 w 232"/>
              <a:gd name="T13" fmla="*/ 169370 h 232"/>
              <a:gd name="T14" fmla="*/ 208455 w 232"/>
              <a:gd name="T15" fmla="*/ 149827 h 232"/>
              <a:gd name="T16" fmla="*/ 214969 w 232"/>
              <a:gd name="T17" fmla="*/ 136799 h 232"/>
              <a:gd name="T18" fmla="*/ 311054 w 232"/>
              <a:gd name="T19" fmla="*/ 39085 h 232"/>
              <a:gd name="T20" fmla="*/ 280112 w 232"/>
              <a:gd name="T21" fmla="*/ 39085 h 232"/>
              <a:gd name="T22" fmla="*/ 260569 w 232"/>
              <a:gd name="T23" fmla="*/ 19543 h 232"/>
              <a:gd name="T24" fmla="*/ 280112 w 232"/>
              <a:gd name="T25" fmla="*/ 0 h 232"/>
              <a:gd name="T26" fmla="*/ 358282 w 232"/>
              <a:gd name="T27" fmla="*/ 0 h 232"/>
              <a:gd name="T28" fmla="*/ 377825 w 232"/>
              <a:gd name="T29" fmla="*/ 19543 h 232"/>
              <a:gd name="T30" fmla="*/ 377825 w 232"/>
              <a:gd name="T31" fmla="*/ 97713 h 232"/>
              <a:gd name="T32" fmla="*/ 162856 w 232"/>
              <a:gd name="T33" fmla="*/ 241026 h 232"/>
              <a:gd name="T34" fmla="*/ 66771 w 232"/>
              <a:gd name="T35" fmla="*/ 338740 h 232"/>
              <a:gd name="T36" fmla="*/ 97713 w 232"/>
              <a:gd name="T37" fmla="*/ 338740 h 232"/>
              <a:gd name="T38" fmla="*/ 117256 w 232"/>
              <a:gd name="T39" fmla="*/ 358282 h 232"/>
              <a:gd name="T40" fmla="*/ 97713 w 232"/>
              <a:gd name="T41" fmla="*/ 377825 h 232"/>
              <a:gd name="T42" fmla="*/ 19543 w 232"/>
              <a:gd name="T43" fmla="*/ 377825 h 232"/>
              <a:gd name="T44" fmla="*/ 0 w 232"/>
              <a:gd name="T45" fmla="*/ 358282 h 232"/>
              <a:gd name="T46" fmla="*/ 0 w 232"/>
              <a:gd name="T47" fmla="*/ 280112 h 232"/>
              <a:gd name="T48" fmla="*/ 19543 w 232"/>
              <a:gd name="T49" fmla="*/ 260569 h 232"/>
              <a:gd name="T50" fmla="*/ 39085 w 232"/>
              <a:gd name="T51" fmla="*/ 280112 h 232"/>
              <a:gd name="T52" fmla="*/ 39085 w 232"/>
              <a:gd name="T53" fmla="*/ 311054 h 232"/>
              <a:gd name="T54" fmla="*/ 136799 w 232"/>
              <a:gd name="T55" fmla="*/ 214969 h 232"/>
              <a:gd name="T56" fmla="*/ 149827 w 232"/>
              <a:gd name="T57" fmla="*/ 208455 h 232"/>
              <a:gd name="T58" fmla="*/ 169370 w 232"/>
              <a:gd name="T59" fmla="*/ 227998 h 232"/>
              <a:gd name="T60" fmla="*/ 162856 w 232"/>
              <a:gd name="T61" fmla="*/ 241026 h 23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32" h="232">
                <a:moveTo>
                  <a:pt x="232" y="60"/>
                </a:moveTo>
                <a:cubicBezTo>
                  <a:pt x="232" y="60"/>
                  <a:pt x="232" y="60"/>
                  <a:pt x="232" y="60"/>
                </a:cubicBezTo>
                <a:cubicBezTo>
                  <a:pt x="232" y="67"/>
                  <a:pt x="227" y="72"/>
                  <a:pt x="220" y="72"/>
                </a:cubicBezTo>
                <a:cubicBezTo>
                  <a:pt x="213" y="72"/>
                  <a:pt x="208" y="67"/>
                  <a:pt x="208" y="60"/>
                </a:cubicBezTo>
                <a:cubicBezTo>
                  <a:pt x="208" y="41"/>
                  <a:pt x="208" y="41"/>
                  <a:pt x="208" y="41"/>
                </a:cubicBezTo>
                <a:cubicBezTo>
                  <a:pt x="148" y="100"/>
                  <a:pt x="148" y="100"/>
                  <a:pt x="148" y="100"/>
                </a:cubicBezTo>
                <a:cubicBezTo>
                  <a:pt x="146" y="103"/>
                  <a:pt x="143" y="104"/>
                  <a:pt x="140" y="104"/>
                </a:cubicBezTo>
                <a:cubicBezTo>
                  <a:pt x="133" y="104"/>
                  <a:pt x="128" y="99"/>
                  <a:pt x="128" y="92"/>
                </a:cubicBezTo>
                <a:cubicBezTo>
                  <a:pt x="128" y="89"/>
                  <a:pt x="129" y="86"/>
                  <a:pt x="132" y="84"/>
                </a:cubicBezTo>
                <a:cubicBezTo>
                  <a:pt x="191" y="24"/>
                  <a:pt x="191" y="24"/>
                  <a:pt x="191" y="24"/>
                </a:cubicBezTo>
                <a:cubicBezTo>
                  <a:pt x="172" y="24"/>
                  <a:pt x="172" y="24"/>
                  <a:pt x="172" y="24"/>
                </a:cubicBezTo>
                <a:cubicBezTo>
                  <a:pt x="165" y="24"/>
                  <a:pt x="160" y="19"/>
                  <a:pt x="160" y="12"/>
                </a:cubicBezTo>
                <a:cubicBezTo>
                  <a:pt x="160" y="5"/>
                  <a:pt x="165" y="0"/>
                  <a:pt x="172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7" y="0"/>
                  <a:pt x="232" y="5"/>
                  <a:pt x="232" y="12"/>
                </a:cubicBezTo>
                <a:lnTo>
                  <a:pt x="232" y="60"/>
                </a:lnTo>
                <a:close/>
                <a:moveTo>
                  <a:pt x="100" y="148"/>
                </a:moveTo>
                <a:cubicBezTo>
                  <a:pt x="41" y="208"/>
                  <a:pt x="41" y="208"/>
                  <a:pt x="41" y="208"/>
                </a:cubicBezTo>
                <a:cubicBezTo>
                  <a:pt x="60" y="208"/>
                  <a:pt x="60" y="208"/>
                  <a:pt x="60" y="208"/>
                </a:cubicBezTo>
                <a:cubicBezTo>
                  <a:pt x="67" y="208"/>
                  <a:pt x="72" y="213"/>
                  <a:pt x="72" y="220"/>
                </a:cubicBezTo>
                <a:cubicBezTo>
                  <a:pt x="72" y="227"/>
                  <a:pt x="67" y="232"/>
                  <a:pt x="60" y="232"/>
                </a:cubicBezTo>
                <a:cubicBezTo>
                  <a:pt x="12" y="232"/>
                  <a:pt x="12" y="232"/>
                  <a:pt x="12" y="232"/>
                </a:cubicBezTo>
                <a:cubicBezTo>
                  <a:pt x="5" y="232"/>
                  <a:pt x="0" y="227"/>
                  <a:pt x="0" y="220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65"/>
                  <a:pt x="5" y="160"/>
                  <a:pt x="12" y="160"/>
                </a:cubicBezTo>
                <a:cubicBezTo>
                  <a:pt x="19" y="160"/>
                  <a:pt x="24" y="165"/>
                  <a:pt x="24" y="172"/>
                </a:cubicBezTo>
                <a:cubicBezTo>
                  <a:pt x="24" y="191"/>
                  <a:pt x="24" y="191"/>
                  <a:pt x="24" y="191"/>
                </a:cubicBezTo>
                <a:cubicBezTo>
                  <a:pt x="84" y="132"/>
                  <a:pt x="84" y="132"/>
                  <a:pt x="84" y="132"/>
                </a:cubicBezTo>
                <a:cubicBezTo>
                  <a:pt x="86" y="129"/>
                  <a:pt x="89" y="128"/>
                  <a:pt x="92" y="128"/>
                </a:cubicBezTo>
                <a:cubicBezTo>
                  <a:pt x="99" y="128"/>
                  <a:pt x="104" y="133"/>
                  <a:pt x="104" y="140"/>
                </a:cubicBezTo>
                <a:cubicBezTo>
                  <a:pt x="104" y="143"/>
                  <a:pt x="103" y="146"/>
                  <a:pt x="100" y="148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5" name="Freeform 27"/>
          <p:cNvSpPr>
            <a:spLocks noEditPoints="1"/>
          </p:cNvSpPr>
          <p:nvPr/>
        </p:nvSpPr>
        <p:spPr bwMode="auto">
          <a:xfrm>
            <a:off x="1722250" y="5066490"/>
            <a:ext cx="526368" cy="526368"/>
          </a:xfrm>
          <a:custGeom>
            <a:avLst/>
            <a:gdLst>
              <a:gd name="T0" fmla="*/ 360685 w 256"/>
              <a:gd name="T1" fmla="*/ 250205 h 256"/>
              <a:gd name="T2" fmla="*/ 346063 w 256"/>
              <a:gd name="T3" fmla="*/ 285948 h 256"/>
              <a:gd name="T4" fmla="*/ 359060 w 256"/>
              <a:gd name="T5" fmla="*/ 349312 h 256"/>
              <a:gd name="T6" fmla="*/ 349312 w 256"/>
              <a:gd name="T7" fmla="*/ 360685 h 256"/>
              <a:gd name="T8" fmla="*/ 285948 w 256"/>
              <a:gd name="T9" fmla="*/ 344438 h 256"/>
              <a:gd name="T10" fmla="*/ 246955 w 256"/>
              <a:gd name="T11" fmla="*/ 360685 h 256"/>
              <a:gd name="T12" fmla="*/ 250205 w 256"/>
              <a:gd name="T13" fmla="*/ 360685 h 256"/>
              <a:gd name="T14" fmla="*/ 212837 w 256"/>
              <a:gd name="T15" fmla="*/ 415925 h 256"/>
              <a:gd name="T16" fmla="*/ 203088 w 256"/>
              <a:gd name="T17" fmla="*/ 415925 h 256"/>
              <a:gd name="T18" fmla="*/ 165720 w 256"/>
              <a:gd name="T19" fmla="*/ 359060 h 256"/>
              <a:gd name="T20" fmla="*/ 128352 w 256"/>
              <a:gd name="T21" fmla="*/ 342813 h 256"/>
              <a:gd name="T22" fmla="*/ 129977 w 256"/>
              <a:gd name="T23" fmla="*/ 346063 h 256"/>
              <a:gd name="T24" fmla="*/ 64988 w 256"/>
              <a:gd name="T25" fmla="*/ 359060 h 256"/>
              <a:gd name="T26" fmla="*/ 56865 w 256"/>
              <a:gd name="T27" fmla="*/ 350937 h 256"/>
              <a:gd name="T28" fmla="*/ 71487 w 256"/>
              <a:gd name="T29" fmla="*/ 284324 h 256"/>
              <a:gd name="T30" fmla="*/ 56865 w 256"/>
              <a:gd name="T31" fmla="*/ 250205 h 256"/>
              <a:gd name="T32" fmla="*/ 0 w 256"/>
              <a:gd name="T33" fmla="*/ 212837 h 256"/>
              <a:gd name="T34" fmla="*/ 0 w 256"/>
              <a:gd name="T35" fmla="*/ 203088 h 256"/>
              <a:gd name="T36" fmla="*/ 56865 w 256"/>
              <a:gd name="T37" fmla="*/ 165720 h 256"/>
              <a:gd name="T38" fmla="*/ 71487 w 256"/>
              <a:gd name="T39" fmla="*/ 129977 h 256"/>
              <a:gd name="T40" fmla="*/ 55240 w 256"/>
              <a:gd name="T41" fmla="*/ 64988 h 256"/>
              <a:gd name="T42" fmla="*/ 64988 w 256"/>
              <a:gd name="T43" fmla="*/ 56865 h 256"/>
              <a:gd name="T44" fmla="*/ 129977 w 256"/>
              <a:gd name="T45" fmla="*/ 69862 h 256"/>
              <a:gd name="T46" fmla="*/ 165720 w 256"/>
              <a:gd name="T47" fmla="*/ 55240 h 256"/>
              <a:gd name="T48" fmla="*/ 203088 w 256"/>
              <a:gd name="T49" fmla="*/ 0 h 256"/>
              <a:gd name="T50" fmla="*/ 212837 w 256"/>
              <a:gd name="T51" fmla="*/ 0 h 256"/>
              <a:gd name="T52" fmla="*/ 250205 w 256"/>
              <a:gd name="T53" fmla="*/ 55240 h 256"/>
              <a:gd name="T54" fmla="*/ 285948 w 256"/>
              <a:gd name="T55" fmla="*/ 69862 h 256"/>
              <a:gd name="T56" fmla="*/ 350937 w 256"/>
              <a:gd name="T57" fmla="*/ 55240 h 256"/>
              <a:gd name="T58" fmla="*/ 360685 w 256"/>
              <a:gd name="T59" fmla="*/ 64988 h 256"/>
              <a:gd name="T60" fmla="*/ 346063 w 256"/>
              <a:gd name="T61" fmla="*/ 129977 h 256"/>
              <a:gd name="T62" fmla="*/ 360685 w 256"/>
              <a:gd name="T63" fmla="*/ 165720 h 256"/>
              <a:gd name="T64" fmla="*/ 415925 w 256"/>
              <a:gd name="T65" fmla="*/ 203088 h 256"/>
              <a:gd name="T66" fmla="*/ 415925 w 256"/>
              <a:gd name="T67" fmla="*/ 212837 h 256"/>
              <a:gd name="T68" fmla="*/ 360685 w 256"/>
              <a:gd name="T69" fmla="*/ 250205 h 256"/>
              <a:gd name="T70" fmla="*/ 207963 w 256"/>
              <a:gd name="T71" fmla="*/ 90984 h 256"/>
              <a:gd name="T72" fmla="*/ 90984 w 256"/>
              <a:gd name="T73" fmla="*/ 207963 h 256"/>
              <a:gd name="T74" fmla="*/ 207963 w 256"/>
              <a:gd name="T75" fmla="*/ 324941 h 256"/>
              <a:gd name="T76" fmla="*/ 324941 w 256"/>
              <a:gd name="T77" fmla="*/ 207963 h 256"/>
              <a:gd name="T78" fmla="*/ 207963 w 256"/>
              <a:gd name="T79" fmla="*/ 90984 h 256"/>
              <a:gd name="T80" fmla="*/ 207963 w 256"/>
              <a:gd name="T81" fmla="*/ 285948 h 256"/>
              <a:gd name="T82" fmla="*/ 129977 w 256"/>
              <a:gd name="T83" fmla="*/ 207963 h 256"/>
              <a:gd name="T84" fmla="*/ 207963 w 256"/>
              <a:gd name="T85" fmla="*/ 129977 h 256"/>
              <a:gd name="T86" fmla="*/ 285948 w 256"/>
              <a:gd name="T87" fmla="*/ 207963 h 256"/>
              <a:gd name="T88" fmla="*/ 207963 w 256"/>
              <a:gd name="T89" fmla="*/ 285948 h 256"/>
              <a:gd name="T90" fmla="*/ 207963 w 256"/>
              <a:gd name="T91" fmla="*/ 168970 h 256"/>
              <a:gd name="T92" fmla="*/ 168970 w 256"/>
              <a:gd name="T93" fmla="*/ 207963 h 256"/>
              <a:gd name="T94" fmla="*/ 207963 w 256"/>
              <a:gd name="T95" fmla="*/ 246955 h 256"/>
              <a:gd name="T96" fmla="*/ 246955 w 256"/>
              <a:gd name="T97" fmla="*/ 207963 h 256"/>
              <a:gd name="T98" fmla="*/ 207963 w 256"/>
              <a:gd name="T99" fmla="*/ 168970 h 25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256" h="256">
                <a:moveTo>
                  <a:pt x="222" y="154"/>
                </a:moveTo>
                <a:cubicBezTo>
                  <a:pt x="220" y="162"/>
                  <a:pt x="217" y="169"/>
                  <a:pt x="213" y="176"/>
                </a:cubicBezTo>
                <a:cubicBezTo>
                  <a:pt x="213" y="177"/>
                  <a:pt x="234" y="203"/>
                  <a:pt x="221" y="215"/>
                </a:cubicBezTo>
                <a:cubicBezTo>
                  <a:pt x="215" y="222"/>
                  <a:pt x="215" y="222"/>
                  <a:pt x="215" y="222"/>
                </a:cubicBezTo>
                <a:cubicBezTo>
                  <a:pt x="205" y="231"/>
                  <a:pt x="182" y="216"/>
                  <a:pt x="176" y="212"/>
                </a:cubicBezTo>
                <a:cubicBezTo>
                  <a:pt x="169" y="217"/>
                  <a:pt x="161" y="220"/>
                  <a:pt x="152" y="222"/>
                </a:cubicBezTo>
                <a:cubicBezTo>
                  <a:pt x="154" y="222"/>
                  <a:pt x="154" y="222"/>
                  <a:pt x="154" y="222"/>
                </a:cubicBezTo>
                <a:cubicBezTo>
                  <a:pt x="154" y="222"/>
                  <a:pt x="150" y="256"/>
                  <a:pt x="131" y="256"/>
                </a:cubicBezTo>
                <a:cubicBezTo>
                  <a:pt x="125" y="256"/>
                  <a:pt x="125" y="256"/>
                  <a:pt x="125" y="256"/>
                </a:cubicBezTo>
                <a:cubicBezTo>
                  <a:pt x="111" y="256"/>
                  <a:pt x="103" y="227"/>
                  <a:pt x="102" y="221"/>
                </a:cubicBezTo>
                <a:cubicBezTo>
                  <a:pt x="94" y="219"/>
                  <a:pt x="86" y="216"/>
                  <a:pt x="79" y="211"/>
                </a:cubicBezTo>
                <a:cubicBezTo>
                  <a:pt x="80" y="213"/>
                  <a:pt x="80" y="213"/>
                  <a:pt x="80" y="213"/>
                </a:cubicBezTo>
                <a:cubicBezTo>
                  <a:pt x="80" y="213"/>
                  <a:pt x="53" y="234"/>
                  <a:pt x="40" y="221"/>
                </a:cubicBezTo>
                <a:cubicBezTo>
                  <a:pt x="35" y="216"/>
                  <a:pt x="35" y="216"/>
                  <a:pt x="35" y="216"/>
                </a:cubicBezTo>
                <a:cubicBezTo>
                  <a:pt x="25" y="206"/>
                  <a:pt x="41" y="180"/>
                  <a:pt x="44" y="175"/>
                </a:cubicBezTo>
                <a:cubicBezTo>
                  <a:pt x="40" y="169"/>
                  <a:pt x="37" y="162"/>
                  <a:pt x="35" y="154"/>
                </a:cubicBezTo>
                <a:cubicBezTo>
                  <a:pt x="29" y="153"/>
                  <a:pt x="0" y="145"/>
                  <a:pt x="0" y="131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108"/>
                  <a:pt x="28" y="103"/>
                  <a:pt x="35" y="102"/>
                </a:cubicBezTo>
                <a:cubicBezTo>
                  <a:pt x="37" y="94"/>
                  <a:pt x="40" y="87"/>
                  <a:pt x="44" y="80"/>
                </a:cubicBezTo>
                <a:cubicBezTo>
                  <a:pt x="41" y="76"/>
                  <a:pt x="24" y="50"/>
                  <a:pt x="34" y="40"/>
                </a:cubicBezTo>
                <a:cubicBezTo>
                  <a:pt x="40" y="35"/>
                  <a:pt x="40" y="35"/>
                  <a:pt x="40" y="35"/>
                </a:cubicBezTo>
                <a:cubicBezTo>
                  <a:pt x="51" y="23"/>
                  <a:pt x="75" y="39"/>
                  <a:pt x="80" y="43"/>
                </a:cubicBezTo>
                <a:cubicBezTo>
                  <a:pt x="87" y="39"/>
                  <a:pt x="94" y="36"/>
                  <a:pt x="102" y="34"/>
                </a:cubicBezTo>
                <a:cubicBezTo>
                  <a:pt x="104" y="27"/>
                  <a:pt x="112" y="0"/>
                  <a:pt x="125" y="0"/>
                </a:cubicBezTo>
                <a:cubicBezTo>
                  <a:pt x="131" y="0"/>
                  <a:pt x="131" y="0"/>
                  <a:pt x="131" y="0"/>
                </a:cubicBezTo>
                <a:cubicBezTo>
                  <a:pt x="147" y="0"/>
                  <a:pt x="153" y="26"/>
                  <a:pt x="154" y="34"/>
                </a:cubicBezTo>
                <a:cubicBezTo>
                  <a:pt x="162" y="36"/>
                  <a:pt x="169" y="39"/>
                  <a:pt x="176" y="43"/>
                </a:cubicBezTo>
                <a:cubicBezTo>
                  <a:pt x="182" y="39"/>
                  <a:pt x="206" y="24"/>
                  <a:pt x="216" y="34"/>
                </a:cubicBezTo>
                <a:cubicBezTo>
                  <a:pt x="222" y="40"/>
                  <a:pt x="222" y="40"/>
                  <a:pt x="222" y="40"/>
                </a:cubicBezTo>
                <a:cubicBezTo>
                  <a:pt x="233" y="51"/>
                  <a:pt x="217" y="74"/>
                  <a:pt x="213" y="80"/>
                </a:cubicBezTo>
                <a:cubicBezTo>
                  <a:pt x="217" y="87"/>
                  <a:pt x="220" y="94"/>
                  <a:pt x="222" y="102"/>
                </a:cubicBezTo>
                <a:cubicBezTo>
                  <a:pt x="224" y="102"/>
                  <a:pt x="256" y="107"/>
                  <a:pt x="256" y="125"/>
                </a:cubicBezTo>
                <a:cubicBezTo>
                  <a:pt x="256" y="131"/>
                  <a:pt x="256" y="131"/>
                  <a:pt x="256" y="131"/>
                </a:cubicBezTo>
                <a:cubicBezTo>
                  <a:pt x="256" y="144"/>
                  <a:pt x="229" y="152"/>
                  <a:pt x="222" y="154"/>
                </a:cubicBezTo>
                <a:moveTo>
                  <a:pt x="128" y="56"/>
                </a:moveTo>
                <a:cubicBezTo>
                  <a:pt x="88" y="56"/>
                  <a:pt x="56" y="88"/>
                  <a:pt x="56" y="128"/>
                </a:cubicBezTo>
                <a:cubicBezTo>
                  <a:pt x="56" y="168"/>
                  <a:pt x="88" y="200"/>
                  <a:pt x="128" y="200"/>
                </a:cubicBezTo>
                <a:cubicBezTo>
                  <a:pt x="168" y="200"/>
                  <a:pt x="200" y="168"/>
                  <a:pt x="200" y="128"/>
                </a:cubicBezTo>
                <a:cubicBezTo>
                  <a:pt x="200" y="88"/>
                  <a:pt x="168" y="56"/>
                  <a:pt x="128" y="56"/>
                </a:cubicBezTo>
                <a:moveTo>
                  <a:pt x="128" y="176"/>
                </a:moveTo>
                <a:cubicBezTo>
                  <a:pt x="101" y="176"/>
                  <a:pt x="80" y="155"/>
                  <a:pt x="80" y="128"/>
                </a:cubicBezTo>
                <a:cubicBezTo>
                  <a:pt x="80" y="101"/>
                  <a:pt x="101" y="80"/>
                  <a:pt x="128" y="80"/>
                </a:cubicBezTo>
                <a:cubicBezTo>
                  <a:pt x="155" y="80"/>
                  <a:pt x="176" y="101"/>
                  <a:pt x="176" y="128"/>
                </a:cubicBezTo>
                <a:cubicBezTo>
                  <a:pt x="176" y="155"/>
                  <a:pt x="155" y="176"/>
                  <a:pt x="128" y="176"/>
                </a:cubicBezTo>
                <a:moveTo>
                  <a:pt x="128" y="104"/>
                </a:moveTo>
                <a:cubicBezTo>
                  <a:pt x="115" y="104"/>
                  <a:pt x="104" y="115"/>
                  <a:pt x="104" y="128"/>
                </a:cubicBezTo>
                <a:cubicBezTo>
                  <a:pt x="104" y="141"/>
                  <a:pt x="115" y="152"/>
                  <a:pt x="128" y="152"/>
                </a:cubicBezTo>
                <a:cubicBezTo>
                  <a:pt x="141" y="152"/>
                  <a:pt x="152" y="141"/>
                  <a:pt x="152" y="128"/>
                </a:cubicBezTo>
                <a:cubicBezTo>
                  <a:pt x="152" y="115"/>
                  <a:pt x="141" y="104"/>
                  <a:pt x="128" y="104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6" name="Freeform 28"/>
          <p:cNvSpPr>
            <a:spLocks noEditPoints="1"/>
          </p:cNvSpPr>
          <p:nvPr/>
        </p:nvSpPr>
        <p:spPr bwMode="auto">
          <a:xfrm>
            <a:off x="800100" y="5114707"/>
            <a:ext cx="526368" cy="435961"/>
          </a:xfrm>
          <a:custGeom>
            <a:avLst/>
            <a:gdLst>
              <a:gd name="T0" fmla="*/ 415925 w 256"/>
              <a:gd name="T1" fmla="*/ 324988 h 212"/>
              <a:gd name="T2" fmla="*/ 396429 w 256"/>
              <a:gd name="T3" fmla="*/ 344487 h 212"/>
              <a:gd name="T4" fmla="*/ 396429 w 256"/>
              <a:gd name="T5" fmla="*/ 344487 h 212"/>
              <a:gd name="T6" fmla="*/ 19496 w 256"/>
              <a:gd name="T7" fmla="*/ 344487 h 212"/>
              <a:gd name="T8" fmla="*/ 19496 w 256"/>
              <a:gd name="T9" fmla="*/ 344487 h 212"/>
              <a:gd name="T10" fmla="*/ 19496 w 256"/>
              <a:gd name="T11" fmla="*/ 344487 h 212"/>
              <a:gd name="T12" fmla="*/ 0 w 256"/>
              <a:gd name="T13" fmla="*/ 324988 h 212"/>
              <a:gd name="T14" fmla="*/ 3249 w 256"/>
              <a:gd name="T15" fmla="*/ 313613 h 212"/>
              <a:gd name="T16" fmla="*/ 3249 w 256"/>
              <a:gd name="T17" fmla="*/ 313613 h 212"/>
              <a:gd name="T18" fmla="*/ 191715 w 256"/>
              <a:gd name="T19" fmla="*/ 8125 h 212"/>
              <a:gd name="T20" fmla="*/ 191715 w 256"/>
              <a:gd name="T21" fmla="*/ 8125 h 212"/>
              <a:gd name="T22" fmla="*/ 207963 w 256"/>
              <a:gd name="T23" fmla="*/ 0 h 212"/>
              <a:gd name="T24" fmla="*/ 224210 w 256"/>
              <a:gd name="T25" fmla="*/ 9750 h 212"/>
              <a:gd name="T26" fmla="*/ 224210 w 256"/>
              <a:gd name="T27" fmla="*/ 9750 h 212"/>
              <a:gd name="T28" fmla="*/ 412676 w 256"/>
              <a:gd name="T29" fmla="*/ 315238 h 212"/>
              <a:gd name="T30" fmla="*/ 412676 w 256"/>
              <a:gd name="T31" fmla="*/ 315238 h 212"/>
              <a:gd name="T32" fmla="*/ 415925 w 256"/>
              <a:gd name="T33" fmla="*/ 324988 h 212"/>
              <a:gd name="T34" fmla="*/ 233958 w 256"/>
              <a:gd name="T35" fmla="*/ 110496 h 212"/>
              <a:gd name="T36" fmla="*/ 207963 w 256"/>
              <a:gd name="T37" fmla="*/ 84497 h 212"/>
              <a:gd name="T38" fmla="*/ 181967 w 256"/>
              <a:gd name="T39" fmla="*/ 110496 h 212"/>
              <a:gd name="T40" fmla="*/ 181967 w 256"/>
              <a:gd name="T41" fmla="*/ 207992 h 212"/>
              <a:gd name="T42" fmla="*/ 207963 w 256"/>
              <a:gd name="T43" fmla="*/ 233991 h 212"/>
              <a:gd name="T44" fmla="*/ 233958 w 256"/>
              <a:gd name="T45" fmla="*/ 207992 h 212"/>
              <a:gd name="T46" fmla="*/ 233958 w 256"/>
              <a:gd name="T47" fmla="*/ 110496 h 212"/>
              <a:gd name="T48" fmla="*/ 207963 w 256"/>
              <a:gd name="T49" fmla="*/ 253490 h 212"/>
              <a:gd name="T50" fmla="*/ 181967 w 256"/>
              <a:gd name="T51" fmla="*/ 279489 h 212"/>
              <a:gd name="T52" fmla="*/ 207963 w 256"/>
              <a:gd name="T53" fmla="*/ 305488 h 212"/>
              <a:gd name="T54" fmla="*/ 233958 w 256"/>
              <a:gd name="T55" fmla="*/ 279489 h 212"/>
              <a:gd name="T56" fmla="*/ 207963 w 256"/>
              <a:gd name="T57" fmla="*/ 253490 h 21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56" h="212">
                <a:moveTo>
                  <a:pt x="256" y="200"/>
                </a:moveTo>
                <a:cubicBezTo>
                  <a:pt x="256" y="207"/>
                  <a:pt x="251" y="212"/>
                  <a:pt x="244" y="212"/>
                </a:cubicBezTo>
                <a:cubicBezTo>
                  <a:pt x="244" y="212"/>
                  <a:pt x="244" y="212"/>
                  <a:pt x="244" y="212"/>
                </a:cubicBezTo>
                <a:cubicBezTo>
                  <a:pt x="12" y="212"/>
                  <a:pt x="12" y="212"/>
                  <a:pt x="12" y="212"/>
                </a:cubicBezTo>
                <a:cubicBezTo>
                  <a:pt x="12" y="212"/>
                  <a:pt x="12" y="212"/>
                  <a:pt x="12" y="212"/>
                </a:cubicBezTo>
                <a:cubicBezTo>
                  <a:pt x="12" y="212"/>
                  <a:pt x="12" y="212"/>
                  <a:pt x="12" y="212"/>
                </a:cubicBezTo>
                <a:cubicBezTo>
                  <a:pt x="5" y="212"/>
                  <a:pt x="0" y="207"/>
                  <a:pt x="0" y="200"/>
                </a:cubicBezTo>
                <a:cubicBezTo>
                  <a:pt x="0" y="198"/>
                  <a:pt x="1" y="195"/>
                  <a:pt x="2" y="193"/>
                </a:cubicBezTo>
                <a:cubicBezTo>
                  <a:pt x="2" y="193"/>
                  <a:pt x="2" y="193"/>
                  <a:pt x="2" y="193"/>
                </a:cubicBezTo>
                <a:cubicBezTo>
                  <a:pt x="118" y="5"/>
                  <a:pt x="118" y="5"/>
                  <a:pt x="118" y="5"/>
                </a:cubicBezTo>
                <a:cubicBezTo>
                  <a:pt x="118" y="5"/>
                  <a:pt x="118" y="5"/>
                  <a:pt x="118" y="5"/>
                </a:cubicBezTo>
                <a:cubicBezTo>
                  <a:pt x="120" y="2"/>
                  <a:pt x="124" y="0"/>
                  <a:pt x="128" y="0"/>
                </a:cubicBezTo>
                <a:cubicBezTo>
                  <a:pt x="132" y="0"/>
                  <a:pt x="136" y="2"/>
                  <a:pt x="138" y="6"/>
                </a:cubicBezTo>
                <a:cubicBezTo>
                  <a:pt x="138" y="6"/>
                  <a:pt x="138" y="6"/>
                  <a:pt x="138" y="6"/>
                </a:cubicBezTo>
                <a:cubicBezTo>
                  <a:pt x="254" y="194"/>
                  <a:pt x="254" y="194"/>
                  <a:pt x="254" y="194"/>
                </a:cubicBezTo>
                <a:cubicBezTo>
                  <a:pt x="254" y="194"/>
                  <a:pt x="254" y="194"/>
                  <a:pt x="254" y="194"/>
                </a:cubicBezTo>
                <a:cubicBezTo>
                  <a:pt x="255" y="196"/>
                  <a:pt x="256" y="198"/>
                  <a:pt x="256" y="200"/>
                </a:cubicBezTo>
                <a:moveTo>
                  <a:pt x="144" y="68"/>
                </a:moveTo>
                <a:cubicBezTo>
                  <a:pt x="144" y="59"/>
                  <a:pt x="137" y="52"/>
                  <a:pt x="128" y="52"/>
                </a:cubicBezTo>
                <a:cubicBezTo>
                  <a:pt x="119" y="52"/>
                  <a:pt x="112" y="59"/>
                  <a:pt x="112" y="68"/>
                </a:cubicBezTo>
                <a:cubicBezTo>
                  <a:pt x="112" y="128"/>
                  <a:pt x="112" y="128"/>
                  <a:pt x="112" y="128"/>
                </a:cubicBezTo>
                <a:cubicBezTo>
                  <a:pt x="112" y="137"/>
                  <a:pt x="119" y="144"/>
                  <a:pt x="128" y="144"/>
                </a:cubicBezTo>
                <a:cubicBezTo>
                  <a:pt x="137" y="144"/>
                  <a:pt x="144" y="137"/>
                  <a:pt x="144" y="128"/>
                </a:cubicBezTo>
                <a:lnTo>
                  <a:pt x="144" y="68"/>
                </a:lnTo>
                <a:close/>
                <a:moveTo>
                  <a:pt x="128" y="156"/>
                </a:moveTo>
                <a:cubicBezTo>
                  <a:pt x="119" y="156"/>
                  <a:pt x="112" y="163"/>
                  <a:pt x="112" y="172"/>
                </a:cubicBezTo>
                <a:cubicBezTo>
                  <a:pt x="112" y="181"/>
                  <a:pt x="119" y="188"/>
                  <a:pt x="128" y="188"/>
                </a:cubicBezTo>
                <a:cubicBezTo>
                  <a:pt x="137" y="188"/>
                  <a:pt x="144" y="181"/>
                  <a:pt x="144" y="172"/>
                </a:cubicBezTo>
                <a:cubicBezTo>
                  <a:pt x="144" y="163"/>
                  <a:pt x="137" y="156"/>
                  <a:pt x="128" y="156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7" name="Freeform 29"/>
          <p:cNvSpPr>
            <a:spLocks noEditPoints="1"/>
          </p:cNvSpPr>
          <p:nvPr/>
        </p:nvSpPr>
        <p:spPr bwMode="auto">
          <a:xfrm>
            <a:off x="10941732" y="4142332"/>
            <a:ext cx="526368" cy="528377"/>
          </a:xfrm>
          <a:custGeom>
            <a:avLst/>
            <a:gdLst>
              <a:gd name="T0" fmla="*/ 396429 w 256"/>
              <a:gd name="T1" fmla="*/ 150043 h 256"/>
              <a:gd name="T2" fmla="*/ 376932 w 256"/>
              <a:gd name="T3" fmla="*/ 150043 h 256"/>
              <a:gd name="T4" fmla="*/ 365559 w 256"/>
              <a:gd name="T5" fmla="*/ 150043 h 256"/>
              <a:gd name="T6" fmla="*/ 311944 w 256"/>
              <a:gd name="T7" fmla="*/ 150043 h 256"/>
              <a:gd name="T8" fmla="*/ 292447 w 256"/>
              <a:gd name="T9" fmla="*/ 130473 h 256"/>
              <a:gd name="T10" fmla="*/ 311944 w 256"/>
              <a:gd name="T11" fmla="*/ 110902 h 256"/>
              <a:gd name="T12" fmla="*/ 346063 w 256"/>
              <a:gd name="T13" fmla="*/ 110902 h 256"/>
              <a:gd name="T14" fmla="*/ 207963 w 256"/>
              <a:gd name="T15" fmla="*/ 39142 h 256"/>
              <a:gd name="T16" fmla="*/ 38993 w 256"/>
              <a:gd name="T17" fmla="*/ 208756 h 256"/>
              <a:gd name="T18" fmla="*/ 19496 w 256"/>
              <a:gd name="T19" fmla="*/ 228327 h 256"/>
              <a:gd name="T20" fmla="*/ 0 w 256"/>
              <a:gd name="T21" fmla="*/ 208756 h 256"/>
              <a:gd name="T22" fmla="*/ 207963 w 256"/>
              <a:gd name="T23" fmla="*/ 0 h 256"/>
              <a:gd name="T24" fmla="*/ 376932 w 256"/>
              <a:gd name="T25" fmla="*/ 88069 h 256"/>
              <a:gd name="T26" fmla="*/ 376932 w 256"/>
              <a:gd name="T27" fmla="*/ 52189 h 256"/>
              <a:gd name="T28" fmla="*/ 396429 w 256"/>
              <a:gd name="T29" fmla="*/ 32618 h 256"/>
              <a:gd name="T30" fmla="*/ 415925 w 256"/>
              <a:gd name="T31" fmla="*/ 52189 h 256"/>
              <a:gd name="T32" fmla="*/ 415925 w 256"/>
              <a:gd name="T33" fmla="*/ 130473 h 256"/>
              <a:gd name="T34" fmla="*/ 396429 w 256"/>
              <a:gd name="T35" fmla="*/ 150043 h 256"/>
              <a:gd name="T36" fmla="*/ 19496 w 256"/>
              <a:gd name="T37" fmla="*/ 267469 h 256"/>
              <a:gd name="T38" fmla="*/ 103981 w 256"/>
              <a:gd name="T39" fmla="*/ 267469 h 256"/>
              <a:gd name="T40" fmla="*/ 123478 w 256"/>
              <a:gd name="T41" fmla="*/ 287040 h 256"/>
              <a:gd name="T42" fmla="*/ 103981 w 256"/>
              <a:gd name="T43" fmla="*/ 306610 h 256"/>
              <a:gd name="T44" fmla="*/ 69862 w 256"/>
              <a:gd name="T45" fmla="*/ 306610 h 256"/>
              <a:gd name="T46" fmla="*/ 207963 w 256"/>
              <a:gd name="T47" fmla="*/ 378370 h 256"/>
              <a:gd name="T48" fmla="*/ 376932 w 256"/>
              <a:gd name="T49" fmla="*/ 208756 h 256"/>
              <a:gd name="T50" fmla="*/ 396429 w 256"/>
              <a:gd name="T51" fmla="*/ 189185 h 256"/>
              <a:gd name="T52" fmla="*/ 415925 w 256"/>
              <a:gd name="T53" fmla="*/ 208756 h 256"/>
              <a:gd name="T54" fmla="*/ 207963 w 256"/>
              <a:gd name="T55" fmla="*/ 417512 h 256"/>
              <a:gd name="T56" fmla="*/ 38993 w 256"/>
              <a:gd name="T57" fmla="*/ 329443 h 256"/>
              <a:gd name="T58" fmla="*/ 38993 w 256"/>
              <a:gd name="T59" fmla="*/ 365323 h 256"/>
              <a:gd name="T60" fmla="*/ 19496 w 256"/>
              <a:gd name="T61" fmla="*/ 384894 h 256"/>
              <a:gd name="T62" fmla="*/ 0 w 256"/>
              <a:gd name="T63" fmla="*/ 365323 h 256"/>
              <a:gd name="T64" fmla="*/ 0 w 256"/>
              <a:gd name="T65" fmla="*/ 287040 h 256"/>
              <a:gd name="T66" fmla="*/ 19496 w 256"/>
              <a:gd name="T67" fmla="*/ 267469 h 25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56" h="256">
                <a:moveTo>
                  <a:pt x="244" y="92"/>
                </a:moveTo>
                <a:cubicBezTo>
                  <a:pt x="232" y="92"/>
                  <a:pt x="232" y="92"/>
                  <a:pt x="232" y="92"/>
                </a:cubicBezTo>
                <a:cubicBezTo>
                  <a:pt x="225" y="92"/>
                  <a:pt x="225" y="92"/>
                  <a:pt x="225" y="92"/>
                </a:cubicBezTo>
                <a:cubicBezTo>
                  <a:pt x="192" y="92"/>
                  <a:pt x="192" y="92"/>
                  <a:pt x="192" y="92"/>
                </a:cubicBezTo>
                <a:cubicBezTo>
                  <a:pt x="185" y="92"/>
                  <a:pt x="180" y="87"/>
                  <a:pt x="180" y="80"/>
                </a:cubicBezTo>
                <a:cubicBezTo>
                  <a:pt x="180" y="73"/>
                  <a:pt x="185" y="68"/>
                  <a:pt x="192" y="68"/>
                </a:cubicBezTo>
                <a:cubicBezTo>
                  <a:pt x="213" y="68"/>
                  <a:pt x="213" y="68"/>
                  <a:pt x="213" y="68"/>
                </a:cubicBezTo>
                <a:cubicBezTo>
                  <a:pt x="194" y="41"/>
                  <a:pt x="163" y="24"/>
                  <a:pt x="128" y="24"/>
                </a:cubicBezTo>
                <a:cubicBezTo>
                  <a:pt x="71" y="24"/>
                  <a:pt x="24" y="71"/>
                  <a:pt x="24" y="128"/>
                </a:cubicBezTo>
                <a:cubicBezTo>
                  <a:pt x="24" y="135"/>
                  <a:pt x="19" y="140"/>
                  <a:pt x="12" y="140"/>
                </a:cubicBezTo>
                <a:cubicBezTo>
                  <a:pt x="5" y="140"/>
                  <a:pt x="0" y="135"/>
                  <a:pt x="0" y="128"/>
                </a:cubicBezTo>
                <a:cubicBezTo>
                  <a:pt x="0" y="57"/>
                  <a:pt x="57" y="0"/>
                  <a:pt x="128" y="0"/>
                </a:cubicBezTo>
                <a:cubicBezTo>
                  <a:pt x="171" y="0"/>
                  <a:pt x="209" y="21"/>
                  <a:pt x="232" y="54"/>
                </a:cubicBezTo>
                <a:cubicBezTo>
                  <a:pt x="232" y="32"/>
                  <a:pt x="232" y="32"/>
                  <a:pt x="232" y="32"/>
                </a:cubicBezTo>
                <a:cubicBezTo>
                  <a:pt x="232" y="25"/>
                  <a:pt x="237" y="20"/>
                  <a:pt x="244" y="20"/>
                </a:cubicBezTo>
                <a:cubicBezTo>
                  <a:pt x="251" y="20"/>
                  <a:pt x="256" y="25"/>
                  <a:pt x="256" y="32"/>
                </a:cubicBezTo>
                <a:cubicBezTo>
                  <a:pt x="256" y="80"/>
                  <a:pt x="256" y="80"/>
                  <a:pt x="256" y="80"/>
                </a:cubicBezTo>
                <a:cubicBezTo>
                  <a:pt x="256" y="87"/>
                  <a:pt x="251" y="92"/>
                  <a:pt x="244" y="92"/>
                </a:cubicBezTo>
                <a:moveTo>
                  <a:pt x="12" y="164"/>
                </a:moveTo>
                <a:cubicBezTo>
                  <a:pt x="64" y="164"/>
                  <a:pt x="64" y="164"/>
                  <a:pt x="64" y="164"/>
                </a:cubicBezTo>
                <a:cubicBezTo>
                  <a:pt x="71" y="164"/>
                  <a:pt x="76" y="169"/>
                  <a:pt x="76" y="176"/>
                </a:cubicBezTo>
                <a:cubicBezTo>
                  <a:pt x="76" y="183"/>
                  <a:pt x="71" y="188"/>
                  <a:pt x="64" y="188"/>
                </a:cubicBezTo>
                <a:cubicBezTo>
                  <a:pt x="43" y="188"/>
                  <a:pt x="43" y="188"/>
                  <a:pt x="43" y="188"/>
                </a:cubicBezTo>
                <a:cubicBezTo>
                  <a:pt x="62" y="215"/>
                  <a:pt x="93" y="232"/>
                  <a:pt x="128" y="232"/>
                </a:cubicBezTo>
                <a:cubicBezTo>
                  <a:pt x="185" y="232"/>
                  <a:pt x="232" y="185"/>
                  <a:pt x="232" y="128"/>
                </a:cubicBezTo>
                <a:cubicBezTo>
                  <a:pt x="232" y="121"/>
                  <a:pt x="237" y="116"/>
                  <a:pt x="244" y="116"/>
                </a:cubicBezTo>
                <a:cubicBezTo>
                  <a:pt x="251" y="116"/>
                  <a:pt x="256" y="121"/>
                  <a:pt x="256" y="128"/>
                </a:cubicBezTo>
                <a:cubicBezTo>
                  <a:pt x="256" y="199"/>
                  <a:pt x="199" y="256"/>
                  <a:pt x="128" y="256"/>
                </a:cubicBezTo>
                <a:cubicBezTo>
                  <a:pt x="85" y="256"/>
                  <a:pt x="47" y="235"/>
                  <a:pt x="24" y="202"/>
                </a:cubicBezTo>
                <a:cubicBezTo>
                  <a:pt x="24" y="224"/>
                  <a:pt x="24" y="224"/>
                  <a:pt x="24" y="224"/>
                </a:cubicBezTo>
                <a:cubicBezTo>
                  <a:pt x="24" y="231"/>
                  <a:pt x="19" y="236"/>
                  <a:pt x="12" y="236"/>
                </a:cubicBezTo>
                <a:cubicBezTo>
                  <a:pt x="5" y="236"/>
                  <a:pt x="0" y="231"/>
                  <a:pt x="0" y="224"/>
                </a:cubicBezTo>
                <a:cubicBezTo>
                  <a:pt x="0" y="176"/>
                  <a:pt x="0" y="176"/>
                  <a:pt x="0" y="176"/>
                </a:cubicBezTo>
                <a:cubicBezTo>
                  <a:pt x="0" y="169"/>
                  <a:pt x="5" y="164"/>
                  <a:pt x="12" y="164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8" name="Freeform 30"/>
          <p:cNvSpPr/>
          <p:nvPr/>
        </p:nvSpPr>
        <p:spPr bwMode="auto">
          <a:xfrm>
            <a:off x="10019583" y="4142332"/>
            <a:ext cx="526368" cy="528377"/>
          </a:xfrm>
          <a:custGeom>
            <a:avLst/>
            <a:gdLst>
              <a:gd name="T0" fmla="*/ 396429 w 256"/>
              <a:gd name="T1" fmla="*/ 150043 h 256"/>
              <a:gd name="T2" fmla="*/ 311944 w 256"/>
              <a:gd name="T3" fmla="*/ 150043 h 256"/>
              <a:gd name="T4" fmla="*/ 292447 w 256"/>
              <a:gd name="T5" fmla="*/ 130473 h 256"/>
              <a:gd name="T6" fmla="*/ 311944 w 256"/>
              <a:gd name="T7" fmla="*/ 110902 h 256"/>
              <a:gd name="T8" fmla="*/ 346063 w 256"/>
              <a:gd name="T9" fmla="*/ 110902 h 256"/>
              <a:gd name="T10" fmla="*/ 207963 w 256"/>
              <a:gd name="T11" fmla="*/ 39142 h 256"/>
              <a:gd name="T12" fmla="*/ 38993 w 256"/>
              <a:gd name="T13" fmla="*/ 208756 h 256"/>
              <a:gd name="T14" fmla="*/ 207963 w 256"/>
              <a:gd name="T15" fmla="*/ 378370 h 256"/>
              <a:gd name="T16" fmla="*/ 376932 w 256"/>
              <a:gd name="T17" fmla="*/ 208756 h 256"/>
              <a:gd name="T18" fmla="*/ 396429 w 256"/>
              <a:gd name="T19" fmla="*/ 189185 h 256"/>
              <a:gd name="T20" fmla="*/ 415925 w 256"/>
              <a:gd name="T21" fmla="*/ 208756 h 256"/>
              <a:gd name="T22" fmla="*/ 207963 w 256"/>
              <a:gd name="T23" fmla="*/ 417512 h 256"/>
              <a:gd name="T24" fmla="*/ 0 w 256"/>
              <a:gd name="T25" fmla="*/ 208756 h 256"/>
              <a:gd name="T26" fmla="*/ 207963 w 256"/>
              <a:gd name="T27" fmla="*/ 0 h 256"/>
              <a:gd name="T28" fmla="*/ 376932 w 256"/>
              <a:gd name="T29" fmla="*/ 88069 h 256"/>
              <a:gd name="T30" fmla="*/ 376932 w 256"/>
              <a:gd name="T31" fmla="*/ 52189 h 256"/>
              <a:gd name="T32" fmla="*/ 396429 w 256"/>
              <a:gd name="T33" fmla="*/ 32618 h 256"/>
              <a:gd name="T34" fmla="*/ 415925 w 256"/>
              <a:gd name="T35" fmla="*/ 52189 h 256"/>
              <a:gd name="T36" fmla="*/ 415925 w 256"/>
              <a:gd name="T37" fmla="*/ 130473 h 256"/>
              <a:gd name="T38" fmla="*/ 396429 w 256"/>
              <a:gd name="T39" fmla="*/ 150043 h 25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256" h="256">
                <a:moveTo>
                  <a:pt x="244" y="92"/>
                </a:moveTo>
                <a:cubicBezTo>
                  <a:pt x="192" y="92"/>
                  <a:pt x="192" y="92"/>
                  <a:pt x="192" y="92"/>
                </a:cubicBezTo>
                <a:cubicBezTo>
                  <a:pt x="185" y="92"/>
                  <a:pt x="180" y="87"/>
                  <a:pt x="180" y="80"/>
                </a:cubicBezTo>
                <a:cubicBezTo>
                  <a:pt x="180" y="73"/>
                  <a:pt x="185" y="68"/>
                  <a:pt x="192" y="68"/>
                </a:cubicBezTo>
                <a:cubicBezTo>
                  <a:pt x="213" y="68"/>
                  <a:pt x="213" y="68"/>
                  <a:pt x="213" y="68"/>
                </a:cubicBezTo>
                <a:cubicBezTo>
                  <a:pt x="194" y="41"/>
                  <a:pt x="163" y="24"/>
                  <a:pt x="128" y="24"/>
                </a:cubicBezTo>
                <a:cubicBezTo>
                  <a:pt x="71" y="24"/>
                  <a:pt x="24" y="71"/>
                  <a:pt x="24" y="128"/>
                </a:cubicBezTo>
                <a:cubicBezTo>
                  <a:pt x="24" y="185"/>
                  <a:pt x="71" y="232"/>
                  <a:pt x="128" y="232"/>
                </a:cubicBezTo>
                <a:cubicBezTo>
                  <a:pt x="185" y="232"/>
                  <a:pt x="232" y="185"/>
                  <a:pt x="232" y="128"/>
                </a:cubicBezTo>
                <a:cubicBezTo>
                  <a:pt x="232" y="121"/>
                  <a:pt x="237" y="116"/>
                  <a:pt x="244" y="116"/>
                </a:cubicBezTo>
                <a:cubicBezTo>
                  <a:pt x="251" y="116"/>
                  <a:pt x="256" y="121"/>
                  <a:pt x="256" y="128"/>
                </a:cubicBezTo>
                <a:cubicBezTo>
                  <a:pt x="256" y="199"/>
                  <a:pt x="199" y="256"/>
                  <a:pt x="128" y="256"/>
                </a:cubicBezTo>
                <a:cubicBezTo>
                  <a:pt x="57" y="256"/>
                  <a:pt x="0" y="199"/>
                  <a:pt x="0" y="128"/>
                </a:cubicBezTo>
                <a:cubicBezTo>
                  <a:pt x="0" y="57"/>
                  <a:pt x="57" y="0"/>
                  <a:pt x="128" y="0"/>
                </a:cubicBezTo>
                <a:cubicBezTo>
                  <a:pt x="171" y="0"/>
                  <a:pt x="209" y="21"/>
                  <a:pt x="232" y="54"/>
                </a:cubicBezTo>
                <a:cubicBezTo>
                  <a:pt x="232" y="32"/>
                  <a:pt x="232" y="32"/>
                  <a:pt x="232" y="32"/>
                </a:cubicBezTo>
                <a:cubicBezTo>
                  <a:pt x="232" y="25"/>
                  <a:pt x="237" y="20"/>
                  <a:pt x="244" y="20"/>
                </a:cubicBezTo>
                <a:cubicBezTo>
                  <a:pt x="251" y="20"/>
                  <a:pt x="256" y="25"/>
                  <a:pt x="256" y="32"/>
                </a:cubicBezTo>
                <a:cubicBezTo>
                  <a:pt x="256" y="80"/>
                  <a:pt x="256" y="80"/>
                  <a:pt x="256" y="80"/>
                </a:cubicBezTo>
                <a:cubicBezTo>
                  <a:pt x="256" y="87"/>
                  <a:pt x="251" y="92"/>
                  <a:pt x="244" y="92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9" name="Freeform 31"/>
          <p:cNvSpPr/>
          <p:nvPr/>
        </p:nvSpPr>
        <p:spPr bwMode="auto">
          <a:xfrm>
            <a:off x="9097433" y="4192557"/>
            <a:ext cx="526368" cy="371673"/>
          </a:xfrm>
          <a:custGeom>
            <a:avLst/>
            <a:gdLst>
              <a:gd name="T0" fmla="*/ 365559 w 256"/>
              <a:gd name="T1" fmla="*/ 125633 h 180"/>
              <a:gd name="T2" fmla="*/ 350937 w 256"/>
              <a:gd name="T3" fmla="*/ 130528 h 180"/>
              <a:gd name="T4" fmla="*/ 331440 w 256"/>
              <a:gd name="T5" fmla="*/ 110949 h 180"/>
              <a:gd name="T6" fmla="*/ 337939 w 256"/>
              <a:gd name="T7" fmla="*/ 97896 h 180"/>
              <a:gd name="T8" fmla="*/ 349312 w 256"/>
              <a:gd name="T9" fmla="*/ 84843 h 180"/>
              <a:gd name="T10" fmla="*/ 337939 w 256"/>
              <a:gd name="T11" fmla="*/ 84843 h 180"/>
              <a:gd name="T12" fmla="*/ 337939 w 256"/>
              <a:gd name="T13" fmla="*/ 84843 h 180"/>
              <a:gd name="T14" fmla="*/ 318443 w 256"/>
              <a:gd name="T15" fmla="*/ 84843 h 180"/>
              <a:gd name="T16" fmla="*/ 300571 w 256"/>
              <a:gd name="T17" fmla="*/ 84843 h 180"/>
              <a:gd name="T18" fmla="*/ 97482 w 256"/>
              <a:gd name="T19" fmla="*/ 287162 h 180"/>
              <a:gd name="T20" fmla="*/ 84485 w 256"/>
              <a:gd name="T21" fmla="*/ 293688 h 180"/>
              <a:gd name="T22" fmla="*/ 58489 w 256"/>
              <a:gd name="T23" fmla="*/ 293688 h 180"/>
              <a:gd name="T24" fmla="*/ 19496 w 256"/>
              <a:gd name="T25" fmla="*/ 293688 h 180"/>
              <a:gd name="T26" fmla="*/ 0 w 256"/>
              <a:gd name="T27" fmla="*/ 274109 h 180"/>
              <a:gd name="T28" fmla="*/ 19496 w 256"/>
              <a:gd name="T29" fmla="*/ 254530 h 180"/>
              <a:gd name="T30" fmla="*/ 58489 w 256"/>
              <a:gd name="T31" fmla="*/ 254530 h 180"/>
              <a:gd name="T32" fmla="*/ 76361 w 256"/>
              <a:gd name="T33" fmla="*/ 254530 h 180"/>
              <a:gd name="T34" fmla="*/ 279450 w 256"/>
              <a:gd name="T35" fmla="*/ 52211 h 180"/>
              <a:gd name="T36" fmla="*/ 292447 w 256"/>
              <a:gd name="T37" fmla="*/ 45685 h 180"/>
              <a:gd name="T38" fmla="*/ 324941 w 256"/>
              <a:gd name="T39" fmla="*/ 45685 h 180"/>
              <a:gd name="T40" fmla="*/ 349312 w 256"/>
              <a:gd name="T41" fmla="*/ 45685 h 180"/>
              <a:gd name="T42" fmla="*/ 337939 w 256"/>
              <a:gd name="T43" fmla="*/ 34264 h 180"/>
              <a:gd name="T44" fmla="*/ 331440 w 256"/>
              <a:gd name="T45" fmla="*/ 19579 h 180"/>
              <a:gd name="T46" fmla="*/ 350937 w 256"/>
              <a:gd name="T47" fmla="*/ 0 h 180"/>
              <a:gd name="T48" fmla="*/ 365559 w 256"/>
              <a:gd name="T49" fmla="*/ 6526 h 180"/>
              <a:gd name="T50" fmla="*/ 411051 w 256"/>
              <a:gd name="T51" fmla="*/ 52211 h 180"/>
              <a:gd name="T52" fmla="*/ 415925 w 256"/>
              <a:gd name="T53" fmla="*/ 65264 h 180"/>
              <a:gd name="T54" fmla="*/ 411051 w 256"/>
              <a:gd name="T55" fmla="*/ 79948 h 180"/>
              <a:gd name="T56" fmla="*/ 365559 w 256"/>
              <a:gd name="T57" fmla="*/ 125633 h 180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56" h="180">
                <a:moveTo>
                  <a:pt x="225" y="77"/>
                </a:moveTo>
                <a:cubicBezTo>
                  <a:pt x="222" y="79"/>
                  <a:pt x="219" y="80"/>
                  <a:pt x="216" y="80"/>
                </a:cubicBezTo>
                <a:cubicBezTo>
                  <a:pt x="209" y="80"/>
                  <a:pt x="204" y="75"/>
                  <a:pt x="204" y="68"/>
                </a:cubicBezTo>
                <a:cubicBezTo>
                  <a:pt x="204" y="65"/>
                  <a:pt x="205" y="62"/>
                  <a:pt x="208" y="60"/>
                </a:cubicBezTo>
                <a:cubicBezTo>
                  <a:pt x="215" y="52"/>
                  <a:pt x="215" y="52"/>
                  <a:pt x="215" y="52"/>
                </a:cubicBezTo>
                <a:cubicBezTo>
                  <a:pt x="208" y="52"/>
                  <a:pt x="208" y="52"/>
                  <a:pt x="208" y="52"/>
                </a:cubicBezTo>
                <a:cubicBezTo>
                  <a:pt x="208" y="52"/>
                  <a:pt x="208" y="52"/>
                  <a:pt x="208" y="52"/>
                </a:cubicBezTo>
                <a:cubicBezTo>
                  <a:pt x="196" y="52"/>
                  <a:pt x="196" y="52"/>
                  <a:pt x="196" y="52"/>
                </a:cubicBezTo>
                <a:cubicBezTo>
                  <a:pt x="185" y="52"/>
                  <a:pt x="185" y="52"/>
                  <a:pt x="185" y="52"/>
                </a:cubicBezTo>
                <a:cubicBezTo>
                  <a:pt x="60" y="176"/>
                  <a:pt x="60" y="176"/>
                  <a:pt x="60" y="176"/>
                </a:cubicBezTo>
                <a:cubicBezTo>
                  <a:pt x="58" y="179"/>
                  <a:pt x="55" y="180"/>
                  <a:pt x="52" y="180"/>
                </a:cubicBezTo>
                <a:cubicBezTo>
                  <a:pt x="36" y="180"/>
                  <a:pt x="36" y="180"/>
                  <a:pt x="36" y="180"/>
                </a:cubicBezTo>
                <a:cubicBezTo>
                  <a:pt x="12" y="180"/>
                  <a:pt x="12" y="180"/>
                  <a:pt x="12" y="180"/>
                </a:cubicBezTo>
                <a:cubicBezTo>
                  <a:pt x="5" y="180"/>
                  <a:pt x="0" y="175"/>
                  <a:pt x="0" y="168"/>
                </a:cubicBezTo>
                <a:cubicBezTo>
                  <a:pt x="0" y="161"/>
                  <a:pt x="5" y="156"/>
                  <a:pt x="12" y="156"/>
                </a:cubicBezTo>
                <a:cubicBezTo>
                  <a:pt x="36" y="156"/>
                  <a:pt x="36" y="156"/>
                  <a:pt x="36" y="156"/>
                </a:cubicBezTo>
                <a:cubicBezTo>
                  <a:pt x="47" y="156"/>
                  <a:pt x="47" y="156"/>
                  <a:pt x="47" y="156"/>
                </a:cubicBezTo>
                <a:cubicBezTo>
                  <a:pt x="172" y="32"/>
                  <a:pt x="172" y="32"/>
                  <a:pt x="172" y="32"/>
                </a:cubicBezTo>
                <a:cubicBezTo>
                  <a:pt x="174" y="29"/>
                  <a:pt x="177" y="28"/>
                  <a:pt x="180" y="28"/>
                </a:cubicBezTo>
                <a:cubicBezTo>
                  <a:pt x="200" y="28"/>
                  <a:pt x="200" y="28"/>
                  <a:pt x="200" y="28"/>
                </a:cubicBezTo>
                <a:cubicBezTo>
                  <a:pt x="215" y="28"/>
                  <a:pt x="215" y="28"/>
                  <a:pt x="215" y="28"/>
                </a:cubicBezTo>
                <a:cubicBezTo>
                  <a:pt x="208" y="21"/>
                  <a:pt x="208" y="21"/>
                  <a:pt x="208" y="21"/>
                </a:cubicBezTo>
                <a:cubicBezTo>
                  <a:pt x="205" y="18"/>
                  <a:pt x="204" y="15"/>
                  <a:pt x="204" y="12"/>
                </a:cubicBezTo>
                <a:cubicBezTo>
                  <a:pt x="204" y="5"/>
                  <a:pt x="209" y="0"/>
                  <a:pt x="216" y="0"/>
                </a:cubicBezTo>
                <a:cubicBezTo>
                  <a:pt x="219" y="0"/>
                  <a:pt x="222" y="1"/>
                  <a:pt x="225" y="4"/>
                </a:cubicBezTo>
                <a:cubicBezTo>
                  <a:pt x="253" y="32"/>
                  <a:pt x="253" y="32"/>
                  <a:pt x="253" y="32"/>
                </a:cubicBezTo>
                <a:cubicBezTo>
                  <a:pt x="255" y="34"/>
                  <a:pt x="256" y="37"/>
                  <a:pt x="256" y="40"/>
                </a:cubicBezTo>
                <a:cubicBezTo>
                  <a:pt x="256" y="43"/>
                  <a:pt x="255" y="46"/>
                  <a:pt x="253" y="49"/>
                </a:cubicBezTo>
                <a:lnTo>
                  <a:pt x="225" y="7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0" name="Freeform 32"/>
          <p:cNvSpPr/>
          <p:nvPr/>
        </p:nvSpPr>
        <p:spPr bwMode="auto">
          <a:xfrm>
            <a:off x="8175285" y="4250820"/>
            <a:ext cx="526368" cy="369663"/>
          </a:xfrm>
          <a:custGeom>
            <a:avLst/>
            <a:gdLst>
              <a:gd name="T0" fmla="*/ 363934 w 256"/>
              <a:gd name="T1" fmla="*/ 168769 h 180"/>
              <a:gd name="T2" fmla="*/ 350937 w 256"/>
              <a:gd name="T3" fmla="*/ 162278 h 180"/>
              <a:gd name="T4" fmla="*/ 331440 w 256"/>
              <a:gd name="T5" fmla="*/ 181751 h 180"/>
              <a:gd name="T6" fmla="*/ 337939 w 256"/>
              <a:gd name="T7" fmla="*/ 194733 h 180"/>
              <a:gd name="T8" fmla="*/ 349312 w 256"/>
              <a:gd name="T9" fmla="*/ 207716 h 180"/>
              <a:gd name="T10" fmla="*/ 337939 w 256"/>
              <a:gd name="T11" fmla="*/ 207716 h 180"/>
              <a:gd name="T12" fmla="*/ 337939 w 256"/>
              <a:gd name="T13" fmla="*/ 207716 h 180"/>
              <a:gd name="T14" fmla="*/ 318443 w 256"/>
              <a:gd name="T15" fmla="*/ 207716 h 180"/>
              <a:gd name="T16" fmla="*/ 300571 w 256"/>
              <a:gd name="T17" fmla="*/ 207716 h 180"/>
              <a:gd name="T18" fmla="*/ 97482 w 256"/>
              <a:gd name="T19" fmla="*/ 6491 h 180"/>
              <a:gd name="T20" fmla="*/ 84485 w 256"/>
              <a:gd name="T21" fmla="*/ 0 h 180"/>
              <a:gd name="T22" fmla="*/ 58489 w 256"/>
              <a:gd name="T23" fmla="*/ 0 h 180"/>
              <a:gd name="T24" fmla="*/ 19496 w 256"/>
              <a:gd name="T25" fmla="*/ 0 h 180"/>
              <a:gd name="T26" fmla="*/ 0 w 256"/>
              <a:gd name="T27" fmla="*/ 19473 h 180"/>
              <a:gd name="T28" fmla="*/ 19496 w 256"/>
              <a:gd name="T29" fmla="*/ 38947 h 180"/>
              <a:gd name="T30" fmla="*/ 58489 w 256"/>
              <a:gd name="T31" fmla="*/ 38947 h 180"/>
              <a:gd name="T32" fmla="*/ 76361 w 256"/>
              <a:gd name="T33" fmla="*/ 38947 h 180"/>
              <a:gd name="T34" fmla="*/ 277825 w 256"/>
              <a:gd name="T35" fmla="*/ 241794 h 180"/>
              <a:gd name="T36" fmla="*/ 292447 w 256"/>
              <a:gd name="T37" fmla="*/ 246662 h 180"/>
              <a:gd name="T38" fmla="*/ 324941 w 256"/>
              <a:gd name="T39" fmla="*/ 246662 h 180"/>
              <a:gd name="T40" fmla="*/ 349312 w 256"/>
              <a:gd name="T41" fmla="*/ 246662 h 180"/>
              <a:gd name="T42" fmla="*/ 337939 w 256"/>
              <a:gd name="T43" fmla="*/ 259644 h 180"/>
              <a:gd name="T44" fmla="*/ 331440 w 256"/>
              <a:gd name="T45" fmla="*/ 272627 h 180"/>
              <a:gd name="T46" fmla="*/ 350937 w 256"/>
              <a:gd name="T47" fmla="*/ 292100 h 180"/>
              <a:gd name="T48" fmla="*/ 363934 w 256"/>
              <a:gd name="T49" fmla="*/ 285609 h 180"/>
              <a:gd name="T50" fmla="*/ 409426 w 256"/>
              <a:gd name="T51" fmla="*/ 240171 h 180"/>
              <a:gd name="T52" fmla="*/ 415925 w 256"/>
              <a:gd name="T53" fmla="*/ 227189 h 180"/>
              <a:gd name="T54" fmla="*/ 409426 w 256"/>
              <a:gd name="T55" fmla="*/ 214207 h 180"/>
              <a:gd name="T56" fmla="*/ 363934 w 256"/>
              <a:gd name="T57" fmla="*/ 168769 h 180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56" h="180">
                <a:moveTo>
                  <a:pt x="224" y="104"/>
                </a:moveTo>
                <a:cubicBezTo>
                  <a:pt x="222" y="101"/>
                  <a:pt x="219" y="100"/>
                  <a:pt x="216" y="100"/>
                </a:cubicBezTo>
                <a:cubicBezTo>
                  <a:pt x="209" y="100"/>
                  <a:pt x="204" y="105"/>
                  <a:pt x="204" y="112"/>
                </a:cubicBezTo>
                <a:cubicBezTo>
                  <a:pt x="204" y="115"/>
                  <a:pt x="205" y="118"/>
                  <a:pt x="208" y="120"/>
                </a:cubicBezTo>
                <a:cubicBezTo>
                  <a:pt x="215" y="128"/>
                  <a:pt x="215" y="128"/>
                  <a:pt x="215" y="128"/>
                </a:cubicBezTo>
                <a:cubicBezTo>
                  <a:pt x="208" y="128"/>
                  <a:pt x="208" y="128"/>
                  <a:pt x="208" y="128"/>
                </a:cubicBezTo>
                <a:cubicBezTo>
                  <a:pt x="208" y="128"/>
                  <a:pt x="208" y="128"/>
                  <a:pt x="208" y="128"/>
                </a:cubicBezTo>
                <a:cubicBezTo>
                  <a:pt x="196" y="128"/>
                  <a:pt x="196" y="128"/>
                  <a:pt x="196" y="128"/>
                </a:cubicBezTo>
                <a:cubicBezTo>
                  <a:pt x="185" y="128"/>
                  <a:pt x="185" y="128"/>
                  <a:pt x="185" y="128"/>
                </a:cubicBezTo>
                <a:cubicBezTo>
                  <a:pt x="60" y="4"/>
                  <a:pt x="60" y="4"/>
                  <a:pt x="60" y="4"/>
                </a:cubicBezTo>
                <a:cubicBezTo>
                  <a:pt x="58" y="1"/>
                  <a:pt x="55" y="0"/>
                  <a:pt x="52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19"/>
                  <a:pt x="5" y="24"/>
                  <a:pt x="12" y="24"/>
                </a:cubicBezTo>
                <a:cubicBezTo>
                  <a:pt x="36" y="24"/>
                  <a:pt x="36" y="24"/>
                  <a:pt x="36" y="24"/>
                </a:cubicBezTo>
                <a:cubicBezTo>
                  <a:pt x="47" y="24"/>
                  <a:pt x="47" y="24"/>
                  <a:pt x="47" y="24"/>
                </a:cubicBezTo>
                <a:cubicBezTo>
                  <a:pt x="171" y="149"/>
                  <a:pt x="171" y="149"/>
                  <a:pt x="171" y="149"/>
                </a:cubicBezTo>
                <a:cubicBezTo>
                  <a:pt x="174" y="151"/>
                  <a:pt x="177" y="152"/>
                  <a:pt x="180" y="152"/>
                </a:cubicBezTo>
                <a:cubicBezTo>
                  <a:pt x="200" y="152"/>
                  <a:pt x="200" y="152"/>
                  <a:pt x="200" y="152"/>
                </a:cubicBezTo>
                <a:cubicBezTo>
                  <a:pt x="215" y="152"/>
                  <a:pt x="215" y="152"/>
                  <a:pt x="215" y="152"/>
                </a:cubicBezTo>
                <a:cubicBezTo>
                  <a:pt x="208" y="160"/>
                  <a:pt x="208" y="160"/>
                  <a:pt x="208" y="160"/>
                </a:cubicBezTo>
                <a:cubicBezTo>
                  <a:pt x="205" y="162"/>
                  <a:pt x="204" y="165"/>
                  <a:pt x="204" y="168"/>
                </a:cubicBezTo>
                <a:cubicBezTo>
                  <a:pt x="204" y="175"/>
                  <a:pt x="209" y="180"/>
                  <a:pt x="216" y="180"/>
                </a:cubicBezTo>
                <a:cubicBezTo>
                  <a:pt x="219" y="180"/>
                  <a:pt x="222" y="179"/>
                  <a:pt x="224" y="176"/>
                </a:cubicBezTo>
                <a:cubicBezTo>
                  <a:pt x="252" y="148"/>
                  <a:pt x="252" y="148"/>
                  <a:pt x="252" y="148"/>
                </a:cubicBezTo>
                <a:cubicBezTo>
                  <a:pt x="255" y="146"/>
                  <a:pt x="256" y="143"/>
                  <a:pt x="256" y="140"/>
                </a:cubicBezTo>
                <a:cubicBezTo>
                  <a:pt x="256" y="137"/>
                  <a:pt x="255" y="134"/>
                  <a:pt x="252" y="132"/>
                </a:cubicBezTo>
                <a:lnTo>
                  <a:pt x="224" y="10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1" name="Freeform 33"/>
          <p:cNvSpPr>
            <a:spLocks noEditPoints="1"/>
          </p:cNvSpPr>
          <p:nvPr/>
        </p:nvSpPr>
        <p:spPr bwMode="auto">
          <a:xfrm>
            <a:off x="7253135" y="4192557"/>
            <a:ext cx="526368" cy="427926"/>
          </a:xfrm>
          <a:custGeom>
            <a:avLst/>
            <a:gdLst>
              <a:gd name="T0" fmla="*/ 365559 w 256"/>
              <a:gd name="T1" fmla="*/ 125176 h 208"/>
              <a:gd name="T2" fmla="*/ 350937 w 256"/>
              <a:gd name="T3" fmla="*/ 130053 h 208"/>
              <a:gd name="T4" fmla="*/ 331440 w 256"/>
              <a:gd name="T5" fmla="*/ 110545 h 208"/>
              <a:gd name="T6" fmla="*/ 337939 w 256"/>
              <a:gd name="T7" fmla="*/ 97540 h 208"/>
              <a:gd name="T8" fmla="*/ 349312 w 256"/>
              <a:gd name="T9" fmla="*/ 84535 h 208"/>
              <a:gd name="T10" fmla="*/ 337939 w 256"/>
              <a:gd name="T11" fmla="*/ 84535 h 208"/>
              <a:gd name="T12" fmla="*/ 337939 w 256"/>
              <a:gd name="T13" fmla="*/ 84535 h 208"/>
              <a:gd name="T14" fmla="*/ 318443 w 256"/>
              <a:gd name="T15" fmla="*/ 84535 h 208"/>
              <a:gd name="T16" fmla="*/ 300571 w 256"/>
              <a:gd name="T17" fmla="*/ 84535 h 208"/>
              <a:gd name="T18" fmla="*/ 97482 w 256"/>
              <a:gd name="T19" fmla="*/ 286117 h 208"/>
              <a:gd name="T20" fmla="*/ 84485 w 256"/>
              <a:gd name="T21" fmla="*/ 292619 h 208"/>
              <a:gd name="T22" fmla="*/ 58489 w 256"/>
              <a:gd name="T23" fmla="*/ 292619 h 208"/>
              <a:gd name="T24" fmla="*/ 19496 w 256"/>
              <a:gd name="T25" fmla="*/ 292619 h 208"/>
              <a:gd name="T26" fmla="*/ 0 w 256"/>
              <a:gd name="T27" fmla="*/ 273111 h 208"/>
              <a:gd name="T28" fmla="*/ 19496 w 256"/>
              <a:gd name="T29" fmla="*/ 253603 h 208"/>
              <a:gd name="T30" fmla="*/ 58489 w 256"/>
              <a:gd name="T31" fmla="*/ 253603 h 208"/>
              <a:gd name="T32" fmla="*/ 76361 w 256"/>
              <a:gd name="T33" fmla="*/ 253603 h 208"/>
              <a:gd name="T34" fmla="*/ 279450 w 256"/>
              <a:gd name="T35" fmla="*/ 52021 h 208"/>
              <a:gd name="T36" fmla="*/ 292447 w 256"/>
              <a:gd name="T37" fmla="*/ 45519 h 208"/>
              <a:gd name="T38" fmla="*/ 324941 w 256"/>
              <a:gd name="T39" fmla="*/ 45519 h 208"/>
              <a:gd name="T40" fmla="*/ 349312 w 256"/>
              <a:gd name="T41" fmla="*/ 45519 h 208"/>
              <a:gd name="T42" fmla="*/ 337939 w 256"/>
              <a:gd name="T43" fmla="*/ 34139 h 208"/>
              <a:gd name="T44" fmla="*/ 331440 w 256"/>
              <a:gd name="T45" fmla="*/ 19508 h 208"/>
              <a:gd name="T46" fmla="*/ 350937 w 256"/>
              <a:gd name="T47" fmla="*/ 0 h 208"/>
              <a:gd name="T48" fmla="*/ 365559 w 256"/>
              <a:gd name="T49" fmla="*/ 6503 h 208"/>
              <a:gd name="T50" fmla="*/ 411051 w 256"/>
              <a:gd name="T51" fmla="*/ 52021 h 208"/>
              <a:gd name="T52" fmla="*/ 415925 w 256"/>
              <a:gd name="T53" fmla="*/ 65027 h 208"/>
              <a:gd name="T54" fmla="*/ 411051 w 256"/>
              <a:gd name="T55" fmla="*/ 79658 h 208"/>
              <a:gd name="T56" fmla="*/ 365559 w 256"/>
              <a:gd name="T57" fmla="*/ 125176 h 208"/>
              <a:gd name="T58" fmla="*/ 147848 w 256"/>
              <a:gd name="T59" fmla="*/ 156064 h 208"/>
              <a:gd name="T60" fmla="*/ 76361 w 256"/>
              <a:gd name="T61" fmla="*/ 84535 h 208"/>
              <a:gd name="T62" fmla="*/ 58489 w 256"/>
              <a:gd name="T63" fmla="*/ 84535 h 208"/>
              <a:gd name="T64" fmla="*/ 19496 w 256"/>
              <a:gd name="T65" fmla="*/ 84535 h 208"/>
              <a:gd name="T66" fmla="*/ 0 w 256"/>
              <a:gd name="T67" fmla="*/ 65027 h 208"/>
              <a:gd name="T68" fmla="*/ 19496 w 256"/>
              <a:gd name="T69" fmla="*/ 45519 h 208"/>
              <a:gd name="T70" fmla="*/ 51991 w 256"/>
              <a:gd name="T71" fmla="*/ 45519 h 208"/>
              <a:gd name="T72" fmla="*/ 84485 w 256"/>
              <a:gd name="T73" fmla="*/ 45519 h 208"/>
              <a:gd name="T74" fmla="*/ 97482 w 256"/>
              <a:gd name="T75" fmla="*/ 52021 h 208"/>
              <a:gd name="T76" fmla="*/ 175468 w 256"/>
              <a:gd name="T77" fmla="*/ 128427 h 208"/>
              <a:gd name="T78" fmla="*/ 147848 w 256"/>
              <a:gd name="T79" fmla="*/ 156064 h 208"/>
              <a:gd name="T80" fmla="*/ 300571 w 256"/>
              <a:gd name="T81" fmla="*/ 253603 h 208"/>
              <a:gd name="T82" fmla="*/ 318443 w 256"/>
              <a:gd name="T83" fmla="*/ 253603 h 208"/>
              <a:gd name="T84" fmla="*/ 337939 w 256"/>
              <a:gd name="T85" fmla="*/ 253603 h 208"/>
              <a:gd name="T86" fmla="*/ 337939 w 256"/>
              <a:gd name="T87" fmla="*/ 253603 h 208"/>
              <a:gd name="T88" fmla="*/ 349312 w 256"/>
              <a:gd name="T89" fmla="*/ 253603 h 208"/>
              <a:gd name="T90" fmla="*/ 337939 w 256"/>
              <a:gd name="T91" fmla="*/ 240598 h 208"/>
              <a:gd name="T92" fmla="*/ 331440 w 256"/>
              <a:gd name="T93" fmla="*/ 227593 h 208"/>
              <a:gd name="T94" fmla="*/ 350937 w 256"/>
              <a:gd name="T95" fmla="*/ 208085 h 208"/>
              <a:gd name="T96" fmla="*/ 365559 w 256"/>
              <a:gd name="T97" fmla="*/ 212962 h 208"/>
              <a:gd name="T98" fmla="*/ 411051 w 256"/>
              <a:gd name="T99" fmla="*/ 258480 h 208"/>
              <a:gd name="T100" fmla="*/ 415925 w 256"/>
              <a:gd name="T101" fmla="*/ 273111 h 208"/>
              <a:gd name="T102" fmla="*/ 411051 w 256"/>
              <a:gd name="T103" fmla="*/ 286117 h 208"/>
              <a:gd name="T104" fmla="*/ 365559 w 256"/>
              <a:gd name="T105" fmla="*/ 331635 h 208"/>
              <a:gd name="T106" fmla="*/ 350937 w 256"/>
              <a:gd name="T107" fmla="*/ 338138 h 208"/>
              <a:gd name="T108" fmla="*/ 331440 w 256"/>
              <a:gd name="T109" fmla="*/ 318630 h 208"/>
              <a:gd name="T110" fmla="*/ 337939 w 256"/>
              <a:gd name="T111" fmla="*/ 303999 h 208"/>
              <a:gd name="T112" fmla="*/ 349312 w 256"/>
              <a:gd name="T113" fmla="*/ 292619 h 208"/>
              <a:gd name="T114" fmla="*/ 318443 w 256"/>
              <a:gd name="T115" fmla="*/ 292619 h 208"/>
              <a:gd name="T116" fmla="*/ 292447 w 256"/>
              <a:gd name="T117" fmla="*/ 292619 h 208"/>
              <a:gd name="T118" fmla="*/ 279450 w 256"/>
              <a:gd name="T119" fmla="*/ 286117 h 208"/>
              <a:gd name="T120" fmla="*/ 201464 w 256"/>
              <a:gd name="T121" fmla="*/ 209711 h 208"/>
              <a:gd name="T122" fmla="*/ 229084 w 256"/>
              <a:gd name="T123" fmla="*/ 182074 h 208"/>
              <a:gd name="T124" fmla="*/ 300571 w 256"/>
              <a:gd name="T125" fmla="*/ 253603 h 208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56" h="208">
                <a:moveTo>
                  <a:pt x="225" y="77"/>
                </a:moveTo>
                <a:cubicBezTo>
                  <a:pt x="222" y="79"/>
                  <a:pt x="219" y="80"/>
                  <a:pt x="216" y="80"/>
                </a:cubicBezTo>
                <a:cubicBezTo>
                  <a:pt x="209" y="80"/>
                  <a:pt x="204" y="75"/>
                  <a:pt x="204" y="68"/>
                </a:cubicBezTo>
                <a:cubicBezTo>
                  <a:pt x="204" y="65"/>
                  <a:pt x="205" y="62"/>
                  <a:pt x="208" y="60"/>
                </a:cubicBezTo>
                <a:cubicBezTo>
                  <a:pt x="215" y="52"/>
                  <a:pt x="215" y="52"/>
                  <a:pt x="215" y="52"/>
                </a:cubicBezTo>
                <a:cubicBezTo>
                  <a:pt x="208" y="52"/>
                  <a:pt x="208" y="52"/>
                  <a:pt x="208" y="52"/>
                </a:cubicBezTo>
                <a:cubicBezTo>
                  <a:pt x="208" y="52"/>
                  <a:pt x="208" y="52"/>
                  <a:pt x="208" y="52"/>
                </a:cubicBezTo>
                <a:cubicBezTo>
                  <a:pt x="196" y="52"/>
                  <a:pt x="196" y="52"/>
                  <a:pt x="196" y="52"/>
                </a:cubicBezTo>
                <a:cubicBezTo>
                  <a:pt x="185" y="52"/>
                  <a:pt x="185" y="52"/>
                  <a:pt x="185" y="52"/>
                </a:cubicBezTo>
                <a:cubicBezTo>
                  <a:pt x="60" y="176"/>
                  <a:pt x="60" y="176"/>
                  <a:pt x="60" y="176"/>
                </a:cubicBezTo>
                <a:cubicBezTo>
                  <a:pt x="58" y="179"/>
                  <a:pt x="55" y="180"/>
                  <a:pt x="52" y="180"/>
                </a:cubicBezTo>
                <a:cubicBezTo>
                  <a:pt x="36" y="180"/>
                  <a:pt x="36" y="180"/>
                  <a:pt x="36" y="180"/>
                </a:cubicBezTo>
                <a:cubicBezTo>
                  <a:pt x="12" y="180"/>
                  <a:pt x="12" y="180"/>
                  <a:pt x="12" y="180"/>
                </a:cubicBezTo>
                <a:cubicBezTo>
                  <a:pt x="5" y="180"/>
                  <a:pt x="0" y="175"/>
                  <a:pt x="0" y="168"/>
                </a:cubicBezTo>
                <a:cubicBezTo>
                  <a:pt x="0" y="161"/>
                  <a:pt x="5" y="156"/>
                  <a:pt x="12" y="156"/>
                </a:cubicBezTo>
                <a:cubicBezTo>
                  <a:pt x="36" y="156"/>
                  <a:pt x="36" y="156"/>
                  <a:pt x="36" y="156"/>
                </a:cubicBezTo>
                <a:cubicBezTo>
                  <a:pt x="47" y="156"/>
                  <a:pt x="47" y="156"/>
                  <a:pt x="47" y="156"/>
                </a:cubicBezTo>
                <a:cubicBezTo>
                  <a:pt x="172" y="32"/>
                  <a:pt x="172" y="32"/>
                  <a:pt x="172" y="32"/>
                </a:cubicBezTo>
                <a:cubicBezTo>
                  <a:pt x="174" y="29"/>
                  <a:pt x="177" y="28"/>
                  <a:pt x="180" y="28"/>
                </a:cubicBezTo>
                <a:cubicBezTo>
                  <a:pt x="200" y="28"/>
                  <a:pt x="200" y="28"/>
                  <a:pt x="200" y="28"/>
                </a:cubicBezTo>
                <a:cubicBezTo>
                  <a:pt x="215" y="28"/>
                  <a:pt x="215" y="28"/>
                  <a:pt x="215" y="28"/>
                </a:cubicBezTo>
                <a:cubicBezTo>
                  <a:pt x="208" y="21"/>
                  <a:pt x="208" y="21"/>
                  <a:pt x="208" y="21"/>
                </a:cubicBezTo>
                <a:cubicBezTo>
                  <a:pt x="205" y="18"/>
                  <a:pt x="204" y="15"/>
                  <a:pt x="204" y="12"/>
                </a:cubicBezTo>
                <a:cubicBezTo>
                  <a:pt x="204" y="5"/>
                  <a:pt x="209" y="0"/>
                  <a:pt x="216" y="0"/>
                </a:cubicBezTo>
                <a:cubicBezTo>
                  <a:pt x="219" y="0"/>
                  <a:pt x="222" y="1"/>
                  <a:pt x="225" y="4"/>
                </a:cubicBezTo>
                <a:cubicBezTo>
                  <a:pt x="253" y="32"/>
                  <a:pt x="253" y="32"/>
                  <a:pt x="253" y="32"/>
                </a:cubicBezTo>
                <a:cubicBezTo>
                  <a:pt x="255" y="34"/>
                  <a:pt x="256" y="37"/>
                  <a:pt x="256" y="40"/>
                </a:cubicBezTo>
                <a:cubicBezTo>
                  <a:pt x="256" y="43"/>
                  <a:pt x="255" y="46"/>
                  <a:pt x="253" y="49"/>
                </a:cubicBezTo>
                <a:lnTo>
                  <a:pt x="225" y="77"/>
                </a:lnTo>
                <a:close/>
                <a:moveTo>
                  <a:pt x="91" y="96"/>
                </a:moveTo>
                <a:cubicBezTo>
                  <a:pt x="47" y="52"/>
                  <a:pt x="47" y="52"/>
                  <a:pt x="47" y="52"/>
                </a:cubicBezTo>
                <a:cubicBezTo>
                  <a:pt x="36" y="52"/>
                  <a:pt x="36" y="52"/>
                  <a:pt x="36" y="52"/>
                </a:cubicBezTo>
                <a:cubicBezTo>
                  <a:pt x="12" y="52"/>
                  <a:pt x="12" y="52"/>
                  <a:pt x="12" y="52"/>
                </a:cubicBezTo>
                <a:cubicBezTo>
                  <a:pt x="5" y="52"/>
                  <a:pt x="0" y="47"/>
                  <a:pt x="0" y="40"/>
                </a:cubicBezTo>
                <a:cubicBezTo>
                  <a:pt x="0" y="33"/>
                  <a:pt x="5" y="28"/>
                  <a:pt x="12" y="28"/>
                </a:cubicBezTo>
                <a:cubicBezTo>
                  <a:pt x="32" y="28"/>
                  <a:pt x="32" y="28"/>
                  <a:pt x="32" y="28"/>
                </a:cubicBezTo>
                <a:cubicBezTo>
                  <a:pt x="52" y="28"/>
                  <a:pt x="52" y="28"/>
                  <a:pt x="52" y="28"/>
                </a:cubicBezTo>
                <a:cubicBezTo>
                  <a:pt x="55" y="28"/>
                  <a:pt x="58" y="29"/>
                  <a:pt x="60" y="32"/>
                </a:cubicBezTo>
                <a:cubicBezTo>
                  <a:pt x="108" y="79"/>
                  <a:pt x="108" y="79"/>
                  <a:pt x="108" y="79"/>
                </a:cubicBezTo>
                <a:lnTo>
                  <a:pt x="91" y="96"/>
                </a:lnTo>
                <a:close/>
                <a:moveTo>
                  <a:pt x="185" y="156"/>
                </a:moveTo>
                <a:cubicBezTo>
                  <a:pt x="196" y="156"/>
                  <a:pt x="196" y="156"/>
                  <a:pt x="196" y="156"/>
                </a:cubicBezTo>
                <a:cubicBezTo>
                  <a:pt x="208" y="156"/>
                  <a:pt x="208" y="156"/>
                  <a:pt x="208" y="156"/>
                </a:cubicBezTo>
                <a:cubicBezTo>
                  <a:pt x="208" y="156"/>
                  <a:pt x="208" y="156"/>
                  <a:pt x="208" y="156"/>
                </a:cubicBezTo>
                <a:cubicBezTo>
                  <a:pt x="215" y="156"/>
                  <a:pt x="215" y="156"/>
                  <a:pt x="215" y="156"/>
                </a:cubicBezTo>
                <a:cubicBezTo>
                  <a:pt x="208" y="148"/>
                  <a:pt x="208" y="148"/>
                  <a:pt x="208" y="148"/>
                </a:cubicBezTo>
                <a:cubicBezTo>
                  <a:pt x="205" y="146"/>
                  <a:pt x="204" y="143"/>
                  <a:pt x="204" y="140"/>
                </a:cubicBezTo>
                <a:cubicBezTo>
                  <a:pt x="204" y="133"/>
                  <a:pt x="209" y="128"/>
                  <a:pt x="216" y="128"/>
                </a:cubicBezTo>
                <a:cubicBezTo>
                  <a:pt x="219" y="128"/>
                  <a:pt x="222" y="129"/>
                  <a:pt x="225" y="131"/>
                </a:cubicBezTo>
                <a:cubicBezTo>
                  <a:pt x="253" y="159"/>
                  <a:pt x="253" y="159"/>
                  <a:pt x="253" y="159"/>
                </a:cubicBezTo>
                <a:cubicBezTo>
                  <a:pt x="255" y="162"/>
                  <a:pt x="256" y="165"/>
                  <a:pt x="256" y="168"/>
                </a:cubicBezTo>
                <a:cubicBezTo>
                  <a:pt x="256" y="171"/>
                  <a:pt x="255" y="174"/>
                  <a:pt x="253" y="176"/>
                </a:cubicBezTo>
                <a:cubicBezTo>
                  <a:pt x="225" y="204"/>
                  <a:pt x="225" y="204"/>
                  <a:pt x="225" y="204"/>
                </a:cubicBezTo>
                <a:cubicBezTo>
                  <a:pt x="222" y="207"/>
                  <a:pt x="219" y="208"/>
                  <a:pt x="216" y="208"/>
                </a:cubicBezTo>
                <a:cubicBezTo>
                  <a:pt x="209" y="208"/>
                  <a:pt x="204" y="203"/>
                  <a:pt x="204" y="196"/>
                </a:cubicBezTo>
                <a:cubicBezTo>
                  <a:pt x="204" y="193"/>
                  <a:pt x="205" y="190"/>
                  <a:pt x="208" y="187"/>
                </a:cubicBezTo>
                <a:cubicBezTo>
                  <a:pt x="215" y="180"/>
                  <a:pt x="215" y="180"/>
                  <a:pt x="215" y="180"/>
                </a:cubicBezTo>
                <a:cubicBezTo>
                  <a:pt x="196" y="180"/>
                  <a:pt x="196" y="180"/>
                  <a:pt x="196" y="180"/>
                </a:cubicBezTo>
                <a:cubicBezTo>
                  <a:pt x="180" y="180"/>
                  <a:pt x="180" y="180"/>
                  <a:pt x="180" y="180"/>
                </a:cubicBezTo>
                <a:cubicBezTo>
                  <a:pt x="177" y="180"/>
                  <a:pt x="174" y="179"/>
                  <a:pt x="172" y="176"/>
                </a:cubicBezTo>
                <a:cubicBezTo>
                  <a:pt x="124" y="129"/>
                  <a:pt x="124" y="129"/>
                  <a:pt x="124" y="129"/>
                </a:cubicBezTo>
                <a:cubicBezTo>
                  <a:pt x="141" y="112"/>
                  <a:pt x="141" y="112"/>
                  <a:pt x="141" y="112"/>
                </a:cubicBezTo>
                <a:lnTo>
                  <a:pt x="185" y="15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2" name="Freeform 34"/>
          <p:cNvSpPr>
            <a:spLocks noEditPoints="1"/>
          </p:cNvSpPr>
          <p:nvPr/>
        </p:nvSpPr>
        <p:spPr bwMode="auto">
          <a:xfrm>
            <a:off x="6357103" y="4168449"/>
            <a:ext cx="476143" cy="478151"/>
          </a:xfrm>
          <a:custGeom>
            <a:avLst/>
            <a:gdLst>
              <a:gd name="T0" fmla="*/ 274070 w 232"/>
              <a:gd name="T1" fmla="*/ 130284 h 232"/>
              <a:gd name="T2" fmla="*/ 324343 w 232"/>
              <a:gd name="T3" fmla="*/ 149827 h 232"/>
              <a:gd name="T4" fmla="*/ 227040 w 232"/>
              <a:gd name="T5" fmla="*/ 169370 h 232"/>
              <a:gd name="T6" fmla="*/ 207580 w 232"/>
              <a:gd name="T7" fmla="*/ 71656 h 232"/>
              <a:gd name="T8" fmla="*/ 246501 w 232"/>
              <a:gd name="T9" fmla="*/ 71656 h 232"/>
              <a:gd name="T10" fmla="*/ 343804 w 232"/>
              <a:gd name="T11" fmla="*/ 4886 h 232"/>
              <a:gd name="T12" fmla="*/ 356777 w 232"/>
              <a:gd name="T13" fmla="*/ 0 h 232"/>
              <a:gd name="T14" fmla="*/ 371373 w 232"/>
              <a:gd name="T15" fmla="*/ 32571 h 232"/>
              <a:gd name="T16" fmla="*/ 304883 w 232"/>
              <a:gd name="T17" fmla="*/ 208455 h 232"/>
              <a:gd name="T18" fmla="*/ 304883 w 232"/>
              <a:gd name="T19" fmla="*/ 247541 h 232"/>
              <a:gd name="T20" fmla="*/ 371373 w 232"/>
              <a:gd name="T21" fmla="*/ 345254 h 232"/>
              <a:gd name="T22" fmla="*/ 376238 w 232"/>
              <a:gd name="T23" fmla="*/ 358282 h 232"/>
              <a:gd name="T24" fmla="*/ 343804 w 232"/>
              <a:gd name="T25" fmla="*/ 372939 h 232"/>
              <a:gd name="T26" fmla="*/ 246501 w 232"/>
              <a:gd name="T27" fmla="*/ 275226 h 232"/>
              <a:gd name="T28" fmla="*/ 227040 w 232"/>
              <a:gd name="T29" fmla="*/ 325711 h 232"/>
              <a:gd name="T30" fmla="*/ 207580 w 232"/>
              <a:gd name="T31" fmla="*/ 227998 h 232"/>
              <a:gd name="T32" fmla="*/ 149198 w 232"/>
              <a:gd name="T33" fmla="*/ 325711 h 232"/>
              <a:gd name="T34" fmla="*/ 129737 w 232"/>
              <a:gd name="T35" fmla="*/ 275226 h 232"/>
              <a:gd name="T36" fmla="*/ 32434 w 232"/>
              <a:gd name="T37" fmla="*/ 372939 h 232"/>
              <a:gd name="T38" fmla="*/ 0 w 232"/>
              <a:gd name="T39" fmla="*/ 358282 h 232"/>
              <a:gd name="T40" fmla="*/ 4865 w 232"/>
              <a:gd name="T41" fmla="*/ 345254 h 232"/>
              <a:gd name="T42" fmla="*/ 71355 w 232"/>
              <a:gd name="T43" fmla="*/ 247541 h 232"/>
              <a:gd name="T44" fmla="*/ 71355 w 232"/>
              <a:gd name="T45" fmla="*/ 208455 h 232"/>
              <a:gd name="T46" fmla="*/ 168658 w 232"/>
              <a:gd name="T47" fmla="*/ 227998 h 232"/>
              <a:gd name="T48" fmla="*/ 149198 w 232"/>
              <a:gd name="T49" fmla="*/ 325711 h 232"/>
              <a:gd name="T50" fmla="*/ 71355 w 232"/>
              <a:gd name="T51" fmla="*/ 169370 h 232"/>
              <a:gd name="T52" fmla="*/ 71355 w 232"/>
              <a:gd name="T53" fmla="*/ 130284 h 232"/>
              <a:gd name="T54" fmla="*/ 4865 w 232"/>
              <a:gd name="T55" fmla="*/ 32571 h 232"/>
              <a:gd name="T56" fmla="*/ 0 w 232"/>
              <a:gd name="T57" fmla="*/ 19543 h 232"/>
              <a:gd name="T58" fmla="*/ 32434 w 232"/>
              <a:gd name="T59" fmla="*/ 4886 h 232"/>
              <a:gd name="T60" fmla="*/ 129737 w 232"/>
              <a:gd name="T61" fmla="*/ 102599 h 232"/>
              <a:gd name="T62" fmla="*/ 149198 w 232"/>
              <a:gd name="T63" fmla="*/ 52114 h 232"/>
              <a:gd name="T64" fmla="*/ 168658 w 232"/>
              <a:gd name="T65" fmla="*/ 149827 h 23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232" h="232">
                <a:moveTo>
                  <a:pt x="229" y="20"/>
                </a:moveTo>
                <a:cubicBezTo>
                  <a:pt x="169" y="80"/>
                  <a:pt x="169" y="80"/>
                  <a:pt x="169" y="80"/>
                </a:cubicBezTo>
                <a:cubicBezTo>
                  <a:pt x="188" y="80"/>
                  <a:pt x="188" y="80"/>
                  <a:pt x="188" y="80"/>
                </a:cubicBezTo>
                <a:cubicBezTo>
                  <a:pt x="195" y="80"/>
                  <a:pt x="200" y="85"/>
                  <a:pt x="200" y="92"/>
                </a:cubicBezTo>
                <a:cubicBezTo>
                  <a:pt x="200" y="99"/>
                  <a:pt x="195" y="104"/>
                  <a:pt x="188" y="104"/>
                </a:cubicBezTo>
                <a:cubicBezTo>
                  <a:pt x="140" y="104"/>
                  <a:pt x="140" y="104"/>
                  <a:pt x="140" y="104"/>
                </a:cubicBezTo>
                <a:cubicBezTo>
                  <a:pt x="133" y="104"/>
                  <a:pt x="128" y="99"/>
                  <a:pt x="128" y="92"/>
                </a:cubicBezTo>
                <a:cubicBezTo>
                  <a:pt x="128" y="44"/>
                  <a:pt x="128" y="44"/>
                  <a:pt x="128" y="44"/>
                </a:cubicBezTo>
                <a:cubicBezTo>
                  <a:pt x="128" y="37"/>
                  <a:pt x="133" y="32"/>
                  <a:pt x="140" y="32"/>
                </a:cubicBezTo>
                <a:cubicBezTo>
                  <a:pt x="147" y="32"/>
                  <a:pt x="152" y="37"/>
                  <a:pt x="152" y="44"/>
                </a:cubicBezTo>
                <a:cubicBezTo>
                  <a:pt x="152" y="63"/>
                  <a:pt x="152" y="63"/>
                  <a:pt x="152" y="63"/>
                </a:cubicBezTo>
                <a:cubicBezTo>
                  <a:pt x="212" y="3"/>
                  <a:pt x="212" y="3"/>
                  <a:pt x="212" y="3"/>
                </a:cubicBezTo>
                <a:cubicBezTo>
                  <a:pt x="212" y="3"/>
                  <a:pt x="212" y="3"/>
                  <a:pt x="212" y="3"/>
                </a:cubicBezTo>
                <a:cubicBezTo>
                  <a:pt x="214" y="1"/>
                  <a:pt x="217" y="0"/>
                  <a:pt x="220" y="0"/>
                </a:cubicBezTo>
                <a:cubicBezTo>
                  <a:pt x="227" y="0"/>
                  <a:pt x="232" y="5"/>
                  <a:pt x="232" y="12"/>
                </a:cubicBezTo>
                <a:cubicBezTo>
                  <a:pt x="232" y="15"/>
                  <a:pt x="231" y="18"/>
                  <a:pt x="229" y="20"/>
                </a:cubicBezTo>
                <a:close/>
                <a:moveTo>
                  <a:pt x="140" y="128"/>
                </a:moveTo>
                <a:cubicBezTo>
                  <a:pt x="188" y="128"/>
                  <a:pt x="188" y="128"/>
                  <a:pt x="188" y="128"/>
                </a:cubicBezTo>
                <a:cubicBezTo>
                  <a:pt x="195" y="128"/>
                  <a:pt x="200" y="133"/>
                  <a:pt x="200" y="140"/>
                </a:cubicBezTo>
                <a:cubicBezTo>
                  <a:pt x="200" y="147"/>
                  <a:pt x="195" y="152"/>
                  <a:pt x="188" y="152"/>
                </a:cubicBezTo>
                <a:cubicBezTo>
                  <a:pt x="169" y="152"/>
                  <a:pt x="169" y="152"/>
                  <a:pt x="169" y="15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1" y="214"/>
                  <a:pt x="232" y="217"/>
                  <a:pt x="232" y="220"/>
                </a:cubicBezTo>
                <a:cubicBezTo>
                  <a:pt x="232" y="227"/>
                  <a:pt x="227" y="232"/>
                  <a:pt x="220" y="232"/>
                </a:cubicBezTo>
                <a:cubicBezTo>
                  <a:pt x="217" y="232"/>
                  <a:pt x="214" y="231"/>
                  <a:pt x="212" y="229"/>
                </a:cubicBezTo>
                <a:cubicBezTo>
                  <a:pt x="212" y="229"/>
                  <a:pt x="212" y="229"/>
                  <a:pt x="212" y="229"/>
                </a:cubicBezTo>
                <a:cubicBezTo>
                  <a:pt x="152" y="169"/>
                  <a:pt x="152" y="169"/>
                  <a:pt x="152" y="169"/>
                </a:cubicBezTo>
                <a:cubicBezTo>
                  <a:pt x="152" y="188"/>
                  <a:pt x="152" y="188"/>
                  <a:pt x="152" y="188"/>
                </a:cubicBezTo>
                <a:cubicBezTo>
                  <a:pt x="152" y="195"/>
                  <a:pt x="147" y="200"/>
                  <a:pt x="140" y="200"/>
                </a:cubicBezTo>
                <a:cubicBezTo>
                  <a:pt x="133" y="200"/>
                  <a:pt x="128" y="195"/>
                  <a:pt x="128" y="188"/>
                </a:cubicBezTo>
                <a:cubicBezTo>
                  <a:pt x="128" y="140"/>
                  <a:pt x="128" y="140"/>
                  <a:pt x="128" y="140"/>
                </a:cubicBezTo>
                <a:cubicBezTo>
                  <a:pt x="128" y="133"/>
                  <a:pt x="133" y="128"/>
                  <a:pt x="140" y="128"/>
                </a:cubicBezTo>
                <a:moveTo>
                  <a:pt x="92" y="200"/>
                </a:moveTo>
                <a:cubicBezTo>
                  <a:pt x="85" y="200"/>
                  <a:pt x="80" y="195"/>
                  <a:pt x="80" y="188"/>
                </a:cubicBezTo>
                <a:cubicBezTo>
                  <a:pt x="80" y="169"/>
                  <a:pt x="80" y="169"/>
                  <a:pt x="80" y="169"/>
                </a:cubicBezTo>
                <a:cubicBezTo>
                  <a:pt x="20" y="229"/>
                  <a:pt x="20" y="229"/>
                  <a:pt x="20" y="229"/>
                </a:cubicBezTo>
                <a:cubicBezTo>
                  <a:pt x="20" y="229"/>
                  <a:pt x="20" y="229"/>
                  <a:pt x="20" y="229"/>
                </a:cubicBezTo>
                <a:cubicBezTo>
                  <a:pt x="18" y="231"/>
                  <a:pt x="15" y="232"/>
                  <a:pt x="12" y="232"/>
                </a:cubicBezTo>
                <a:cubicBezTo>
                  <a:pt x="5" y="232"/>
                  <a:pt x="0" y="227"/>
                  <a:pt x="0" y="220"/>
                </a:cubicBezTo>
                <a:cubicBezTo>
                  <a:pt x="0" y="217"/>
                  <a:pt x="1" y="214"/>
                  <a:pt x="3" y="212"/>
                </a:cubicBezTo>
                <a:cubicBezTo>
                  <a:pt x="3" y="212"/>
                  <a:pt x="3" y="212"/>
                  <a:pt x="3" y="212"/>
                </a:cubicBezTo>
                <a:cubicBezTo>
                  <a:pt x="63" y="152"/>
                  <a:pt x="63" y="152"/>
                  <a:pt x="63" y="152"/>
                </a:cubicBezTo>
                <a:cubicBezTo>
                  <a:pt x="44" y="152"/>
                  <a:pt x="44" y="152"/>
                  <a:pt x="44" y="152"/>
                </a:cubicBezTo>
                <a:cubicBezTo>
                  <a:pt x="37" y="152"/>
                  <a:pt x="32" y="147"/>
                  <a:pt x="32" y="140"/>
                </a:cubicBezTo>
                <a:cubicBezTo>
                  <a:pt x="32" y="133"/>
                  <a:pt x="37" y="128"/>
                  <a:pt x="44" y="128"/>
                </a:cubicBezTo>
                <a:cubicBezTo>
                  <a:pt x="92" y="128"/>
                  <a:pt x="92" y="128"/>
                  <a:pt x="92" y="128"/>
                </a:cubicBezTo>
                <a:cubicBezTo>
                  <a:pt x="99" y="128"/>
                  <a:pt x="104" y="133"/>
                  <a:pt x="104" y="140"/>
                </a:cubicBezTo>
                <a:cubicBezTo>
                  <a:pt x="104" y="188"/>
                  <a:pt x="104" y="188"/>
                  <a:pt x="104" y="188"/>
                </a:cubicBezTo>
                <a:cubicBezTo>
                  <a:pt x="104" y="195"/>
                  <a:pt x="99" y="200"/>
                  <a:pt x="92" y="200"/>
                </a:cubicBezTo>
                <a:moveTo>
                  <a:pt x="92" y="104"/>
                </a:moveTo>
                <a:cubicBezTo>
                  <a:pt x="44" y="104"/>
                  <a:pt x="44" y="104"/>
                  <a:pt x="44" y="104"/>
                </a:cubicBezTo>
                <a:cubicBezTo>
                  <a:pt x="37" y="104"/>
                  <a:pt x="32" y="99"/>
                  <a:pt x="32" y="92"/>
                </a:cubicBezTo>
                <a:cubicBezTo>
                  <a:pt x="32" y="85"/>
                  <a:pt x="37" y="80"/>
                  <a:pt x="44" y="80"/>
                </a:cubicBezTo>
                <a:cubicBezTo>
                  <a:pt x="63" y="80"/>
                  <a:pt x="63" y="80"/>
                  <a:pt x="63" y="80"/>
                </a:cubicBezTo>
                <a:cubicBezTo>
                  <a:pt x="3" y="20"/>
                  <a:pt x="3" y="20"/>
                  <a:pt x="3" y="20"/>
                </a:cubicBezTo>
                <a:cubicBezTo>
                  <a:pt x="3" y="20"/>
                  <a:pt x="3" y="20"/>
                  <a:pt x="3" y="20"/>
                </a:cubicBezTo>
                <a:cubicBezTo>
                  <a:pt x="1" y="18"/>
                  <a:pt x="0" y="15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15" y="0"/>
                  <a:pt x="18" y="1"/>
                  <a:pt x="20" y="3"/>
                </a:cubicBezTo>
                <a:cubicBezTo>
                  <a:pt x="20" y="3"/>
                  <a:pt x="20" y="3"/>
                  <a:pt x="20" y="3"/>
                </a:cubicBezTo>
                <a:cubicBezTo>
                  <a:pt x="80" y="63"/>
                  <a:pt x="80" y="63"/>
                  <a:pt x="80" y="63"/>
                </a:cubicBezTo>
                <a:cubicBezTo>
                  <a:pt x="80" y="44"/>
                  <a:pt x="80" y="44"/>
                  <a:pt x="80" y="44"/>
                </a:cubicBezTo>
                <a:cubicBezTo>
                  <a:pt x="80" y="37"/>
                  <a:pt x="85" y="32"/>
                  <a:pt x="92" y="32"/>
                </a:cubicBezTo>
                <a:cubicBezTo>
                  <a:pt x="99" y="32"/>
                  <a:pt x="104" y="37"/>
                  <a:pt x="104" y="44"/>
                </a:cubicBezTo>
                <a:cubicBezTo>
                  <a:pt x="104" y="92"/>
                  <a:pt x="104" y="92"/>
                  <a:pt x="104" y="92"/>
                </a:cubicBezTo>
                <a:cubicBezTo>
                  <a:pt x="104" y="99"/>
                  <a:pt x="99" y="104"/>
                  <a:pt x="92" y="104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3" name="Freeform 35"/>
          <p:cNvSpPr>
            <a:spLocks noEditPoints="1"/>
          </p:cNvSpPr>
          <p:nvPr/>
        </p:nvSpPr>
        <p:spPr bwMode="auto">
          <a:xfrm>
            <a:off x="5434955" y="4168449"/>
            <a:ext cx="476142" cy="478151"/>
          </a:xfrm>
          <a:custGeom>
            <a:avLst/>
            <a:gdLst>
              <a:gd name="T0" fmla="*/ 278934 w 232"/>
              <a:gd name="T1" fmla="*/ 377825 h 232"/>
              <a:gd name="T2" fmla="*/ 278934 w 232"/>
              <a:gd name="T3" fmla="*/ 338740 h 232"/>
              <a:gd name="T4" fmla="*/ 212444 w 232"/>
              <a:gd name="T5" fmla="*/ 241026 h 232"/>
              <a:gd name="T6" fmla="*/ 207579 w 232"/>
              <a:gd name="T7" fmla="*/ 227998 h 232"/>
              <a:gd name="T8" fmla="*/ 240013 w 232"/>
              <a:gd name="T9" fmla="*/ 213341 h 232"/>
              <a:gd name="T10" fmla="*/ 337316 w 232"/>
              <a:gd name="T11" fmla="*/ 311054 h 232"/>
              <a:gd name="T12" fmla="*/ 356776 w 232"/>
              <a:gd name="T13" fmla="*/ 260569 h 232"/>
              <a:gd name="T14" fmla="*/ 376237 w 232"/>
              <a:gd name="T15" fmla="*/ 358282 h 232"/>
              <a:gd name="T16" fmla="*/ 356776 w 232"/>
              <a:gd name="T17" fmla="*/ 117256 h 232"/>
              <a:gd name="T18" fmla="*/ 337316 w 232"/>
              <a:gd name="T19" fmla="*/ 66771 h 232"/>
              <a:gd name="T20" fmla="*/ 240013 w 232"/>
              <a:gd name="T21" fmla="*/ 164484 h 232"/>
              <a:gd name="T22" fmla="*/ 207579 w 232"/>
              <a:gd name="T23" fmla="*/ 149827 h 232"/>
              <a:gd name="T24" fmla="*/ 212444 w 232"/>
              <a:gd name="T25" fmla="*/ 136799 h 232"/>
              <a:gd name="T26" fmla="*/ 278934 w 232"/>
              <a:gd name="T27" fmla="*/ 39085 h 232"/>
              <a:gd name="T28" fmla="*/ 278934 w 232"/>
              <a:gd name="T29" fmla="*/ 0 h 232"/>
              <a:gd name="T30" fmla="*/ 376237 w 232"/>
              <a:gd name="T31" fmla="*/ 19543 h 232"/>
              <a:gd name="T32" fmla="*/ 356776 w 232"/>
              <a:gd name="T33" fmla="*/ 117256 h 232"/>
              <a:gd name="T34" fmla="*/ 66490 w 232"/>
              <a:gd name="T35" fmla="*/ 338740 h 232"/>
              <a:gd name="T36" fmla="*/ 116763 w 232"/>
              <a:gd name="T37" fmla="*/ 358282 h 232"/>
              <a:gd name="T38" fmla="*/ 19461 w 232"/>
              <a:gd name="T39" fmla="*/ 377825 h 232"/>
              <a:gd name="T40" fmla="*/ 0 w 232"/>
              <a:gd name="T41" fmla="*/ 280112 h 232"/>
              <a:gd name="T42" fmla="*/ 38921 w 232"/>
              <a:gd name="T43" fmla="*/ 280112 h 232"/>
              <a:gd name="T44" fmla="*/ 136224 w 232"/>
              <a:gd name="T45" fmla="*/ 213341 h 232"/>
              <a:gd name="T46" fmla="*/ 149197 w 232"/>
              <a:gd name="T47" fmla="*/ 208455 h 232"/>
              <a:gd name="T48" fmla="*/ 163793 w 232"/>
              <a:gd name="T49" fmla="*/ 241026 h 232"/>
              <a:gd name="T50" fmla="*/ 136224 w 232"/>
              <a:gd name="T51" fmla="*/ 164484 h 232"/>
              <a:gd name="T52" fmla="*/ 38921 w 232"/>
              <a:gd name="T53" fmla="*/ 66771 h 232"/>
              <a:gd name="T54" fmla="*/ 19461 w 232"/>
              <a:gd name="T55" fmla="*/ 117256 h 232"/>
              <a:gd name="T56" fmla="*/ 0 w 232"/>
              <a:gd name="T57" fmla="*/ 19543 h 232"/>
              <a:gd name="T58" fmla="*/ 97303 w 232"/>
              <a:gd name="T59" fmla="*/ 0 h 232"/>
              <a:gd name="T60" fmla="*/ 97303 w 232"/>
              <a:gd name="T61" fmla="*/ 39085 h 232"/>
              <a:gd name="T62" fmla="*/ 163793 w 232"/>
              <a:gd name="T63" fmla="*/ 136799 h 232"/>
              <a:gd name="T64" fmla="*/ 168658 w 232"/>
              <a:gd name="T65" fmla="*/ 149827 h 23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232" h="232">
                <a:moveTo>
                  <a:pt x="220" y="232"/>
                </a:moveTo>
                <a:cubicBezTo>
                  <a:pt x="172" y="232"/>
                  <a:pt x="172" y="232"/>
                  <a:pt x="172" y="232"/>
                </a:cubicBezTo>
                <a:cubicBezTo>
                  <a:pt x="165" y="232"/>
                  <a:pt x="160" y="227"/>
                  <a:pt x="160" y="220"/>
                </a:cubicBezTo>
                <a:cubicBezTo>
                  <a:pt x="160" y="213"/>
                  <a:pt x="165" y="208"/>
                  <a:pt x="172" y="208"/>
                </a:cubicBezTo>
                <a:cubicBezTo>
                  <a:pt x="191" y="208"/>
                  <a:pt x="191" y="208"/>
                  <a:pt x="191" y="208"/>
                </a:cubicBezTo>
                <a:cubicBezTo>
                  <a:pt x="131" y="148"/>
                  <a:pt x="131" y="148"/>
                  <a:pt x="131" y="148"/>
                </a:cubicBezTo>
                <a:cubicBezTo>
                  <a:pt x="131" y="148"/>
                  <a:pt x="131" y="148"/>
                  <a:pt x="131" y="148"/>
                </a:cubicBezTo>
                <a:cubicBezTo>
                  <a:pt x="129" y="146"/>
                  <a:pt x="128" y="143"/>
                  <a:pt x="128" y="140"/>
                </a:cubicBezTo>
                <a:cubicBezTo>
                  <a:pt x="128" y="133"/>
                  <a:pt x="133" y="128"/>
                  <a:pt x="140" y="128"/>
                </a:cubicBezTo>
                <a:cubicBezTo>
                  <a:pt x="143" y="128"/>
                  <a:pt x="146" y="129"/>
                  <a:pt x="148" y="131"/>
                </a:cubicBezTo>
                <a:cubicBezTo>
                  <a:pt x="148" y="131"/>
                  <a:pt x="148" y="131"/>
                  <a:pt x="148" y="131"/>
                </a:cubicBezTo>
                <a:cubicBezTo>
                  <a:pt x="208" y="191"/>
                  <a:pt x="208" y="191"/>
                  <a:pt x="208" y="191"/>
                </a:cubicBezTo>
                <a:cubicBezTo>
                  <a:pt x="208" y="172"/>
                  <a:pt x="208" y="172"/>
                  <a:pt x="208" y="172"/>
                </a:cubicBezTo>
                <a:cubicBezTo>
                  <a:pt x="208" y="165"/>
                  <a:pt x="213" y="160"/>
                  <a:pt x="220" y="160"/>
                </a:cubicBezTo>
                <a:cubicBezTo>
                  <a:pt x="227" y="160"/>
                  <a:pt x="232" y="165"/>
                  <a:pt x="232" y="172"/>
                </a:cubicBezTo>
                <a:cubicBezTo>
                  <a:pt x="232" y="220"/>
                  <a:pt x="232" y="220"/>
                  <a:pt x="232" y="220"/>
                </a:cubicBezTo>
                <a:cubicBezTo>
                  <a:pt x="232" y="227"/>
                  <a:pt x="227" y="232"/>
                  <a:pt x="220" y="232"/>
                </a:cubicBezTo>
                <a:moveTo>
                  <a:pt x="220" y="72"/>
                </a:moveTo>
                <a:cubicBezTo>
                  <a:pt x="213" y="72"/>
                  <a:pt x="208" y="67"/>
                  <a:pt x="208" y="60"/>
                </a:cubicBezTo>
                <a:cubicBezTo>
                  <a:pt x="208" y="41"/>
                  <a:pt x="208" y="41"/>
                  <a:pt x="208" y="41"/>
                </a:cubicBezTo>
                <a:cubicBezTo>
                  <a:pt x="148" y="101"/>
                  <a:pt x="148" y="101"/>
                  <a:pt x="148" y="101"/>
                </a:cubicBezTo>
                <a:cubicBezTo>
                  <a:pt x="148" y="101"/>
                  <a:pt x="148" y="101"/>
                  <a:pt x="148" y="101"/>
                </a:cubicBezTo>
                <a:cubicBezTo>
                  <a:pt x="146" y="103"/>
                  <a:pt x="143" y="104"/>
                  <a:pt x="140" y="104"/>
                </a:cubicBezTo>
                <a:cubicBezTo>
                  <a:pt x="133" y="104"/>
                  <a:pt x="128" y="99"/>
                  <a:pt x="128" y="92"/>
                </a:cubicBezTo>
                <a:cubicBezTo>
                  <a:pt x="128" y="89"/>
                  <a:pt x="129" y="86"/>
                  <a:pt x="131" y="84"/>
                </a:cubicBezTo>
                <a:cubicBezTo>
                  <a:pt x="131" y="84"/>
                  <a:pt x="131" y="84"/>
                  <a:pt x="131" y="84"/>
                </a:cubicBezTo>
                <a:cubicBezTo>
                  <a:pt x="191" y="24"/>
                  <a:pt x="191" y="24"/>
                  <a:pt x="191" y="24"/>
                </a:cubicBezTo>
                <a:cubicBezTo>
                  <a:pt x="172" y="24"/>
                  <a:pt x="172" y="24"/>
                  <a:pt x="172" y="24"/>
                </a:cubicBezTo>
                <a:cubicBezTo>
                  <a:pt x="165" y="24"/>
                  <a:pt x="160" y="19"/>
                  <a:pt x="160" y="12"/>
                </a:cubicBezTo>
                <a:cubicBezTo>
                  <a:pt x="160" y="5"/>
                  <a:pt x="165" y="0"/>
                  <a:pt x="172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7" y="0"/>
                  <a:pt x="232" y="5"/>
                  <a:pt x="232" y="12"/>
                </a:cubicBezTo>
                <a:cubicBezTo>
                  <a:pt x="232" y="60"/>
                  <a:pt x="232" y="60"/>
                  <a:pt x="232" y="60"/>
                </a:cubicBezTo>
                <a:cubicBezTo>
                  <a:pt x="232" y="67"/>
                  <a:pt x="227" y="72"/>
                  <a:pt x="220" y="72"/>
                </a:cubicBezTo>
                <a:moveTo>
                  <a:pt x="101" y="148"/>
                </a:moveTo>
                <a:cubicBezTo>
                  <a:pt x="41" y="208"/>
                  <a:pt x="41" y="208"/>
                  <a:pt x="41" y="208"/>
                </a:cubicBezTo>
                <a:cubicBezTo>
                  <a:pt x="60" y="208"/>
                  <a:pt x="60" y="208"/>
                  <a:pt x="60" y="208"/>
                </a:cubicBezTo>
                <a:cubicBezTo>
                  <a:pt x="67" y="208"/>
                  <a:pt x="72" y="213"/>
                  <a:pt x="72" y="220"/>
                </a:cubicBezTo>
                <a:cubicBezTo>
                  <a:pt x="72" y="227"/>
                  <a:pt x="67" y="232"/>
                  <a:pt x="60" y="232"/>
                </a:cubicBezTo>
                <a:cubicBezTo>
                  <a:pt x="12" y="232"/>
                  <a:pt x="12" y="232"/>
                  <a:pt x="12" y="232"/>
                </a:cubicBezTo>
                <a:cubicBezTo>
                  <a:pt x="5" y="232"/>
                  <a:pt x="0" y="227"/>
                  <a:pt x="0" y="220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65"/>
                  <a:pt x="5" y="160"/>
                  <a:pt x="12" y="160"/>
                </a:cubicBezTo>
                <a:cubicBezTo>
                  <a:pt x="19" y="160"/>
                  <a:pt x="24" y="165"/>
                  <a:pt x="24" y="172"/>
                </a:cubicBezTo>
                <a:cubicBezTo>
                  <a:pt x="24" y="191"/>
                  <a:pt x="24" y="191"/>
                  <a:pt x="24" y="191"/>
                </a:cubicBezTo>
                <a:cubicBezTo>
                  <a:pt x="84" y="131"/>
                  <a:pt x="84" y="131"/>
                  <a:pt x="84" y="131"/>
                </a:cubicBezTo>
                <a:cubicBezTo>
                  <a:pt x="84" y="131"/>
                  <a:pt x="84" y="131"/>
                  <a:pt x="84" y="131"/>
                </a:cubicBezTo>
                <a:cubicBezTo>
                  <a:pt x="86" y="129"/>
                  <a:pt x="89" y="128"/>
                  <a:pt x="92" y="128"/>
                </a:cubicBezTo>
                <a:cubicBezTo>
                  <a:pt x="99" y="128"/>
                  <a:pt x="104" y="133"/>
                  <a:pt x="104" y="140"/>
                </a:cubicBezTo>
                <a:cubicBezTo>
                  <a:pt x="104" y="143"/>
                  <a:pt x="103" y="146"/>
                  <a:pt x="101" y="148"/>
                </a:cubicBezTo>
                <a:close/>
                <a:moveTo>
                  <a:pt x="92" y="104"/>
                </a:moveTo>
                <a:cubicBezTo>
                  <a:pt x="89" y="104"/>
                  <a:pt x="86" y="103"/>
                  <a:pt x="84" y="101"/>
                </a:cubicBezTo>
                <a:cubicBezTo>
                  <a:pt x="84" y="101"/>
                  <a:pt x="84" y="101"/>
                  <a:pt x="84" y="101"/>
                </a:cubicBezTo>
                <a:cubicBezTo>
                  <a:pt x="24" y="41"/>
                  <a:pt x="24" y="41"/>
                  <a:pt x="24" y="41"/>
                </a:cubicBezTo>
                <a:cubicBezTo>
                  <a:pt x="24" y="60"/>
                  <a:pt x="24" y="60"/>
                  <a:pt x="24" y="60"/>
                </a:cubicBezTo>
                <a:cubicBezTo>
                  <a:pt x="24" y="67"/>
                  <a:pt x="19" y="72"/>
                  <a:pt x="12" y="72"/>
                </a:cubicBezTo>
                <a:cubicBezTo>
                  <a:pt x="5" y="72"/>
                  <a:pt x="0" y="67"/>
                  <a:pt x="0" y="6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7" y="0"/>
                  <a:pt x="72" y="5"/>
                  <a:pt x="72" y="12"/>
                </a:cubicBezTo>
                <a:cubicBezTo>
                  <a:pt x="72" y="19"/>
                  <a:pt x="67" y="24"/>
                  <a:pt x="60" y="24"/>
                </a:cubicBezTo>
                <a:cubicBezTo>
                  <a:pt x="41" y="24"/>
                  <a:pt x="41" y="24"/>
                  <a:pt x="41" y="24"/>
                </a:cubicBezTo>
                <a:cubicBezTo>
                  <a:pt x="101" y="84"/>
                  <a:pt x="101" y="84"/>
                  <a:pt x="101" y="84"/>
                </a:cubicBezTo>
                <a:cubicBezTo>
                  <a:pt x="101" y="84"/>
                  <a:pt x="101" y="84"/>
                  <a:pt x="101" y="84"/>
                </a:cubicBezTo>
                <a:cubicBezTo>
                  <a:pt x="103" y="86"/>
                  <a:pt x="104" y="89"/>
                  <a:pt x="104" y="92"/>
                </a:cubicBezTo>
                <a:cubicBezTo>
                  <a:pt x="104" y="99"/>
                  <a:pt x="99" y="104"/>
                  <a:pt x="92" y="104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4" name="Freeform 36"/>
          <p:cNvSpPr/>
          <p:nvPr/>
        </p:nvSpPr>
        <p:spPr bwMode="auto">
          <a:xfrm>
            <a:off x="4488697" y="4142332"/>
            <a:ext cx="526368" cy="528377"/>
          </a:xfrm>
          <a:custGeom>
            <a:avLst/>
            <a:gdLst>
              <a:gd name="T0" fmla="*/ 415925 w 256"/>
              <a:gd name="T1" fmla="*/ 208756 h 256"/>
              <a:gd name="T2" fmla="*/ 409426 w 256"/>
              <a:gd name="T3" fmla="*/ 223434 h 256"/>
              <a:gd name="T4" fmla="*/ 344438 w 256"/>
              <a:gd name="T5" fmla="*/ 282147 h 256"/>
              <a:gd name="T6" fmla="*/ 331440 w 256"/>
              <a:gd name="T7" fmla="*/ 287040 h 256"/>
              <a:gd name="T8" fmla="*/ 311944 w 256"/>
              <a:gd name="T9" fmla="*/ 267469 h 256"/>
              <a:gd name="T10" fmla="*/ 318443 w 256"/>
              <a:gd name="T11" fmla="*/ 252790 h 256"/>
              <a:gd name="T12" fmla="*/ 346063 w 256"/>
              <a:gd name="T13" fmla="*/ 228327 h 256"/>
              <a:gd name="T14" fmla="*/ 227459 w 256"/>
              <a:gd name="T15" fmla="*/ 228327 h 256"/>
              <a:gd name="T16" fmla="*/ 227459 w 256"/>
              <a:gd name="T17" fmla="*/ 347383 h 256"/>
              <a:gd name="T18" fmla="*/ 251830 w 256"/>
              <a:gd name="T19" fmla="*/ 319658 h 256"/>
              <a:gd name="T20" fmla="*/ 266452 w 256"/>
              <a:gd name="T21" fmla="*/ 313134 h 256"/>
              <a:gd name="T22" fmla="*/ 285948 w 256"/>
              <a:gd name="T23" fmla="*/ 332705 h 256"/>
              <a:gd name="T24" fmla="*/ 281074 w 256"/>
              <a:gd name="T25" fmla="*/ 345752 h 256"/>
              <a:gd name="T26" fmla="*/ 222585 w 256"/>
              <a:gd name="T27" fmla="*/ 410988 h 256"/>
              <a:gd name="T28" fmla="*/ 207963 w 256"/>
              <a:gd name="T29" fmla="*/ 417512 h 256"/>
              <a:gd name="T30" fmla="*/ 193340 w 256"/>
              <a:gd name="T31" fmla="*/ 410988 h 256"/>
              <a:gd name="T32" fmla="*/ 134851 w 256"/>
              <a:gd name="T33" fmla="*/ 345752 h 256"/>
              <a:gd name="T34" fmla="*/ 129977 w 256"/>
              <a:gd name="T35" fmla="*/ 332705 h 256"/>
              <a:gd name="T36" fmla="*/ 149473 w 256"/>
              <a:gd name="T37" fmla="*/ 313134 h 256"/>
              <a:gd name="T38" fmla="*/ 164095 w 256"/>
              <a:gd name="T39" fmla="*/ 319658 h 256"/>
              <a:gd name="T40" fmla="*/ 188466 w 256"/>
              <a:gd name="T41" fmla="*/ 347383 h 256"/>
              <a:gd name="T42" fmla="*/ 188466 w 256"/>
              <a:gd name="T43" fmla="*/ 228327 h 256"/>
              <a:gd name="T44" fmla="*/ 69862 w 256"/>
              <a:gd name="T45" fmla="*/ 228327 h 256"/>
              <a:gd name="T46" fmla="*/ 97482 w 256"/>
              <a:gd name="T47" fmla="*/ 252790 h 256"/>
              <a:gd name="T48" fmla="*/ 103981 w 256"/>
              <a:gd name="T49" fmla="*/ 267469 h 256"/>
              <a:gd name="T50" fmla="*/ 84485 w 256"/>
              <a:gd name="T51" fmla="*/ 287040 h 256"/>
              <a:gd name="T52" fmla="*/ 71487 w 256"/>
              <a:gd name="T53" fmla="*/ 282147 h 256"/>
              <a:gd name="T54" fmla="*/ 6499 w 256"/>
              <a:gd name="T55" fmla="*/ 223434 h 256"/>
              <a:gd name="T56" fmla="*/ 0 w 256"/>
              <a:gd name="T57" fmla="*/ 208756 h 256"/>
              <a:gd name="T58" fmla="*/ 6499 w 256"/>
              <a:gd name="T59" fmla="*/ 194078 h 256"/>
              <a:gd name="T60" fmla="*/ 71487 w 256"/>
              <a:gd name="T61" fmla="*/ 135365 h 256"/>
              <a:gd name="T62" fmla="*/ 84485 w 256"/>
              <a:gd name="T63" fmla="*/ 130473 h 256"/>
              <a:gd name="T64" fmla="*/ 103981 w 256"/>
              <a:gd name="T65" fmla="*/ 150043 h 256"/>
              <a:gd name="T66" fmla="*/ 97482 w 256"/>
              <a:gd name="T67" fmla="*/ 164722 h 256"/>
              <a:gd name="T68" fmla="*/ 69862 w 256"/>
              <a:gd name="T69" fmla="*/ 189185 h 256"/>
              <a:gd name="T70" fmla="*/ 188466 w 256"/>
              <a:gd name="T71" fmla="*/ 189185 h 256"/>
              <a:gd name="T72" fmla="*/ 188466 w 256"/>
              <a:gd name="T73" fmla="*/ 70129 h 256"/>
              <a:gd name="T74" fmla="*/ 164095 w 256"/>
              <a:gd name="T75" fmla="*/ 97854 h 256"/>
              <a:gd name="T76" fmla="*/ 149473 w 256"/>
              <a:gd name="T77" fmla="*/ 104378 h 256"/>
              <a:gd name="T78" fmla="*/ 129977 w 256"/>
              <a:gd name="T79" fmla="*/ 84807 h 256"/>
              <a:gd name="T80" fmla="*/ 134851 w 256"/>
              <a:gd name="T81" fmla="*/ 71760 h 256"/>
              <a:gd name="T82" fmla="*/ 193340 w 256"/>
              <a:gd name="T83" fmla="*/ 6524 h 256"/>
              <a:gd name="T84" fmla="*/ 207963 w 256"/>
              <a:gd name="T85" fmla="*/ 0 h 256"/>
              <a:gd name="T86" fmla="*/ 222585 w 256"/>
              <a:gd name="T87" fmla="*/ 6524 h 256"/>
              <a:gd name="T88" fmla="*/ 281074 w 256"/>
              <a:gd name="T89" fmla="*/ 71760 h 256"/>
              <a:gd name="T90" fmla="*/ 285948 w 256"/>
              <a:gd name="T91" fmla="*/ 84807 h 256"/>
              <a:gd name="T92" fmla="*/ 266452 w 256"/>
              <a:gd name="T93" fmla="*/ 104378 h 256"/>
              <a:gd name="T94" fmla="*/ 251830 w 256"/>
              <a:gd name="T95" fmla="*/ 97854 h 256"/>
              <a:gd name="T96" fmla="*/ 227459 w 256"/>
              <a:gd name="T97" fmla="*/ 70129 h 256"/>
              <a:gd name="T98" fmla="*/ 227459 w 256"/>
              <a:gd name="T99" fmla="*/ 189185 h 256"/>
              <a:gd name="T100" fmla="*/ 346063 w 256"/>
              <a:gd name="T101" fmla="*/ 189185 h 256"/>
              <a:gd name="T102" fmla="*/ 318443 w 256"/>
              <a:gd name="T103" fmla="*/ 164722 h 256"/>
              <a:gd name="T104" fmla="*/ 311944 w 256"/>
              <a:gd name="T105" fmla="*/ 150043 h 256"/>
              <a:gd name="T106" fmla="*/ 331440 w 256"/>
              <a:gd name="T107" fmla="*/ 130473 h 256"/>
              <a:gd name="T108" fmla="*/ 344438 w 256"/>
              <a:gd name="T109" fmla="*/ 135365 h 256"/>
              <a:gd name="T110" fmla="*/ 409426 w 256"/>
              <a:gd name="T111" fmla="*/ 194078 h 256"/>
              <a:gd name="T112" fmla="*/ 415925 w 256"/>
              <a:gd name="T113" fmla="*/ 208756 h 25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56" h="256">
                <a:moveTo>
                  <a:pt x="256" y="128"/>
                </a:moveTo>
                <a:cubicBezTo>
                  <a:pt x="256" y="132"/>
                  <a:pt x="254" y="135"/>
                  <a:pt x="252" y="137"/>
                </a:cubicBezTo>
                <a:cubicBezTo>
                  <a:pt x="212" y="173"/>
                  <a:pt x="212" y="173"/>
                  <a:pt x="212" y="173"/>
                </a:cubicBezTo>
                <a:cubicBezTo>
                  <a:pt x="210" y="175"/>
                  <a:pt x="207" y="176"/>
                  <a:pt x="204" y="176"/>
                </a:cubicBezTo>
                <a:cubicBezTo>
                  <a:pt x="197" y="176"/>
                  <a:pt x="192" y="171"/>
                  <a:pt x="192" y="164"/>
                </a:cubicBezTo>
                <a:cubicBezTo>
                  <a:pt x="192" y="160"/>
                  <a:pt x="194" y="157"/>
                  <a:pt x="196" y="155"/>
                </a:cubicBezTo>
                <a:cubicBezTo>
                  <a:pt x="213" y="140"/>
                  <a:pt x="213" y="140"/>
                  <a:pt x="213" y="140"/>
                </a:cubicBezTo>
                <a:cubicBezTo>
                  <a:pt x="140" y="140"/>
                  <a:pt x="140" y="140"/>
                  <a:pt x="140" y="140"/>
                </a:cubicBezTo>
                <a:cubicBezTo>
                  <a:pt x="140" y="213"/>
                  <a:pt x="140" y="213"/>
                  <a:pt x="140" y="213"/>
                </a:cubicBezTo>
                <a:cubicBezTo>
                  <a:pt x="155" y="196"/>
                  <a:pt x="155" y="196"/>
                  <a:pt x="155" y="196"/>
                </a:cubicBezTo>
                <a:cubicBezTo>
                  <a:pt x="157" y="194"/>
                  <a:pt x="160" y="192"/>
                  <a:pt x="164" y="192"/>
                </a:cubicBezTo>
                <a:cubicBezTo>
                  <a:pt x="171" y="192"/>
                  <a:pt x="176" y="197"/>
                  <a:pt x="176" y="204"/>
                </a:cubicBezTo>
                <a:cubicBezTo>
                  <a:pt x="176" y="207"/>
                  <a:pt x="175" y="210"/>
                  <a:pt x="173" y="212"/>
                </a:cubicBezTo>
                <a:cubicBezTo>
                  <a:pt x="137" y="252"/>
                  <a:pt x="137" y="252"/>
                  <a:pt x="137" y="252"/>
                </a:cubicBezTo>
                <a:cubicBezTo>
                  <a:pt x="135" y="254"/>
                  <a:pt x="132" y="256"/>
                  <a:pt x="128" y="256"/>
                </a:cubicBezTo>
                <a:cubicBezTo>
                  <a:pt x="124" y="256"/>
                  <a:pt x="121" y="254"/>
                  <a:pt x="119" y="252"/>
                </a:cubicBezTo>
                <a:cubicBezTo>
                  <a:pt x="83" y="212"/>
                  <a:pt x="83" y="212"/>
                  <a:pt x="83" y="212"/>
                </a:cubicBezTo>
                <a:cubicBezTo>
                  <a:pt x="81" y="210"/>
                  <a:pt x="80" y="207"/>
                  <a:pt x="80" y="204"/>
                </a:cubicBezTo>
                <a:cubicBezTo>
                  <a:pt x="80" y="197"/>
                  <a:pt x="85" y="192"/>
                  <a:pt x="92" y="192"/>
                </a:cubicBezTo>
                <a:cubicBezTo>
                  <a:pt x="96" y="192"/>
                  <a:pt x="99" y="194"/>
                  <a:pt x="101" y="196"/>
                </a:cubicBezTo>
                <a:cubicBezTo>
                  <a:pt x="116" y="213"/>
                  <a:pt x="116" y="213"/>
                  <a:pt x="116" y="213"/>
                </a:cubicBezTo>
                <a:cubicBezTo>
                  <a:pt x="116" y="140"/>
                  <a:pt x="116" y="140"/>
                  <a:pt x="116" y="140"/>
                </a:cubicBezTo>
                <a:cubicBezTo>
                  <a:pt x="43" y="140"/>
                  <a:pt x="43" y="140"/>
                  <a:pt x="43" y="140"/>
                </a:cubicBezTo>
                <a:cubicBezTo>
                  <a:pt x="60" y="155"/>
                  <a:pt x="60" y="155"/>
                  <a:pt x="60" y="155"/>
                </a:cubicBezTo>
                <a:cubicBezTo>
                  <a:pt x="62" y="157"/>
                  <a:pt x="64" y="160"/>
                  <a:pt x="64" y="164"/>
                </a:cubicBezTo>
                <a:cubicBezTo>
                  <a:pt x="64" y="171"/>
                  <a:pt x="59" y="176"/>
                  <a:pt x="52" y="176"/>
                </a:cubicBezTo>
                <a:cubicBezTo>
                  <a:pt x="49" y="176"/>
                  <a:pt x="46" y="175"/>
                  <a:pt x="44" y="173"/>
                </a:cubicBezTo>
                <a:cubicBezTo>
                  <a:pt x="4" y="137"/>
                  <a:pt x="4" y="137"/>
                  <a:pt x="4" y="137"/>
                </a:cubicBezTo>
                <a:cubicBezTo>
                  <a:pt x="2" y="135"/>
                  <a:pt x="0" y="132"/>
                  <a:pt x="0" y="128"/>
                </a:cubicBezTo>
                <a:cubicBezTo>
                  <a:pt x="0" y="124"/>
                  <a:pt x="2" y="121"/>
                  <a:pt x="4" y="119"/>
                </a:cubicBezTo>
                <a:cubicBezTo>
                  <a:pt x="44" y="83"/>
                  <a:pt x="44" y="83"/>
                  <a:pt x="44" y="83"/>
                </a:cubicBezTo>
                <a:cubicBezTo>
                  <a:pt x="46" y="81"/>
                  <a:pt x="49" y="80"/>
                  <a:pt x="52" y="80"/>
                </a:cubicBezTo>
                <a:cubicBezTo>
                  <a:pt x="59" y="80"/>
                  <a:pt x="64" y="85"/>
                  <a:pt x="64" y="92"/>
                </a:cubicBezTo>
                <a:cubicBezTo>
                  <a:pt x="64" y="96"/>
                  <a:pt x="62" y="99"/>
                  <a:pt x="60" y="101"/>
                </a:cubicBezTo>
                <a:cubicBezTo>
                  <a:pt x="43" y="116"/>
                  <a:pt x="43" y="116"/>
                  <a:pt x="43" y="116"/>
                </a:cubicBezTo>
                <a:cubicBezTo>
                  <a:pt x="116" y="116"/>
                  <a:pt x="116" y="116"/>
                  <a:pt x="116" y="116"/>
                </a:cubicBezTo>
                <a:cubicBezTo>
                  <a:pt x="116" y="43"/>
                  <a:pt x="116" y="43"/>
                  <a:pt x="116" y="43"/>
                </a:cubicBezTo>
                <a:cubicBezTo>
                  <a:pt x="101" y="60"/>
                  <a:pt x="101" y="60"/>
                  <a:pt x="101" y="60"/>
                </a:cubicBezTo>
                <a:cubicBezTo>
                  <a:pt x="99" y="62"/>
                  <a:pt x="96" y="64"/>
                  <a:pt x="92" y="64"/>
                </a:cubicBezTo>
                <a:cubicBezTo>
                  <a:pt x="85" y="64"/>
                  <a:pt x="80" y="59"/>
                  <a:pt x="80" y="52"/>
                </a:cubicBezTo>
                <a:cubicBezTo>
                  <a:pt x="80" y="49"/>
                  <a:pt x="81" y="46"/>
                  <a:pt x="83" y="44"/>
                </a:cubicBezTo>
                <a:cubicBezTo>
                  <a:pt x="119" y="4"/>
                  <a:pt x="119" y="4"/>
                  <a:pt x="119" y="4"/>
                </a:cubicBezTo>
                <a:cubicBezTo>
                  <a:pt x="121" y="2"/>
                  <a:pt x="124" y="0"/>
                  <a:pt x="128" y="0"/>
                </a:cubicBezTo>
                <a:cubicBezTo>
                  <a:pt x="132" y="0"/>
                  <a:pt x="135" y="2"/>
                  <a:pt x="137" y="4"/>
                </a:cubicBezTo>
                <a:cubicBezTo>
                  <a:pt x="173" y="44"/>
                  <a:pt x="173" y="44"/>
                  <a:pt x="173" y="44"/>
                </a:cubicBezTo>
                <a:cubicBezTo>
                  <a:pt x="175" y="46"/>
                  <a:pt x="176" y="49"/>
                  <a:pt x="176" y="52"/>
                </a:cubicBezTo>
                <a:cubicBezTo>
                  <a:pt x="176" y="59"/>
                  <a:pt x="171" y="64"/>
                  <a:pt x="164" y="64"/>
                </a:cubicBezTo>
                <a:cubicBezTo>
                  <a:pt x="160" y="64"/>
                  <a:pt x="157" y="62"/>
                  <a:pt x="155" y="60"/>
                </a:cubicBezTo>
                <a:cubicBezTo>
                  <a:pt x="140" y="43"/>
                  <a:pt x="140" y="43"/>
                  <a:pt x="140" y="43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213" y="116"/>
                  <a:pt x="213" y="116"/>
                  <a:pt x="213" y="116"/>
                </a:cubicBezTo>
                <a:cubicBezTo>
                  <a:pt x="196" y="101"/>
                  <a:pt x="196" y="101"/>
                  <a:pt x="196" y="101"/>
                </a:cubicBezTo>
                <a:cubicBezTo>
                  <a:pt x="194" y="99"/>
                  <a:pt x="192" y="96"/>
                  <a:pt x="192" y="92"/>
                </a:cubicBezTo>
                <a:cubicBezTo>
                  <a:pt x="192" y="85"/>
                  <a:pt x="197" y="80"/>
                  <a:pt x="204" y="80"/>
                </a:cubicBezTo>
                <a:cubicBezTo>
                  <a:pt x="207" y="80"/>
                  <a:pt x="210" y="81"/>
                  <a:pt x="212" y="83"/>
                </a:cubicBezTo>
                <a:cubicBezTo>
                  <a:pt x="252" y="119"/>
                  <a:pt x="252" y="119"/>
                  <a:pt x="252" y="119"/>
                </a:cubicBezTo>
                <a:cubicBezTo>
                  <a:pt x="254" y="121"/>
                  <a:pt x="256" y="124"/>
                  <a:pt x="256" y="128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5" name="Freeform 37"/>
          <p:cNvSpPr/>
          <p:nvPr/>
        </p:nvSpPr>
        <p:spPr bwMode="auto">
          <a:xfrm>
            <a:off x="3566548" y="4307073"/>
            <a:ext cx="526368" cy="198894"/>
          </a:xfrm>
          <a:custGeom>
            <a:avLst/>
            <a:gdLst>
              <a:gd name="T0" fmla="*/ 415925 w 256"/>
              <a:gd name="T1" fmla="*/ 78581 h 96"/>
              <a:gd name="T2" fmla="*/ 409426 w 256"/>
              <a:gd name="T3" fmla="*/ 93315 h 96"/>
              <a:gd name="T4" fmla="*/ 344438 w 256"/>
              <a:gd name="T5" fmla="*/ 152251 h 96"/>
              <a:gd name="T6" fmla="*/ 331440 w 256"/>
              <a:gd name="T7" fmla="*/ 157162 h 96"/>
              <a:gd name="T8" fmla="*/ 311944 w 256"/>
              <a:gd name="T9" fmla="*/ 137517 h 96"/>
              <a:gd name="T10" fmla="*/ 318443 w 256"/>
              <a:gd name="T11" fmla="*/ 122783 h 96"/>
              <a:gd name="T12" fmla="*/ 346063 w 256"/>
              <a:gd name="T13" fmla="*/ 98226 h 96"/>
              <a:gd name="T14" fmla="*/ 227459 w 256"/>
              <a:gd name="T15" fmla="*/ 98226 h 96"/>
              <a:gd name="T16" fmla="*/ 188466 w 256"/>
              <a:gd name="T17" fmla="*/ 98226 h 96"/>
              <a:gd name="T18" fmla="*/ 69862 w 256"/>
              <a:gd name="T19" fmla="*/ 98226 h 96"/>
              <a:gd name="T20" fmla="*/ 97482 w 256"/>
              <a:gd name="T21" fmla="*/ 122783 h 96"/>
              <a:gd name="T22" fmla="*/ 103981 w 256"/>
              <a:gd name="T23" fmla="*/ 137517 h 96"/>
              <a:gd name="T24" fmla="*/ 84485 w 256"/>
              <a:gd name="T25" fmla="*/ 157162 h 96"/>
              <a:gd name="T26" fmla="*/ 71487 w 256"/>
              <a:gd name="T27" fmla="*/ 152251 h 96"/>
              <a:gd name="T28" fmla="*/ 6499 w 256"/>
              <a:gd name="T29" fmla="*/ 93315 h 96"/>
              <a:gd name="T30" fmla="*/ 0 w 256"/>
              <a:gd name="T31" fmla="*/ 78581 h 96"/>
              <a:gd name="T32" fmla="*/ 6499 w 256"/>
              <a:gd name="T33" fmla="*/ 63847 h 96"/>
              <a:gd name="T34" fmla="*/ 71487 w 256"/>
              <a:gd name="T35" fmla="*/ 4911 h 96"/>
              <a:gd name="T36" fmla="*/ 84485 w 256"/>
              <a:gd name="T37" fmla="*/ 0 h 96"/>
              <a:gd name="T38" fmla="*/ 103981 w 256"/>
              <a:gd name="T39" fmla="*/ 19645 h 96"/>
              <a:gd name="T40" fmla="*/ 97482 w 256"/>
              <a:gd name="T41" fmla="*/ 34379 h 96"/>
              <a:gd name="T42" fmla="*/ 69862 w 256"/>
              <a:gd name="T43" fmla="*/ 58936 h 96"/>
              <a:gd name="T44" fmla="*/ 188466 w 256"/>
              <a:gd name="T45" fmla="*/ 58936 h 96"/>
              <a:gd name="T46" fmla="*/ 227459 w 256"/>
              <a:gd name="T47" fmla="*/ 58936 h 96"/>
              <a:gd name="T48" fmla="*/ 346063 w 256"/>
              <a:gd name="T49" fmla="*/ 58936 h 96"/>
              <a:gd name="T50" fmla="*/ 318443 w 256"/>
              <a:gd name="T51" fmla="*/ 34379 h 96"/>
              <a:gd name="T52" fmla="*/ 311944 w 256"/>
              <a:gd name="T53" fmla="*/ 19645 h 96"/>
              <a:gd name="T54" fmla="*/ 331440 w 256"/>
              <a:gd name="T55" fmla="*/ 0 h 96"/>
              <a:gd name="T56" fmla="*/ 344438 w 256"/>
              <a:gd name="T57" fmla="*/ 4911 h 96"/>
              <a:gd name="T58" fmla="*/ 409426 w 256"/>
              <a:gd name="T59" fmla="*/ 63847 h 96"/>
              <a:gd name="T60" fmla="*/ 415925 w 256"/>
              <a:gd name="T61" fmla="*/ 78581 h 9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56" h="96">
                <a:moveTo>
                  <a:pt x="256" y="48"/>
                </a:moveTo>
                <a:cubicBezTo>
                  <a:pt x="256" y="52"/>
                  <a:pt x="254" y="55"/>
                  <a:pt x="252" y="57"/>
                </a:cubicBezTo>
                <a:cubicBezTo>
                  <a:pt x="212" y="93"/>
                  <a:pt x="212" y="93"/>
                  <a:pt x="212" y="93"/>
                </a:cubicBezTo>
                <a:cubicBezTo>
                  <a:pt x="210" y="95"/>
                  <a:pt x="207" y="96"/>
                  <a:pt x="204" y="96"/>
                </a:cubicBezTo>
                <a:cubicBezTo>
                  <a:pt x="197" y="96"/>
                  <a:pt x="192" y="91"/>
                  <a:pt x="192" y="84"/>
                </a:cubicBezTo>
                <a:cubicBezTo>
                  <a:pt x="192" y="80"/>
                  <a:pt x="194" y="77"/>
                  <a:pt x="196" y="75"/>
                </a:cubicBezTo>
                <a:cubicBezTo>
                  <a:pt x="213" y="60"/>
                  <a:pt x="213" y="60"/>
                  <a:pt x="213" y="60"/>
                </a:cubicBezTo>
                <a:cubicBezTo>
                  <a:pt x="140" y="60"/>
                  <a:pt x="140" y="60"/>
                  <a:pt x="140" y="60"/>
                </a:cubicBezTo>
                <a:cubicBezTo>
                  <a:pt x="116" y="60"/>
                  <a:pt x="116" y="60"/>
                  <a:pt x="116" y="60"/>
                </a:cubicBezTo>
                <a:cubicBezTo>
                  <a:pt x="43" y="60"/>
                  <a:pt x="43" y="60"/>
                  <a:pt x="43" y="60"/>
                </a:cubicBezTo>
                <a:cubicBezTo>
                  <a:pt x="60" y="75"/>
                  <a:pt x="60" y="75"/>
                  <a:pt x="60" y="75"/>
                </a:cubicBezTo>
                <a:cubicBezTo>
                  <a:pt x="62" y="77"/>
                  <a:pt x="64" y="80"/>
                  <a:pt x="64" y="84"/>
                </a:cubicBezTo>
                <a:cubicBezTo>
                  <a:pt x="64" y="91"/>
                  <a:pt x="59" y="96"/>
                  <a:pt x="52" y="96"/>
                </a:cubicBezTo>
                <a:cubicBezTo>
                  <a:pt x="49" y="96"/>
                  <a:pt x="46" y="95"/>
                  <a:pt x="44" y="93"/>
                </a:cubicBezTo>
                <a:cubicBezTo>
                  <a:pt x="4" y="57"/>
                  <a:pt x="4" y="57"/>
                  <a:pt x="4" y="57"/>
                </a:cubicBezTo>
                <a:cubicBezTo>
                  <a:pt x="2" y="55"/>
                  <a:pt x="0" y="52"/>
                  <a:pt x="0" y="48"/>
                </a:cubicBezTo>
                <a:cubicBezTo>
                  <a:pt x="0" y="44"/>
                  <a:pt x="2" y="41"/>
                  <a:pt x="4" y="39"/>
                </a:cubicBezTo>
                <a:cubicBezTo>
                  <a:pt x="44" y="3"/>
                  <a:pt x="44" y="3"/>
                  <a:pt x="44" y="3"/>
                </a:cubicBezTo>
                <a:cubicBezTo>
                  <a:pt x="46" y="1"/>
                  <a:pt x="49" y="0"/>
                  <a:pt x="52" y="0"/>
                </a:cubicBezTo>
                <a:cubicBezTo>
                  <a:pt x="59" y="0"/>
                  <a:pt x="64" y="5"/>
                  <a:pt x="64" y="12"/>
                </a:cubicBezTo>
                <a:cubicBezTo>
                  <a:pt x="64" y="16"/>
                  <a:pt x="62" y="19"/>
                  <a:pt x="60" y="21"/>
                </a:cubicBezTo>
                <a:cubicBezTo>
                  <a:pt x="43" y="36"/>
                  <a:pt x="43" y="36"/>
                  <a:pt x="43" y="36"/>
                </a:cubicBezTo>
                <a:cubicBezTo>
                  <a:pt x="116" y="36"/>
                  <a:pt x="116" y="36"/>
                  <a:pt x="116" y="36"/>
                </a:cubicBezTo>
                <a:cubicBezTo>
                  <a:pt x="140" y="36"/>
                  <a:pt x="140" y="36"/>
                  <a:pt x="140" y="36"/>
                </a:cubicBezTo>
                <a:cubicBezTo>
                  <a:pt x="213" y="36"/>
                  <a:pt x="213" y="36"/>
                  <a:pt x="213" y="36"/>
                </a:cubicBezTo>
                <a:cubicBezTo>
                  <a:pt x="196" y="21"/>
                  <a:pt x="196" y="21"/>
                  <a:pt x="196" y="21"/>
                </a:cubicBezTo>
                <a:cubicBezTo>
                  <a:pt x="194" y="19"/>
                  <a:pt x="192" y="16"/>
                  <a:pt x="192" y="12"/>
                </a:cubicBezTo>
                <a:cubicBezTo>
                  <a:pt x="192" y="5"/>
                  <a:pt x="197" y="0"/>
                  <a:pt x="204" y="0"/>
                </a:cubicBezTo>
                <a:cubicBezTo>
                  <a:pt x="207" y="0"/>
                  <a:pt x="210" y="1"/>
                  <a:pt x="212" y="3"/>
                </a:cubicBezTo>
                <a:cubicBezTo>
                  <a:pt x="252" y="39"/>
                  <a:pt x="252" y="39"/>
                  <a:pt x="252" y="39"/>
                </a:cubicBezTo>
                <a:cubicBezTo>
                  <a:pt x="254" y="41"/>
                  <a:pt x="256" y="44"/>
                  <a:pt x="256" y="48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6" name="Freeform 38"/>
          <p:cNvSpPr/>
          <p:nvPr/>
        </p:nvSpPr>
        <p:spPr bwMode="auto">
          <a:xfrm>
            <a:off x="2809140" y="4142332"/>
            <a:ext cx="196886" cy="528377"/>
          </a:xfrm>
          <a:custGeom>
            <a:avLst/>
            <a:gdLst>
              <a:gd name="T0" fmla="*/ 136128 w 96"/>
              <a:gd name="T1" fmla="*/ 104378 h 256"/>
              <a:gd name="T2" fmla="*/ 121543 w 96"/>
              <a:gd name="T3" fmla="*/ 97854 h 256"/>
              <a:gd name="T4" fmla="*/ 97234 w 96"/>
              <a:gd name="T5" fmla="*/ 70129 h 256"/>
              <a:gd name="T6" fmla="*/ 97234 w 96"/>
              <a:gd name="T7" fmla="*/ 189185 h 256"/>
              <a:gd name="T8" fmla="*/ 97234 w 96"/>
              <a:gd name="T9" fmla="*/ 228327 h 256"/>
              <a:gd name="T10" fmla="*/ 97234 w 96"/>
              <a:gd name="T11" fmla="*/ 347383 h 256"/>
              <a:gd name="T12" fmla="*/ 121543 w 96"/>
              <a:gd name="T13" fmla="*/ 319658 h 256"/>
              <a:gd name="T14" fmla="*/ 136128 w 96"/>
              <a:gd name="T15" fmla="*/ 313134 h 256"/>
              <a:gd name="T16" fmla="*/ 155575 w 96"/>
              <a:gd name="T17" fmla="*/ 332705 h 256"/>
              <a:gd name="T18" fmla="*/ 150713 w 96"/>
              <a:gd name="T19" fmla="*/ 345752 h 256"/>
              <a:gd name="T20" fmla="*/ 92373 w 96"/>
              <a:gd name="T21" fmla="*/ 410988 h 256"/>
              <a:gd name="T22" fmla="*/ 77788 w 96"/>
              <a:gd name="T23" fmla="*/ 417512 h 256"/>
              <a:gd name="T24" fmla="*/ 63202 w 96"/>
              <a:gd name="T25" fmla="*/ 410988 h 256"/>
              <a:gd name="T26" fmla="*/ 4862 w 96"/>
              <a:gd name="T27" fmla="*/ 345752 h 256"/>
              <a:gd name="T28" fmla="*/ 0 w 96"/>
              <a:gd name="T29" fmla="*/ 332705 h 256"/>
              <a:gd name="T30" fmla="*/ 19447 w 96"/>
              <a:gd name="T31" fmla="*/ 313134 h 256"/>
              <a:gd name="T32" fmla="*/ 34032 w 96"/>
              <a:gd name="T33" fmla="*/ 319658 h 256"/>
              <a:gd name="T34" fmla="*/ 58341 w 96"/>
              <a:gd name="T35" fmla="*/ 347383 h 256"/>
              <a:gd name="T36" fmla="*/ 58341 w 96"/>
              <a:gd name="T37" fmla="*/ 228327 h 256"/>
              <a:gd name="T38" fmla="*/ 58341 w 96"/>
              <a:gd name="T39" fmla="*/ 189185 h 256"/>
              <a:gd name="T40" fmla="*/ 58341 w 96"/>
              <a:gd name="T41" fmla="*/ 70129 h 256"/>
              <a:gd name="T42" fmla="*/ 34032 w 96"/>
              <a:gd name="T43" fmla="*/ 97854 h 256"/>
              <a:gd name="T44" fmla="*/ 19447 w 96"/>
              <a:gd name="T45" fmla="*/ 104378 h 256"/>
              <a:gd name="T46" fmla="*/ 0 w 96"/>
              <a:gd name="T47" fmla="*/ 84807 h 256"/>
              <a:gd name="T48" fmla="*/ 4862 w 96"/>
              <a:gd name="T49" fmla="*/ 71760 h 256"/>
              <a:gd name="T50" fmla="*/ 63202 w 96"/>
              <a:gd name="T51" fmla="*/ 6524 h 256"/>
              <a:gd name="T52" fmla="*/ 63202 w 96"/>
              <a:gd name="T53" fmla="*/ 6524 h 256"/>
              <a:gd name="T54" fmla="*/ 77788 w 96"/>
              <a:gd name="T55" fmla="*/ 0 h 256"/>
              <a:gd name="T56" fmla="*/ 92373 w 96"/>
              <a:gd name="T57" fmla="*/ 6524 h 256"/>
              <a:gd name="T58" fmla="*/ 92373 w 96"/>
              <a:gd name="T59" fmla="*/ 6524 h 256"/>
              <a:gd name="T60" fmla="*/ 150713 w 96"/>
              <a:gd name="T61" fmla="*/ 71760 h 256"/>
              <a:gd name="T62" fmla="*/ 155575 w 96"/>
              <a:gd name="T63" fmla="*/ 84807 h 256"/>
              <a:gd name="T64" fmla="*/ 136128 w 96"/>
              <a:gd name="T65" fmla="*/ 104378 h 25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96" h="256">
                <a:moveTo>
                  <a:pt x="84" y="64"/>
                </a:moveTo>
                <a:cubicBezTo>
                  <a:pt x="80" y="64"/>
                  <a:pt x="77" y="62"/>
                  <a:pt x="75" y="60"/>
                </a:cubicBezTo>
                <a:cubicBezTo>
                  <a:pt x="60" y="43"/>
                  <a:pt x="60" y="43"/>
                  <a:pt x="60" y="43"/>
                </a:cubicBezTo>
                <a:cubicBezTo>
                  <a:pt x="60" y="116"/>
                  <a:pt x="60" y="116"/>
                  <a:pt x="60" y="116"/>
                </a:cubicBezTo>
                <a:cubicBezTo>
                  <a:pt x="60" y="140"/>
                  <a:pt x="60" y="140"/>
                  <a:pt x="60" y="140"/>
                </a:cubicBezTo>
                <a:cubicBezTo>
                  <a:pt x="60" y="213"/>
                  <a:pt x="60" y="213"/>
                  <a:pt x="60" y="213"/>
                </a:cubicBezTo>
                <a:cubicBezTo>
                  <a:pt x="75" y="196"/>
                  <a:pt x="75" y="196"/>
                  <a:pt x="75" y="196"/>
                </a:cubicBezTo>
                <a:cubicBezTo>
                  <a:pt x="77" y="194"/>
                  <a:pt x="80" y="192"/>
                  <a:pt x="84" y="192"/>
                </a:cubicBezTo>
                <a:cubicBezTo>
                  <a:pt x="91" y="192"/>
                  <a:pt x="96" y="197"/>
                  <a:pt x="96" y="204"/>
                </a:cubicBezTo>
                <a:cubicBezTo>
                  <a:pt x="96" y="207"/>
                  <a:pt x="95" y="210"/>
                  <a:pt x="93" y="212"/>
                </a:cubicBezTo>
                <a:cubicBezTo>
                  <a:pt x="57" y="252"/>
                  <a:pt x="57" y="252"/>
                  <a:pt x="57" y="252"/>
                </a:cubicBezTo>
                <a:cubicBezTo>
                  <a:pt x="55" y="254"/>
                  <a:pt x="52" y="256"/>
                  <a:pt x="48" y="256"/>
                </a:cubicBezTo>
                <a:cubicBezTo>
                  <a:pt x="44" y="256"/>
                  <a:pt x="41" y="254"/>
                  <a:pt x="39" y="252"/>
                </a:cubicBezTo>
                <a:cubicBezTo>
                  <a:pt x="3" y="212"/>
                  <a:pt x="3" y="212"/>
                  <a:pt x="3" y="212"/>
                </a:cubicBezTo>
                <a:cubicBezTo>
                  <a:pt x="1" y="210"/>
                  <a:pt x="0" y="207"/>
                  <a:pt x="0" y="204"/>
                </a:cubicBezTo>
                <a:cubicBezTo>
                  <a:pt x="0" y="197"/>
                  <a:pt x="5" y="192"/>
                  <a:pt x="12" y="192"/>
                </a:cubicBezTo>
                <a:cubicBezTo>
                  <a:pt x="16" y="192"/>
                  <a:pt x="19" y="194"/>
                  <a:pt x="21" y="196"/>
                </a:cubicBezTo>
                <a:cubicBezTo>
                  <a:pt x="36" y="213"/>
                  <a:pt x="36" y="213"/>
                  <a:pt x="36" y="213"/>
                </a:cubicBezTo>
                <a:cubicBezTo>
                  <a:pt x="36" y="140"/>
                  <a:pt x="36" y="140"/>
                  <a:pt x="36" y="140"/>
                </a:cubicBezTo>
                <a:cubicBezTo>
                  <a:pt x="36" y="116"/>
                  <a:pt x="36" y="116"/>
                  <a:pt x="36" y="116"/>
                </a:cubicBezTo>
                <a:cubicBezTo>
                  <a:pt x="36" y="43"/>
                  <a:pt x="36" y="43"/>
                  <a:pt x="36" y="43"/>
                </a:cubicBezTo>
                <a:cubicBezTo>
                  <a:pt x="21" y="60"/>
                  <a:pt x="21" y="60"/>
                  <a:pt x="21" y="60"/>
                </a:cubicBezTo>
                <a:cubicBezTo>
                  <a:pt x="19" y="62"/>
                  <a:pt x="16" y="64"/>
                  <a:pt x="12" y="64"/>
                </a:cubicBezTo>
                <a:cubicBezTo>
                  <a:pt x="5" y="64"/>
                  <a:pt x="0" y="59"/>
                  <a:pt x="0" y="52"/>
                </a:cubicBezTo>
                <a:cubicBezTo>
                  <a:pt x="0" y="49"/>
                  <a:pt x="1" y="46"/>
                  <a:pt x="3" y="44"/>
                </a:cubicBezTo>
                <a:cubicBezTo>
                  <a:pt x="39" y="4"/>
                  <a:pt x="39" y="4"/>
                  <a:pt x="39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41" y="2"/>
                  <a:pt x="44" y="0"/>
                  <a:pt x="48" y="0"/>
                </a:cubicBezTo>
                <a:cubicBezTo>
                  <a:pt x="52" y="0"/>
                  <a:pt x="55" y="2"/>
                  <a:pt x="57" y="4"/>
                </a:cubicBezTo>
                <a:cubicBezTo>
                  <a:pt x="57" y="4"/>
                  <a:pt x="57" y="4"/>
                  <a:pt x="57" y="4"/>
                </a:cubicBezTo>
                <a:cubicBezTo>
                  <a:pt x="93" y="44"/>
                  <a:pt x="93" y="44"/>
                  <a:pt x="93" y="44"/>
                </a:cubicBezTo>
                <a:cubicBezTo>
                  <a:pt x="95" y="46"/>
                  <a:pt x="96" y="49"/>
                  <a:pt x="96" y="52"/>
                </a:cubicBezTo>
                <a:cubicBezTo>
                  <a:pt x="96" y="59"/>
                  <a:pt x="91" y="64"/>
                  <a:pt x="84" y="64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7" name="Freeform 39"/>
          <p:cNvSpPr>
            <a:spLocks noEditPoints="1"/>
          </p:cNvSpPr>
          <p:nvPr/>
        </p:nvSpPr>
        <p:spPr bwMode="auto">
          <a:xfrm>
            <a:off x="1780511" y="4142332"/>
            <a:ext cx="409844" cy="528377"/>
          </a:xfrm>
          <a:custGeom>
            <a:avLst/>
            <a:gdLst>
              <a:gd name="T0" fmla="*/ 318992 w 200"/>
              <a:gd name="T1" fmla="*/ 345752 h 256"/>
              <a:gd name="T2" fmla="*/ 318992 w 200"/>
              <a:gd name="T3" fmla="*/ 345752 h 256"/>
              <a:gd name="T4" fmla="*/ 260699 w 200"/>
              <a:gd name="T5" fmla="*/ 410988 h 256"/>
              <a:gd name="T6" fmla="*/ 260699 w 200"/>
              <a:gd name="T7" fmla="*/ 410988 h 256"/>
              <a:gd name="T8" fmla="*/ 246126 w 200"/>
              <a:gd name="T9" fmla="*/ 417512 h 256"/>
              <a:gd name="T10" fmla="*/ 231553 w 200"/>
              <a:gd name="T11" fmla="*/ 410988 h 256"/>
              <a:gd name="T12" fmla="*/ 231553 w 200"/>
              <a:gd name="T13" fmla="*/ 410988 h 256"/>
              <a:gd name="T14" fmla="*/ 173260 w 200"/>
              <a:gd name="T15" fmla="*/ 345752 h 256"/>
              <a:gd name="T16" fmla="*/ 173260 w 200"/>
              <a:gd name="T17" fmla="*/ 345752 h 256"/>
              <a:gd name="T18" fmla="*/ 168402 w 200"/>
              <a:gd name="T19" fmla="*/ 332705 h 256"/>
              <a:gd name="T20" fmla="*/ 187833 w 200"/>
              <a:gd name="T21" fmla="*/ 313134 h 256"/>
              <a:gd name="T22" fmla="*/ 202406 w 200"/>
              <a:gd name="T23" fmla="*/ 319658 h 256"/>
              <a:gd name="T24" fmla="*/ 202406 w 200"/>
              <a:gd name="T25" fmla="*/ 319658 h 256"/>
              <a:gd name="T26" fmla="*/ 226695 w 200"/>
              <a:gd name="T27" fmla="*/ 347383 h 256"/>
              <a:gd name="T28" fmla="*/ 226695 w 200"/>
              <a:gd name="T29" fmla="*/ 254421 h 256"/>
              <a:gd name="T30" fmla="*/ 226695 w 200"/>
              <a:gd name="T31" fmla="*/ 169614 h 256"/>
              <a:gd name="T32" fmla="*/ 226695 w 200"/>
              <a:gd name="T33" fmla="*/ 70129 h 256"/>
              <a:gd name="T34" fmla="*/ 226695 w 200"/>
              <a:gd name="T35" fmla="*/ 19571 h 256"/>
              <a:gd name="T36" fmla="*/ 246126 w 200"/>
              <a:gd name="T37" fmla="*/ 0 h 256"/>
              <a:gd name="T38" fmla="*/ 265557 w 200"/>
              <a:gd name="T39" fmla="*/ 19571 h 256"/>
              <a:gd name="T40" fmla="*/ 265557 w 200"/>
              <a:gd name="T41" fmla="*/ 143520 h 256"/>
              <a:gd name="T42" fmla="*/ 265557 w 200"/>
              <a:gd name="T43" fmla="*/ 189185 h 256"/>
              <a:gd name="T44" fmla="*/ 265557 w 200"/>
              <a:gd name="T45" fmla="*/ 228327 h 256"/>
              <a:gd name="T46" fmla="*/ 265557 w 200"/>
              <a:gd name="T47" fmla="*/ 347383 h 256"/>
              <a:gd name="T48" fmla="*/ 289846 w 200"/>
              <a:gd name="T49" fmla="*/ 319658 h 256"/>
              <a:gd name="T50" fmla="*/ 289846 w 200"/>
              <a:gd name="T51" fmla="*/ 319658 h 256"/>
              <a:gd name="T52" fmla="*/ 304419 w 200"/>
              <a:gd name="T53" fmla="*/ 313134 h 256"/>
              <a:gd name="T54" fmla="*/ 323850 w 200"/>
              <a:gd name="T55" fmla="*/ 332705 h 256"/>
              <a:gd name="T56" fmla="*/ 318992 w 200"/>
              <a:gd name="T57" fmla="*/ 345752 h 256"/>
              <a:gd name="T58" fmla="*/ 136017 w 200"/>
              <a:gd name="T59" fmla="*/ 104378 h 256"/>
              <a:gd name="T60" fmla="*/ 121444 w 200"/>
              <a:gd name="T61" fmla="*/ 97854 h 256"/>
              <a:gd name="T62" fmla="*/ 121444 w 200"/>
              <a:gd name="T63" fmla="*/ 97854 h 256"/>
              <a:gd name="T64" fmla="*/ 97155 w 200"/>
              <a:gd name="T65" fmla="*/ 70129 h 256"/>
              <a:gd name="T66" fmla="*/ 97155 w 200"/>
              <a:gd name="T67" fmla="*/ 189185 h 256"/>
              <a:gd name="T68" fmla="*/ 97155 w 200"/>
              <a:gd name="T69" fmla="*/ 228327 h 256"/>
              <a:gd name="T70" fmla="*/ 97155 w 200"/>
              <a:gd name="T71" fmla="*/ 273992 h 256"/>
              <a:gd name="T72" fmla="*/ 97155 w 200"/>
              <a:gd name="T73" fmla="*/ 397941 h 256"/>
              <a:gd name="T74" fmla="*/ 77724 w 200"/>
              <a:gd name="T75" fmla="*/ 417512 h 256"/>
              <a:gd name="T76" fmla="*/ 58293 w 200"/>
              <a:gd name="T77" fmla="*/ 397941 h 256"/>
              <a:gd name="T78" fmla="*/ 58293 w 200"/>
              <a:gd name="T79" fmla="*/ 347383 h 256"/>
              <a:gd name="T80" fmla="*/ 58293 w 200"/>
              <a:gd name="T81" fmla="*/ 247898 h 256"/>
              <a:gd name="T82" fmla="*/ 58293 w 200"/>
              <a:gd name="T83" fmla="*/ 163091 h 256"/>
              <a:gd name="T84" fmla="*/ 58293 w 200"/>
              <a:gd name="T85" fmla="*/ 70129 h 256"/>
              <a:gd name="T86" fmla="*/ 34004 w 200"/>
              <a:gd name="T87" fmla="*/ 97854 h 256"/>
              <a:gd name="T88" fmla="*/ 34004 w 200"/>
              <a:gd name="T89" fmla="*/ 97854 h 256"/>
              <a:gd name="T90" fmla="*/ 19431 w 200"/>
              <a:gd name="T91" fmla="*/ 104378 h 256"/>
              <a:gd name="T92" fmla="*/ 0 w 200"/>
              <a:gd name="T93" fmla="*/ 84807 h 256"/>
              <a:gd name="T94" fmla="*/ 4858 w 200"/>
              <a:gd name="T95" fmla="*/ 71760 h 256"/>
              <a:gd name="T96" fmla="*/ 4858 w 200"/>
              <a:gd name="T97" fmla="*/ 71760 h 256"/>
              <a:gd name="T98" fmla="*/ 63151 w 200"/>
              <a:gd name="T99" fmla="*/ 6524 h 256"/>
              <a:gd name="T100" fmla="*/ 63151 w 200"/>
              <a:gd name="T101" fmla="*/ 6524 h 256"/>
              <a:gd name="T102" fmla="*/ 77724 w 200"/>
              <a:gd name="T103" fmla="*/ 0 h 256"/>
              <a:gd name="T104" fmla="*/ 92297 w 200"/>
              <a:gd name="T105" fmla="*/ 6524 h 256"/>
              <a:gd name="T106" fmla="*/ 92297 w 200"/>
              <a:gd name="T107" fmla="*/ 6524 h 256"/>
              <a:gd name="T108" fmla="*/ 150590 w 200"/>
              <a:gd name="T109" fmla="*/ 71760 h 256"/>
              <a:gd name="T110" fmla="*/ 150590 w 200"/>
              <a:gd name="T111" fmla="*/ 71760 h 256"/>
              <a:gd name="T112" fmla="*/ 155448 w 200"/>
              <a:gd name="T113" fmla="*/ 84807 h 256"/>
              <a:gd name="T114" fmla="*/ 136017 w 200"/>
              <a:gd name="T115" fmla="*/ 104378 h 25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00" h="256">
                <a:moveTo>
                  <a:pt x="197" y="212"/>
                </a:moveTo>
                <a:cubicBezTo>
                  <a:pt x="197" y="212"/>
                  <a:pt x="197" y="212"/>
                  <a:pt x="197" y="212"/>
                </a:cubicBezTo>
                <a:cubicBezTo>
                  <a:pt x="161" y="252"/>
                  <a:pt x="161" y="252"/>
                  <a:pt x="161" y="252"/>
                </a:cubicBezTo>
                <a:cubicBezTo>
                  <a:pt x="161" y="252"/>
                  <a:pt x="161" y="252"/>
                  <a:pt x="161" y="252"/>
                </a:cubicBezTo>
                <a:cubicBezTo>
                  <a:pt x="159" y="254"/>
                  <a:pt x="156" y="256"/>
                  <a:pt x="152" y="256"/>
                </a:cubicBezTo>
                <a:cubicBezTo>
                  <a:pt x="148" y="256"/>
                  <a:pt x="145" y="254"/>
                  <a:pt x="143" y="252"/>
                </a:cubicBezTo>
                <a:cubicBezTo>
                  <a:pt x="143" y="252"/>
                  <a:pt x="143" y="252"/>
                  <a:pt x="143" y="252"/>
                </a:cubicBezTo>
                <a:cubicBezTo>
                  <a:pt x="107" y="212"/>
                  <a:pt x="107" y="212"/>
                  <a:pt x="107" y="212"/>
                </a:cubicBezTo>
                <a:cubicBezTo>
                  <a:pt x="107" y="212"/>
                  <a:pt x="107" y="212"/>
                  <a:pt x="107" y="212"/>
                </a:cubicBezTo>
                <a:cubicBezTo>
                  <a:pt x="105" y="210"/>
                  <a:pt x="104" y="207"/>
                  <a:pt x="104" y="204"/>
                </a:cubicBezTo>
                <a:cubicBezTo>
                  <a:pt x="104" y="197"/>
                  <a:pt x="109" y="192"/>
                  <a:pt x="116" y="192"/>
                </a:cubicBezTo>
                <a:cubicBezTo>
                  <a:pt x="120" y="192"/>
                  <a:pt x="123" y="194"/>
                  <a:pt x="125" y="196"/>
                </a:cubicBezTo>
                <a:cubicBezTo>
                  <a:pt x="125" y="196"/>
                  <a:pt x="125" y="196"/>
                  <a:pt x="125" y="196"/>
                </a:cubicBezTo>
                <a:cubicBezTo>
                  <a:pt x="140" y="213"/>
                  <a:pt x="140" y="213"/>
                  <a:pt x="140" y="213"/>
                </a:cubicBezTo>
                <a:cubicBezTo>
                  <a:pt x="140" y="156"/>
                  <a:pt x="140" y="156"/>
                  <a:pt x="140" y="156"/>
                </a:cubicBezTo>
                <a:cubicBezTo>
                  <a:pt x="140" y="104"/>
                  <a:pt x="140" y="104"/>
                  <a:pt x="140" y="104"/>
                </a:cubicBezTo>
                <a:cubicBezTo>
                  <a:pt x="140" y="43"/>
                  <a:pt x="140" y="43"/>
                  <a:pt x="140" y="43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0" y="5"/>
                  <a:pt x="145" y="0"/>
                  <a:pt x="152" y="0"/>
                </a:cubicBezTo>
                <a:cubicBezTo>
                  <a:pt x="159" y="0"/>
                  <a:pt x="164" y="5"/>
                  <a:pt x="164" y="12"/>
                </a:cubicBezTo>
                <a:cubicBezTo>
                  <a:pt x="164" y="88"/>
                  <a:pt x="164" y="88"/>
                  <a:pt x="164" y="88"/>
                </a:cubicBezTo>
                <a:cubicBezTo>
                  <a:pt x="164" y="116"/>
                  <a:pt x="164" y="116"/>
                  <a:pt x="164" y="116"/>
                </a:cubicBezTo>
                <a:cubicBezTo>
                  <a:pt x="164" y="140"/>
                  <a:pt x="164" y="140"/>
                  <a:pt x="164" y="140"/>
                </a:cubicBezTo>
                <a:cubicBezTo>
                  <a:pt x="164" y="213"/>
                  <a:pt x="164" y="213"/>
                  <a:pt x="164" y="213"/>
                </a:cubicBezTo>
                <a:cubicBezTo>
                  <a:pt x="179" y="196"/>
                  <a:pt x="179" y="196"/>
                  <a:pt x="179" y="196"/>
                </a:cubicBezTo>
                <a:cubicBezTo>
                  <a:pt x="179" y="196"/>
                  <a:pt x="179" y="196"/>
                  <a:pt x="179" y="196"/>
                </a:cubicBezTo>
                <a:cubicBezTo>
                  <a:pt x="181" y="194"/>
                  <a:pt x="184" y="192"/>
                  <a:pt x="188" y="192"/>
                </a:cubicBezTo>
                <a:cubicBezTo>
                  <a:pt x="195" y="192"/>
                  <a:pt x="200" y="197"/>
                  <a:pt x="200" y="204"/>
                </a:cubicBezTo>
                <a:cubicBezTo>
                  <a:pt x="200" y="207"/>
                  <a:pt x="199" y="210"/>
                  <a:pt x="197" y="212"/>
                </a:cubicBezTo>
                <a:moveTo>
                  <a:pt x="84" y="64"/>
                </a:moveTo>
                <a:cubicBezTo>
                  <a:pt x="80" y="64"/>
                  <a:pt x="77" y="62"/>
                  <a:pt x="75" y="60"/>
                </a:cubicBezTo>
                <a:cubicBezTo>
                  <a:pt x="75" y="60"/>
                  <a:pt x="75" y="60"/>
                  <a:pt x="75" y="60"/>
                </a:cubicBezTo>
                <a:cubicBezTo>
                  <a:pt x="60" y="43"/>
                  <a:pt x="60" y="43"/>
                  <a:pt x="60" y="43"/>
                </a:cubicBezTo>
                <a:cubicBezTo>
                  <a:pt x="60" y="116"/>
                  <a:pt x="60" y="116"/>
                  <a:pt x="60" y="116"/>
                </a:cubicBezTo>
                <a:cubicBezTo>
                  <a:pt x="60" y="140"/>
                  <a:pt x="60" y="140"/>
                  <a:pt x="60" y="140"/>
                </a:cubicBezTo>
                <a:cubicBezTo>
                  <a:pt x="60" y="168"/>
                  <a:pt x="60" y="168"/>
                  <a:pt x="60" y="168"/>
                </a:cubicBezTo>
                <a:cubicBezTo>
                  <a:pt x="60" y="244"/>
                  <a:pt x="60" y="244"/>
                  <a:pt x="60" y="244"/>
                </a:cubicBezTo>
                <a:cubicBezTo>
                  <a:pt x="60" y="251"/>
                  <a:pt x="55" y="256"/>
                  <a:pt x="48" y="256"/>
                </a:cubicBezTo>
                <a:cubicBezTo>
                  <a:pt x="41" y="256"/>
                  <a:pt x="36" y="251"/>
                  <a:pt x="36" y="244"/>
                </a:cubicBezTo>
                <a:cubicBezTo>
                  <a:pt x="36" y="213"/>
                  <a:pt x="36" y="213"/>
                  <a:pt x="36" y="213"/>
                </a:cubicBezTo>
                <a:cubicBezTo>
                  <a:pt x="36" y="152"/>
                  <a:pt x="36" y="152"/>
                  <a:pt x="36" y="152"/>
                </a:cubicBezTo>
                <a:cubicBezTo>
                  <a:pt x="36" y="100"/>
                  <a:pt x="36" y="100"/>
                  <a:pt x="36" y="100"/>
                </a:cubicBezTo>
                <a:cubicBezTo>
                  <a:pt x="36" y="43"/>
                  <a:pt x="36" y="43"/>
                  <a:pt x="36" y="43"/>
                </a:cubicBezTo>
                <a:cubicBezTo>
                  <a:pt x="21" y="60"/>
                  <a:pt x="21" y="60"/>
                  <a:pt x="21" y="60"/>
                </a:cubicBezTo>
                <a:cubicBezTo>
                  <a:pt x="21" y="60"/>
                  <a:pt x="21" y="60"/>
                  <a:pt x="21" y="60"/>
                </a:cubicBezTo>
                <a:cubicBezTo>
                  <a:pt x="19" y="62"/>
                  <a:pt x="16" y="64"/>
                  <a:pt x="12" y="64"/>
                </a:cubicBezTo>
                <a:cubicBezTo>
                  <a:pt x="5" y="64"/>
                  <a:pt x="0" y="59"/>
                  <a:pt x="0" y="52"/>
                </a:cubicBezTo>
                <a:cubicBezTo>
                  <a:pt x="0" y="49"/>
                  <a:pt x="1" y="46"/>
                  <a:pt x="3" y="44"/>
                </a:cubicBezTo>
                <a:cubicBezTo>
                  <a:pt x="3" y="44"/>
                  <a:pt x="3" y="44"/>
                  <a:pt x="3" y="44"/>
                </a:cubicBezTo>
                <a:cubicBezTo>
                  <a:pt x="39" y="4"/>
                  <a:pt x="39" y="4"/>
                  <a:pt x="39" y="4"/>
                </a:cubicBezTo>
                <a:cubicBezTo>
                  <a:pt x="39" y="4"/>
                  <a:pt x="39" y="4"/>
                  <a:pt x="39" y="4"/>
                </a:cubicBezTo>
                <a:cubicBezTo>
                  <a:pt x="41" y="2"/>
                  <a:pt x="44" y="0"/>
                  <a:pt x="48" y="0"/>
                </a:cubicBezTo>
                <a:cubicBezTo>
                  <a:pt x="52" y="0"/>
                  <a:pt x="55" y="2"/>
                  <a:pt x="57" y="4"/>
                </a:cubicBezTo>
                <a:cubicBezTo>
                  <a:pt x="57" y="4"/>
                  <a:pt x="57" y="4"/>
                  <a:pt x="57" y="4"/>
                </a:cubicBezTo>
                <a:cubicBezTo>
                  <a:pt x="93" y="44"/>
                  <a:pt x="93" y="44"/>
                  <a:pt x="93" y="44"/>
                </a:cubicBezTo>
                <a:cubicBezTo>
                  <a:pt x="93" y="44"/>
                  <a:pt x="93" y="44"/>
                  <a:pt x="93" y="44"/>
                </a:cubicBezTo>
                <a:cubicBezTo>
                  <a:pt x="95" y="46"/>
                  <a:pt x="96" y="49"/>
                  <a:pt x="96" y="52"/>
                </a:cubicBezTo>
                <a:cubicBezTo>
                  <a:pt x="96" y="59"/>
                  <a:pt x="91" y="64"/>
                  <a:pt x="84" y="64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8" name="Freeform 40"/>
          <p:cNvSpPr>
            <a:spLocks noEditPoints="1"/>
          </p:cNvSpPr>
          <p:nvPr/>
        </p:nvSpPr>
        <p:spPr bwMode="auto">
          <a:xfrm>
            <a:off x="800100" y="4200593"/>
            <a:ext cx="526368" cy="411854"/>
          </a:xfrm>
          <a:custGeom>
            <a:avLst/>
            <a:gdLst>
              <a:gd name="T0" fmla="*/ 409426 w 256"/>
              <a:gd name="T1" fmla="*/ 92750 h 200"/>
              <a:gd name="T2" fmla="*/ 409426 w 256"/>
              <a:gd name="T3" fmla="*/ 92750 h 200"/>
              <a:gd name="T4" fmla="*/ 344438 w 256"/>
              <a:gd name="T5" fmla="*/ 151329 h 200"/>
              <a:gd name="T6" fmla="*/ 344438 w 256"/>
              <a:gd name="T7" fmla="*/ 151329 h 200"/>
              <a:gd name="T8" fmla="*/ 331440 w 256"/>
              <a:gd name="T9" fmla="*/ 156210 h 200"/>
              <a:gd name="T10" fmla="*/ 311944 w 256"/>
              <a:gd name="T11" fmla="*/ 136684 h 200"/>
              <a:gd name="T12" fmla="*/ 318443 w 256"/>
              <a:gd name="T13" fmla="*/ 122039 h 200"/>
              <a:gd name="T14" fmla="*/ 318443 w 256"/>
              <a:gd name="T15" fmla="*/ 122039 h 200"/>
              <a:gd name="T16" fmla="*/ 346063 w 256"/>
              <a:gd name="T17" fmla="*/ 97631 h 200"/>
              <a:gd name="T18" fmla="*/ 227459 w 256"/>
              <a:gd name="T19" fmla="*/ 97631 h 200"/>
              <a:gd name="T20" fmla="*/ 188466 w 256"/>
              <a:gd name="T21" fmla="*/ 97631 h 200"/>
              <a:gd name="T22" fmla="*/ 142974 w 256"/>
              <a:gd name="T23" fmla="*/ 97631 h 200"/>
              <a:gd name="T24" fmla="*/ 19496 w 256"/>
              <a:gd name="T25" fmla="*/ 97631 h 200"/>
              <a:gd name="T26" fmla="*/ 0 w 256"/>
              <a:gd name="T27" fmla="*/ 78105 h 200"/>
              <a:gd name="T28" fmla="*/ 19496 w 256"/>
              <a:gd name="T29" fmla="*/ 58579 h 200"/>
              <a:gd name="T30" fmla="*/ 69862 w 256"/>
              <a:gd name="T31" fmla="*/ 58579 h 200"/>
              <a:gd name="T32" fmla="*/ 69862 w 256"/>
              <a:gd name="T33" fmla="*/ 58579 h 200"/>
              <a:gd name="T34" fmla="*/ 168970 w 256"/>
              <a:gd name="T35" fmla="*/ 58579 h 200"/>
              <a:gd name="T36" fmla="*/ 253454 w 256"/>
              <a:gd name="T37" fmla="*/ 58579 h 200"/>
              <a:gd name="T38" fmla="*/ 346063 w 256"/>
              <a:gd name="T39" fmla="*/ 58579 h 200"/>
              <a:gd name="T40" fmla="*/ 318443 w 256"/>
              <a:gd name="T41" fmla="*/ 34171 h 200"/>
              <a:gd name="T42" fmla="*/ 318443 w 256"/>
              <a:gd name="T43" fmla="*/ 34171 h 200"/>
              <a:gd name="T44" fmla="*/ 311944 w 256"/>
              <a:gd name="T45" fmla="*/ 19526 h 200"/>
              <a:gd name="T46" fmla="*/ 331440 w 256"/>
              <a:gd name="T47" fmla="*/ 0 h 200"/>
              <a:gd name="T48" fmla="*/ 344438 w 256"/>
              <a:gd name="T49" fmla="*/ 4882 h 200"/>
              <a:gd name="T50" fmla="*/ 344438 w 256"/>
              <a:gd name="T51" fmla="*/ 4882 h 200"/>
              <a:gd name="T52" fmla="*/ 409426 w 256"/>
              <a:gd name="T53" fmla="*/ 63460 h 200"/>
              <a:gd name="T54" fmla="*/ 409426 w 256"/>
              <a:gd name="T55" fmla="*/ 63460 h 200"/>
              <a:gd name="T56" fmla="*/ 415925 w 256"/>
              <a:gd name="T57" fmla="*/ 78105 h 200"/>
              <a:gd name="T58" fmla="*/ 409426 w 256"/>
              <a:gd name="T59" fmla="*/ 92750 h 200"/>
              <a:gd name="T60" fmla="*/ 6499 w 256"/>
              <a:gd name="T61" fmla="*/ 232688 h 200"/>
              <a:gd name="T62" fmla="*/ 6499 w 256"/>
              <a:gd name="T63" fmla="*/ 232688 h 200"/>
              <a:gd name="T64" fmla="*/ 71487 w 256"/>
              <a:gd name="T65" fmla="*/ 174109 h 200"/>
              <a:gd name="T66" fmla="*/ 71487 w 256"/>
              <a:gd name="T67" fmla="*/ 174109 h 200"/>
              <a:gd name="T68" fmla="*/ 84485 w 256"/>
              <a:gd name="T69" fmla="*/ 169228 h 200"/>
              <a:gd name="T70" fmla="*/ 103981 w 256"/>
              <a:gd name="T71" fmla="*/ 188754 h 200"/>
              <a:gd name="T72" fmla="*/ 97482 w 256"/>
              <a:gd name="T73" fmla="*/ 203399 h 200"/>
              <a:gd name="T74" fmla="*/ 97482 w 256"/>
              <a:gd name="T75" fmla="*/ 203399 h 200"/>
              <a:gd name="T76" fmla="*/ 69862 w 256"/>
              <a:gd name="T77" fmla="*/ 227807 h 200"/>
              <a:gd name="T78" fmla="*/ 162471 w 256"/>
              <a:gd name="T79" fmla="*/ 227807 h 200"/>
              <a:gd name="T80" fmla="*/ 246955 w 256"/>
              <a:gd name="T81" fmla="*/ 227807 h 200"/>
              <a:gd name="T82" fmla="*/ 346063 w 256"/>
              <a:gd name="T83" fmla="*/ 227807 h 200"/>
              <a:gd name="T84" fmla="*/ 396429 w 256"/>
              <a:gd name="T85" fmla="*/ 227807 h 200"/>
              <a:gd name="T86" fmla="*/ 415925 w 256"/>
              <a:gd name="T87" fmla="*/ 247333 h 200"/>
              <a:gd name="T88" fmla="*/ 396429 w 256"/>
              <a:gd name="T89" fmla="*/ 266859 h 200"/>
              <a:gd name="T90" fmla="*/ 272951 w 256"/>
              <a:gd name="T91" fmla="*/ 266859 h 200"/>
              <a:gd name="T92" fmla="*/ 227459 w 256"/>
              <a:gd name="T93" fmla="*/ 266859 h 200"/>
              <a:gd name="T94" fmla="*/ 188466 w 256"/>
              <a:gd name="T95" fmla="*/ 266859 h 200"/>
              <a:gd name="T96" fmla="*/ 69862 w 256"/>
              <a:gd name="T97" fmla="*/ 266859 h 200"/>
              <a:gd name="T98" fmla="*/ 97482 w 256"/>
              <a:gd name="T99" fmla="*/ 291267 h 200"/>
              <a:gd name="T100" fmla="*/ 97482 w 256"/>
              <a:gd name="T101" fmla="*/ 291267 h 200"/>
              <a:gd name="T102" fmla="*/ 103981 w 256"/>
              <a:gd name="T103" fmla="*/ 305912 h 200"/>
              <a:gd name="T104" fmla="*/ 84485 w 256"/>
              <a:gd name="T105" fmla="*/ 325438 h 200"/>
              <a:gd name="T106" fmla="*/ 71487 w 256"/>
              <a:gd name="T107" fmla="*/ 320556 h 200"/>
              <a:gd name="T108" fmla="*/ 71487 w 256"/>
              <a:gd name="T109" fmla="*/ 320556 h 200"/>
              <a:gd name="T110" fmla="*/ 6499 w 256"/>
              <a:gd name="T111" fmla="*/ 261978 h 200"/>
              <a:gd name="T112" fmla="*/ 6499 w 256"/>
              <a:gd name="T113" fmla="*/ 261978 h 200"/>
              <a:gd name="T114" fmla="*/ 0 w 256"/>
              <a:gd name="T115" fmla="*/ 247333 h 200"/>
              <a:gd name="T116" fmla="*/ 6499 w 256"/>
              <a:gd name="T117" fmla="*/ 232688 h 200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56" h="200">
                <a:moveTo>
                  <a:pt x="252" y="57"/>
                </a:moveTo>
                <a:cubicBezTo>
                  <a:pt x="252" y="57"/>
                  <a:pt x="252" y="57"/>
                  <a:pt x="252" y="57"/>
                </a:cubicBezTo>
                <a:cubicBezTo>
                  <a:pt x="212" y="93"/>
                  <a:pt x="212" y="93"/>
                  <a:pt x="212" y="93"/>
                </a:cubicBezTo>
                <a:cubicBezTo>
                  <a:pt x="212" y="93"/>
                  <a:pt x="212" y="93"/>
                  <a:pt x="212" y="93"/>
                </a:cubicBezTo>
                <a:cubicBezTo>
                  <a:pt x="210" y="95"/>
                  <a:pt x="207" y="96"/>
                  <a:pt x="204" y="96"/>
                </a:cubicBezTo>
                <a:cubicBezTo>
                  <a:pt x="197" y="96"/>
                  <a:pt x="192" y="91"/>
                  <a:pt x="192" y="84"/>
                </a:cubicBezTo>
                <a:cubicBezTo>
                  <a:pt x="192" y="80"/>
                  <a:pt x="194" y="77"/>
                  <a:pt x="196" y="75"/>
                </a:cubicBezTo>
                <a:cubicBezTo>
                  <a:pt x="196" y="75"/>
                  <a:pt x="196" y="75"/>
                  <a:pt x="196" y="75"/>
                </a:cubicBezTo>
                <a:cubicBezTo>
                  <a:pt x="213" y="60"/>
                  <a:pt x="213" y="60"/>
                  <a:pt x="213" y="60"/>
                </a:cubicBezTo>
                <a:cubicBezTo>
                  <a:pt x="140" y="60"/>
                  <a:pt x="140" y="60"/>
                  <a:pt x="140" y="60"/>
                </a:cubicBezTo>
                <a:cubicBezTo>
                  <a:pt x="116" y="60"/>
                  <a:pt x="116" y="60"/>
                  <a:pt x="116" y="60"/>
                </a:cubicBezTo>
                <a:cubicBezTo>
                  <a:pt x="88" y="60"/>
                  <a:pt x="88" y="60"/>
                  <a:pt x="88" y="60"/>
                </a:cubicBezTo>
                <a:cubicBezTo>
                  <a:pt x="12" y="60"/>
                  <a:pt x="12" y="60"/>
                  <a:pt x="12" y="60"/>
                </a:cubicBezTo>
                <a:cubicBezTo>
                  <a:pt x="5" y="60"/>
                  <a:pt x="0" y="55"/>
                  <a:pt x="0" y="48"/>
                </a:cubicBezTo>
                <a:cubicBezTo>
                  <a:pt x="0" y="41"/>
                  <a:pt x="5" y="36"/>
                  <a:pt x="12" y="36"/>
                </a:cubicBezTo>
                <a:cubicBezTo>
                  <a:pt x="43" y="36"/>
                  <a:pt x="43" y="36"/>
                  <a:pt x="43" y="36"/>
                </a:cubicBezTo>
                <a:cubicBezTo>
                  <a:pt x="43" y="36"/>
                  <a:pt x="43" y="36"/>
                  <a:pt x="43" y="36"/>
                </a:cubicBezTo>
                <a:cubicBezTo>
                  <a:pt x="104" y="36"/>
                  <a:pt x="104" y="36"/>
                  <a:pt x="104" y="36"/>
                </a:cubicBezTo>
                <a:cubicBezTo>
                  <a:pt x="156" y="36"/>
                  <a:pt x="156" y="36"/>
                  <a:pt x="156" y="36"/>
                </a:cubicBezTo>
                <a:cubicBezTo>
                  <a:pt x="213" y="36"/>
                  <a:pt x="213" y="36"/>
                  <a:pt x="213" y="36"/>
                </a:cubicBezTo>
                <a:cubicBezTo>
                  <a:pt x="196" y="21"/>
                  <a:pt x="196" y="21"/>
                  <a:pt x="196" y="21"/>
                </a:cubicBezTo>
                <a:cubicBezTo>
                  <a:pt x="196" y="21"/>
                  <a:pt x="196" y="21"/>
                  <a:pt x="196" y="21"/>
                </a:cubicBezTo>
                <a:cubicBezTo>
                  <a:pt x="194" y="19"/>
                  <a:pt x="192" y="16"/>
                  <a:pt x="192" y="12"/>
                </a:cubicBezTo>
                <a:cubicBezTo>
                  <a:pt x="192" y="5"/>
                  <a:pt x="197" y="0"/>
                  <a:pt x="204" y="0"/>
                </a:cubicBezTo>
                <a:cubicBezTo>
                  <a:pt x="207" y="0"/>
                  <a:pt x="210" y="1"/>
                  <a:pt x="212" y="3"/>
                </a:cubicBezTo>
                <a:cubicBezTo>
                  <a:pt x="212" y="3"/>
                  <a:pt x="212" y="3"/>
                  <a:pt x="212" y="3"/>
                </a:cubicBezTo>
                <a:cubicBezTo>
                  <a:pt x="252" y="39"/>
                  <a:pt x="252" y="39"/>
                  <a:pt x="252" y="39"/>
                </a:cubicBezTo>
                <a:cubicBezTo>
                  <a:pt x="252" y="39"/>
                  <a:pt x="252" y="39"/>
                  <a:pt x="252" y="39"/>
                </a:cubicBezTo>
                <a:cubicBezTo>
                  <a:pt x="254" y="41"/>
                  <a:pt x="256" y="44"/>
                  <a:pt x="256" y="48"/>
                </a:cubicBezTo>
                <a:cubicBezTo>
                  <a:pt x="256" y="52"/>
                  <a:pt x="254" y="55"/>
                  <a:pt x="252" y="57"/>
                </a:cubicBezTo>
                <a:moveTo>
                  <a:pt x="4" y="143"/>
                </a:moveTo>
                <a:cubicBezTo>
                  <a:pt x="4" y="143"/>
                  <a:pt x="4" y="143"/>
                  <a:pt x="4" y="143"/>
                </a:cubicBezTo>
                <a:cubicBezTo>
                  <a:pt x="44" y="107"/>
                  <a:pt x="44" y="107"/>
                  <a:pt x="44" y="107"/>
                </a:cubicBezTo>
                <a:cubicBezTo>
                  <a:pt x="44" y="107"/>
                  <a:pt x="44" y="107"/>
                  <a:pt x="44" y="107"/>
                </a:cubicBezTo>
                <a:cubicBezTo>
                  <a:pt x="46" y="105"/>
                  <a:pt x="49" y="104"/>
                  <a:pt x="52" y="104"/>
                </a:cubicBezTo>
                <a:cubicBezTo>
                  <a:pt x="59" y="104"/>
                  <a:pt x="64" y="109"/>
                  <a:pt x="64" y="116"/>
                </a:cubicBezTo>
                <a:cubicBezTo>
                  <a:pt x="64" y="120"/>
                  <a:pt x="62" y="123"/>
                  <a:pt x="60" y="125"/>
                </a:cubicBezTo>
                <a:cubicBezTo>
                  <a:pt x="60" y="125"/>
                  <a:pt x="60" y="125"/>
                  <a:pt x="60" y="125"/>
                </a:cubicBezTo>
                <a:cubicBezTo>
                  <a:pt x="43" y="140"/>
                  <a:pt x="43" y="140"/>
                  <a:pt x="43" y="140"/>
                </a:cubicBezTo>
                <a:cubicBezTo>
                  <a:pt x="100" y="140"/>
                  <a:pt x="100" y="140"/>
                  <a:pt x="100" y="140"/>
                </a:cubicBezTo>
                <a:cubicBezTo>
                  <a:pt x="152" y="140"/>
                  <a:pt x="152" y="140"/>
                  <a:pt x="152" y="140"/>
                </a:cubicBezTo>
                <a:cubicBezTo>
                  <a:pt x="213" y="140"/>
                  <a:pt x="213" y="140"/>
                  <a:pt x="213" y="140"/>
                </a:cubicBezTo>
                <a:cubicBezTo>
                  <a:pt x="244" y="140"/>
                  <a:pt x="244" y="140"/>
                  <a:pt x="244" y="140"/>
                </a:cubicBezTo>
                <a:cubicBezTo>
                  <a:pt x="251" y="140"/>
                  <a:pt x="256" y="145"/>
                  <a:pt x="256" y="152"/>
                </a:cubicBezTo>
                <a:cubicBezTo>
                  <a:pt x="256" y="159"/>
                  <a:pt x="251" y="164"/>
                  <a:pt x="244" y="164"/>
                </a:cubicBezTo>
                <a:cubicBezTo>
                  <a:pt x="168" y="164"/>
                  <a:pt x="168" y="164"/>
                  <a:pt x="168" y="164"/>
                </a:cubicBezTo>
                <a:cubicBezTo>
                  <a:pt x="140" y="164"/>
                  <a:pt x="140" y="164"/>
                  <a:pt x="140" y="164"/>
                </a:cubicBezTo>
                <a:cubicBezTo>
                  <a:pt x="116" y="164"/>
                  <a:pt x="116" y="164"/>
                  <a:pt x="116" y="164"/>
                </a:cubicBezTo>
                <a:cubicBezTo>
                  <a:pt x="43" y="164"/>
                  <a:pt x="43" y="164"/>
                  <a:pt x="43" y="164"/>
                </a:cubicBezTo>
                <a:cubicBezTo>
                  <a:pt x="60" y="179"/>
                  <a:pt x="60" y="179"/>
                  <a:pt x="60" y="179"/>
                </a:cubicBezTo>
                <a:cubicBezTo>
                  <a:pt x="60" y="179"/>
                  <a:pt x="60" y="179"/>
                  <a:pt x="60" y="179"/>
                </a:cubicBezTo>
                <a:cubicBezTo>
                  <a:pt x="62" y="181"/>
                  <a:pt x="64" y="184"/>
                  <a:pt x="64" y="188"/>
                </a:cubicBezTo>
                <a:cubicBezTo>
                  <a:pt x="64" y="195"/>
                  <a:pt x="59" y="200"/>
                  <a:pt x="52" y="200"/>
                </a:cubicBezTo>
                <a:cubicBezTo>
                  <a:pt x="49" y="200"/>
                  <a:pt x="46" y="199"/>
                  <a:pt x="44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" y="161"/>
                  <a:pt x="4" y="161"/>
                  <a:pt x="4" y="161"/>
                </a:cubicBezTo>
                <a:cubicBezTo>
                  <a:pt x="4" y="161"/>
                  <a:pt x="4" y="161"/>
                  <a:pt x="4" y="161"/>
                </a:cubicBezTo>
                <a:cubicBezTo>
                  <a:pt x="2" y="159"/>
                  <a:pt x="0" y="156"/>
                  <a:pt x="0" y="152"/>
                </a:cubicBezTo>
                <a:cubicBezTo>
                  <a:pt x="0" y="148"/>
                  <a:pt x="2" y="145"/>
                  <a:pt x="4" y="143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9" name="Freeform 41"/>
          <p:cNvSpPr>
            <a:spLocks noEditPoints="1"/>
          </p:cNvSpPr>
          <p:nvPr/>
        </p:nvSpPr>
        <p:spPr bwMode="auto">
          <a:xfrm>
            <a:off x="11024103" y="3220182"/>
            <a:ext cx="361627" cy="528378"/>
          </a:xfrm>
          <a:custGeom>
            <a:avLst/>
            <a:gdLst>
              <a:gd name="T0" fmla="*/ 266267 w 176"/>
              <a:gd name="T1" fmla="*/ 417513 h 256"/>
              <a:gd name="T2" fmla="*/ 19483 w 176"/>
              <a:gd name="T3" fmla="*/ 417513 h 256"/>
              <a:gd name="T4" fmla="*/ 0 w 176"/>
              <a:gd name="T5" fmla="*/ 397942 h 256"/>
              <a:gd name="T6" fmla="*/ 0 w 176"/>
              <a:gd name="T7" fmla="*/ 150044 h 256"/>
              <a:gd name="T8" fmla="*/ 19483 w 176"/>
              <a:gd name="T9" fmla="*/ 130473 h 256"/>
              <a:gd name="T10" fmla="*/ 97415 w 176"/>
              <a:gd name="T11" fmla="*/ 130473 h 256"/>
              <a:gd name="T12" fmla="*/ 97415 w 176"/>
              <a:gd name="T13" fmla="*/ 169615 h 256"/>
              <a:gd name="T14" fmla="*/ 38966 w 176"/>
              <a:gd name="T15" fmla="*/ 169615 h 256"/>
              <a:gd name="T16" fmla="*/ 38966 w 176"/>
              <a:gd name="T17" fmla="*/ 378371 h 256"/>
              <a:gd name="T18" fmla="*/ 246784 w 176"/>
              <a:gd name="T19" fmla="*/ 378371 h 256"/>
              <a:gd name="T20" fmla="*/ 246784 w 176"/>
              <a:gd name="T21" fmla="*/ 169615 h 256"/>
              <a:gd name="T22" fmla="*/ 181841 w 176"/>
              <a:gd name="T23" fmla="*/ 169615 h 256"/>
              <a:gd name="T24" fmla="*/ 181841 w 176"/>
              <a:gd name="T25" fmla="*/ 130473 h 256"/>
              <a:gd name="T26" fmla="*/ 266267 w 176"/>
              <a:gd name="T27" fmla="*/ 130473 h 256"/>
              <a:gd name="T28" fmla="*/ 285750 w 176"/>
              <a:gd name="T29" fmla="*/ 150044 h 256"/>
              <a:gd name="T30" fmla="*/ 285750 w 176"/>
              <a:gd name="T31" fmla="*/ 397942 h 256"/>
              <a:gd name="T32" fmla="*/ 266267 w 176"/>
              <a:gd name="T33" fmla="*/ 417513 h 256"/>
              <a:gd name="T34" fmla="*/ 201324 w 176"/>
              <a:gd name="T35" fmla="*/ 104378 h 256"/>
              <a:gd name="T36" fmla="*/ 186712 w 176"/>
              <a:gd name="T37" fmla="*/ 97855 h 256"/>
              <a:gd name="T38" fmla="*/ 186712 w 176"/>
              <a:gd name="T39" fmla="*/ 97855 h 256"/>
              <a:gd name="T40" fmla="*/ 162358 w 176"/>
              <a:gd name="T41" fmla="*/ 70129 h 256"/>
              <a:gd name="T42" fmla="*/ 162358 w 176"/>
              <a:gd name="T43" fmla="*/ 189186 h 256"/>
              <a:gd name="T44" fmla="*/ 142875 w 176"/>
              <a:gd name="T45" fmla="*/ 208757 h 256"/>
              <a:gd name="T46" fmla="*/ 123392 w 176"/>
              <a:gd name="T47" fmla="*/ 189186 h 256"/>
              <a:gd name="T48" fmla="*/ 123392 w 176"/>
              <a:gd name="T49" fmla="*/ 70129 h 256"/>
              <a:gd name="T50" fmla="*/ 99038 w 176"/>
              <a:gd name="T51" fmla="*/ 97855 h 256"/>
              <a:gd name="T52" fmla="*/ 99038 w 176"/>
              <a:gd name="T53" fmla="*/ 97855 h 256"/>
              <a:gd name="T54" fmla="*/ 84426 w 176"/>
              <a:gd name="T55" fmla="*/ 104378 h 256"/>
              <a:gd name="T56" fmla="*/ 64943 w 176"/>
              <a:gd name="T57" fmla="*/ 84807 h 256"/>
              <a:gd name="T58" fmla="*/ 69814 w 176"/>
              <a:gd name="T59" fmla="*/ 71760 h 256"/>
              <a:gd name="T60" fmla="*/ 69814 w 176"/>
              <a:gd name="T61" fmla="*/ 71760 h 256"/>
              <a:gd name="T62" fmla="*/ 128263 w 176"/>
              <a:gd name="T63" fmla="*/ 6524 h 256"/>
              <a:gd name="T64" fmla="*/ 128263 w 176"/>
              <a:gd name="T65" fmla="*/ 6524 h 256"/>
              <a:gd name="T66" fmla="*/ 142875 w 176"/>
              <a:gd name="T67" fmla="*/ 0 h 256"/>
              <a:gd name="T68" fmla="*/ 157487 w 176"/>
              <a:gd name="T69" fmla="*/ 6524 h 256"/>
              <a:gd name="T70" fmla="*/ 157487 w 176"/>
              <a:gd name="T71" fmla="*/ 6524 h 256"/>
              <a:gd name="T72" fmla="*/ 215936 w 176"/>
              <a:gd name="T73" fmla="*/ 71760 h 256"/>
              <a:gd name="T74" fmla="*/ 215936 w 176"/>
              <a:gd name="T75" fmla="*/ 71760 h 256"/>
              <a:gd name="T76" fmla="*/ 220807 w 176"/>
              <a:gd name="T77" fmla="*/ 84807 h 256"/>
              <a:gd name="T78" fmla="*/ 201324 w 176"/>
              <a:gd name="T79" fmla="*/ 104378 h 25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176" h="256">
                <a:moveTo>
                  <a:pt x="164" y="256"/>
                </a:move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92"/>
                  <a:pt x="0" y="92"/>
                  <a:pt x="0" y="92"/>
                </a:cubicBezTo>
                <a:cubicBezTo>
                  <a:pt x="0" y="85"/>
                  <a:pt x="5" y="80"/>
                  <a:pt x="12" y="80"/>
                </a:cubicBezTo>
                <a:cubicBezTo>
                  <a:pt x="60" y="80"/>
                  <a:pt x="60" y="80"/>
                  <a:pt x="60" y="80"/>
                </a:cubicBezTo>
                <a:cubicBezTo>
                  <a:pt x="60" y="104"/>
                  <a:pt x="60" y="104"/>
                  <a:pt x="60" y="104"/>
                </a:cubicBezTo>
                <a:cubicBezTo>
                  <a:pt x="24" y="104"/>
                  <a:pt x="24" y="104"/>
                  <a:pt x="24" y="104"/>
                </a:cubicBezTo>
                <a:cubicBezTo>
                  <a:pt x="24" y="232"/>
                  <a:pt x="24" y="232"/>
                  <a:pt x="24" y="232"/>
                </a:cubicBezTo>
                <a:cubicBezTo>
                  <a:pt x="152" y="232"/>
                  <a:pt x="152" y="232"/>
                  <a:pt x="152" y="232"/>
                </a:cubicBezTo>
                <a:cubicBezTo>
                  <a:pt x="152" y="104"/>
                  <a:pt x="152" y="104"/>
                  <a:pt x="152" y="104"/>
                </a:cubicBezTo>
                <a:cubicBezTo>
                  <a:pt x="112" y="104"/>
                  <a:pt x="112" y="104"/>
                  <a:pt x="112" y="104"/>
                </a:cubicBezTo>
                <a:cubicBezTo>
                  <a:pt x="112" y="80"/>
                  <a:pt x="112" y="80"/>
                  <a:pt x="112" y="80"/>
                </a:cubicBezTo>
                <a:cubicBezTo>
                  <a:pt x="164" y="80"/>
                  <a:pt x="164" y="80"/>
                  <a:pt x="164" y="80"/>
                </a:cubicBezTo>
                <a:cubicBezTo>
                  <a:pt x="171" y="80"/>
                  <a:pt x="176" y="85"/>
                  <a:pt x="176" y="92"/>
                </a:cubicBezTo>
                <a:cubicBezTo>
                  <a:pt x="176" y="244"/>
                  <a:pt x="176" y="244"/>
                  <a:pt x="176" y="244"/>
                </a:cubicBezTo>
                <a:cubicBezTo>
                  <a:pt x="176" y="251"/>
                  <a:pt x="171" y="256"/>
                  <a:pt x="164" y="256"/>
                </a:cubicBezTo>
                <a:moveTo>
                  <a:pt x="124" y="64"/>
                </a:moveTo>
                <a:cubicBezTo>
                  <a:pt x="120" y="64"/>
                  <a:pt x="117" y="62"/>
                  <a:pt x="115" y="60"/>
                </a:cubicBezTo>
                <a:cubicBezTo>
                  <a:pt x="115" y="60"/>
                  <a:pt x="115" y="60"/>
                  <a:pt x="115" y="60"/>
                </a:cubicBezTo>
                <a:cubicBezTo>
                  <a:pt x="100" y="43"/>
                  <a:pt x="100" y="43"/>
                  <a:pt x="100" y="43"/>
                </a:cubicBezTo>
                <a:cubicBezTo>
                  <a:pt x="100" y="116"/>
                  <a:pt x="100" y="116"/>
                  <a:pt x="100" y="116"/>
                </a:cubicBezTo>
                <a:cubicBezTo>
                  <a:pt x="100" y="123"/>
                  <a:pt x="95" y="128"/>
                  <a:pt x="88" y="128"/>
                </a:cubicBezTo>
                <a:cubicBezTo>
                  <a:pt x="81" y="128"/>
                  <a:pt x="76" y="123"/>
                  <a:pt x="76" y="116"/>
                </a:cubicBezTo>
                <a:cubicBezTo>
                  <a:pt x="76" y="43"/>
                  <a:pt x="76" y="43"/>
                  <a:pt x="76" y="43"/>
                </a:cubicBezTo>
                <a:cubicBezTo>
                  <a:pt x="61" y="60"/>
                  <a:pt x="61" y="60"/>
                  <a:pt x="61" y="60"/>
                </a:cubicBezTo>
                <a:cubicBezTo>
                  <a:pt x="61" y="60"/>
                  <a:pt x="61" y="60"/>
                  <a:pt x="61" y="60"/>
                </a:cubicBezTo>
                <a:cubicBezTo>
                  <a:pt x="59" y="62"/>
                  <a:pt x="56" y="64"/>
                  <a:pt x="52" y="64"/>
                </a:cubicBezTo>
                <a:cubicBezTo>
                  <a:pt x="45" y="64"/>
                  <a:pt x="40" y="59"/>
                  <a:pt x="40" y="52"/>
                </a:cubicBezTo>
                <a:cubicBezTo>
                  <a:pt x="40" y="49"/>
                  <a:pt x="41" y="46"/>
                  <a:pt x="43" y="44"/>
                </a:cubicBezTo>
                <a:cubicBezTo>
                  <a:pt x="43" y="44"/>
                  <a:pt x="43" y="44"/>
                  <a:pt x="43" y="44"/>
                </a:cubicBezTo>
                <a:cubicBezTo>
                  <a:pt x="79" y="4"/>
                  <a:pt x="79" y="4"/>
                  <a:pt x="79" y="4"/>
                </a:cubicBezTo>
                <a:cubicBezTo>
                  <a:pt x="79" y="4"/>
                  <a:pt x="79" y="4"/>
                  <a:pt x="79" y="4"/>
                </a:cubicBezTo>
                <a:cubicBezTo>
                  <a:pt x="81" y="2"/>
                  <a:pt x="84" y="0"/>
                  <a:pt x="88" y="0"/>
                </a:cubicBezTo>
                <a:cubicBezTo>
                  <a:pt x="92" y="0"/>
                  <a:pt x="95" y="2"/>
                  <a:pt x="97" y="4"/>
                </a:cubicBezTo>
                <a:cubicBezTo>
                  <a:pt x="97" y="4"/>
                  <a:pt x="97" y="4"/>
                  <a:pt x="97" y="4"/>
                </a:cubicBezTo>
                <a:cubicBezTo>
                  <a:pt x="133" y="44"/>
                  <a:pt x="133" y="44"/>
                  <a:pt x="133" y="44"/>
                </a:cubicBezTo>
                <a:cubicBezTo>
                  <a:pt x="133" y="44"/>
                  <a:pt x="133" y="44"/>
                  <a:pt x="133" y="44"/>
                </a:cubicBezTo>
                <a:cubicBezTo>
                  <a:pt x="135" y="46"/>
                  <a:pt x="136" y="49"/>
                  <a:pt x="136" y="52"/>
                </a:cubicBezTo>
                <a:cubicBezTo>
                  <a:pt x="136" y="59"/>
                  <a:pt x="131" y="64"/>
                  <a:pt x="124" y="64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0" name="Freeform 42"/>
          <p:cNvSpPr>
            <a:spLocks noEditPoints="1"/>
          </p:cNvSpPr>
          <p:nvPr/>
        </p:nvSpPr>
        <p:spPr bwMode="auto">
          <a:xfrm>
            <a:off x="10067800" y="3270409"/>
            <a:ext cx="429934" cy="427925"/>
          </a:xfrm>
          <a:custGeom>
            <a:avLst/>
            <a:gdLst>
              <a:gd name="T0" fmla="*/ 320125 w 208"/>
              <a:gd name="T1" fmla="*/ 117047 h 208"/>
              <a:gd name="T2" fmla="*/ 320125 w 208"/>
              <a:gd name="T3" fmla="*/ 117047 h 208"/>
              <a:gd name="T4" fmla="*/ 300526 w 208"/>
              <a:gd name="T5" fmla="*/ 97540 h 208"/>
              <a:gd name="T6" fmla="*/ 300526 w 208"/>
              <a:gd name="T7" fmla="*/ 66652 h 208"/>
              <a:gd name="T8" fmla="*/ 202528 w 208"/>
              <a:gd name="T9" fmla="*/ 164192 h 208"/>
              <a:gd name="T10" fmla="*/ 202528 w 208"/>
              <a:gd name="T11" fmla="*/ 164192 h 208"/>
              <a:gd name="T12" fmla="*/ 189462 w 208"/>
              <a:gd name="T13" fmla="*/ 169069 h 208"/>
              <a:gd name="T14" fmla="*/ 169863 w 208"/>
              <a:gd name="T15" fmla="*/ 149561 h 208"/>
              <a:gd name="T16" fmla="*/ 174762 w 208"/>
              <a:gd name="T17" fmla="*/ 136555 h 208"/>
              <a:gd name="T18" fmla="*/ 174762 w 208"/>
              <a:gd name="T19" fmla="*/ 136555 h 208"/>
              <a:gd name="T20" fmla="*/ 272760 w 208"/>
              <a:gd name="T21" fmla="*/ 39016 h 208"/>
              <a:gd name="T22" fmla="*/ 241727 w 208"/>
              <a:gd name="T23" fmla="*/ 39016 h 208"/>
              <a:gd name="T24" fmla="*/ 222128 w 208"/>
              <a:gd name="T25" fmla="*/ 19508 h 208"/>
              <a:gd name="T26" fmla="*/ 241727 w 208"/>
              <a:gd name="T27" fmla="*/ 0 h 208"/>
              <a:gd name="T28" fmla="*/ 320125 w 208"/>
              <a:gd name="T29" fmla="*/ 0 h 208"/>
              <a:gd name="T30" fmla="*/ 339725 w 208"/>
              <a:gd name="T31" fmla="*/ 19508 h 208"/>
              <a:gd name="T32" fmla="*/ 339725 w 208"/>
              <a:gd name="T33" fmla="*/ 97540 h 208"/>
              <a:gd name="T34" fmla="*/ 320125 w 208"/>
              <a:gd name="T35" fmla="*/ 117047 h 208"/>
              <a:gd name="T36" fmla="*/ 163329 w 208"/>
              <a:gd name="T37" fmla="*/ 39016 h 208"/>
              <a:gd name="T38" fmla="*/ 163329 w 208"/>
              <a:gd name="T39" fmla="*/ 39016 h 208"/>
              <a:gd name="T40" fmla="*/ 39199 w 208"/>
              <a:gd name="T41" fmla="*/ 39016 h 208"/>
              <a:gd name="T42" fmla="*/ 39199 w 208"/>
              <a:gd name="T43" fmla="*/ 299121 h 208"/>
              <a:gd name="T44" fmla="*/ 300526 w 208"/>
              <a:gd name="T45" fmla="*/ 299121 h 208"/>
              <a:gd name="T46" fmla="*/ 300526 w 208"/>
              <a:gd name="T47" fmla="*/ 279613 h 208"/>
              <a:gd name="T48" fmla="*/ 300526 w 208"/>
              <a:gd name="T49" fmla="*/ 175571 h 208"/>
              <a:gd name="T50" fmla="*/ 300526 w 208"/>
              <a:gd name="T51" fmla="*/ 131678 h 208"/>
              <a:gd name="T52" fmla="*/ 320125 w 208"/>
              <a:gd name="T53" fmla="*/ 136555 h 208"/>
              <a:gd name="T54" fmla="*/ 339725 w 208"/>
              <a:gd name="T55" fmla="*/ 131678 h 208"/>
              <a:gd name="T56" fmla="*/ 339725 w 208"/>
              <a:gd name="T57" fmla="*/ 188576 h 208"/>
              <a:gd name="T58" fmla="*/ 339725 w 208"/>
              <a:gd name="T59" fmla="*/ 318629 h 208"/>
              <a:gd name="T60" fmla="*/ 320125 w 208"/>
              <a:gd name="T61" fmla="*/ 338137 h 208"/>
              <a:gd name="T62" fmla="*/ 19600 w 208"/>
              <a:gd name="T63" fmla="*/ 338137 h 208"/>
              <a:gd name="T64" fmla="*/ 0 w 208"/>
              <a:gd name="T65" fmla="*/ 318629 h 208"/>
              <a:gd name="T66" fmla="*/ 0 w 208"/>
              <a:gd name="T67" fmla="*/ 19508 h 208"/>
              <a:gd name="T68" fmla="*/ 19600 w 208"/>
              <a:gd name="T69" fmla="*/ 0 h 208"/>
              <a:gd name="T70" fmla="*/ 163329 w 208"/>
              <a:gd name="T71" fmla="*/ 0 h 208"/>
              <a:gd name="T72" fmla="*/ 207428 w 208"/>
              <a:gd name="T73" fmla="*/ 0 h 208"/>
              <a:gd name="T74" fmla="*/ 202528 w 208"/>
              <a:gd name="T75" fmla="*/ 19508 h 208"/>
              <a:gd name="T76" fmla="*/ 207428 w 208"/>
              <a:gd name="T77" fmla="*/ 39016 h 208"/>
              <a:gd name="T78" fmla="*/ 163329 w 208"/>
              <a:gd name="T79" fmla="*/ 39016 h 208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208" h="208">
                <a:moveTo>
                  <a:pt x="196" y="72"/>
                </a:moveTo>
                <a:cubicBezTo>
                  <a:pt x="196" y="72"/>
                  <a:pt x="196" y="72"/>
                  <a:pt x="196" y="72"/>
                </a:cubicBezTo>
                <a:cubicBezTo>
                  <a:pt x="189" y="72"/>
                  <a:pt x="184" y="67"/>
                  <a:pt x="184" y="60"/>
                </a:cubicBezTo>
                <a:cubicBezTo>
                  <a:pt x="184" y="41"/>
                  <a:pt x="184" y="41"/>
                  <a:pt x="184" y="41"/>
                </a:cubicBezTo>
                <a:cubicBezTo>
                  <a:pt x="124" y="101"/>
                  <a:pt x="124" y="101"/>
                  <a:pt x="124" y="101"/>
                </a:cubicBezTo>
                <a:cubicBezTo>
                  <a:pt x="124" y="101"/>
                  <a:pt x="124" y="101"/>
                  <a:pt x="124" y="101"/>
                </a:cubicBezTo>
                <a:cubicBezTo>
                  <a:pt x="122" y="103"/>
                  <a:pt x="119" y="104"/>
                  <a:pt x="116" y="104"/>
                </a:cubicBezTo>
                <a:cubicBezTo>
                  <a:pt x="109" y="104"/>
                  <a:pt x="104" y="99"/>
                  <a:pt x="104" y="92"/>
                </a:cubicBezTo>
                <a:cubicBezTo>
                  <a:pt x="104" y="89"/>
                  <a:pt x="105" y="86"/>
                  <a:pt x="107" y="84"/>
                </a:cubicBezTo>
                <a:cubicBezTo>
                  <a:pt x="107" y="84"/>
                  <a:pt x="107" y="84"/>
                  <a:pt x="107" y="84"/>
                </a:cubicBezTo>
                <a:cubicBezTo>
                  <a:pt x="167" y="24"/>
                  <a:pt x="167" y="24"/>
                  <a:pt x="167" y="24"/>
                </a:cubicBezTo>
                <a:cubicBezTo>
                  <a:pt x="148" y="24"/>
                  <a:pt x="148" y="24"/>
                  <a:pt x="148" y="24"/>
                </a:cubicBezTo>
                <a:cubicBezTo>
                  <a:pt x="141" y="24"/>
                  <a:pt x="136" y="19"/>
                  <a:pt x="136" y="12"/>
                </a:cubicBezTo>
                <a:cubicBezTo>
                  <a:pt x="136" y="5"/>
                  <a:pt x="141" y="0"/>
                  <a:pt x="148" y="0"/>
                </a:cubicBezTo>
                <a:cubicBezTo>
                  <a:pt x="196" y="0"/>
                  <a:pt x="196" y="0"/>
                  <a:pt x="196" y="0"/>
                </a:cubicBezTo>
                <a:cubicBezTo>
                  <a:pt x="203" y="0"/>
                  <a:pt x="208" y="5"/>
                  <a:pt x="208" y="12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7"/>
                  <a:pt x="203" y="72"/>
                  <a:pt x="196" y="72"/>
                </a:cubicBezTo>
                <a:moveTo>
                  <a:pt x="100" y="24"/>
                </a:moveTo>
                <a:cubicBezTo>
                  <a:pt x="100" y="24"/>
                  <a:pt x="100" y="24"/>
                  <a:pt x="100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184"/>
                  <a:pt x="24" y="184"/>
                  <a:pt x="24" y="184"/>
                </a:cubicBezTo>
                <a:cubicBezTo>
                  <a:pt x="184" y="184"/>
                  <a:pt x="184" y="184"/>
                  <a:pt x="184" y="184"/>
                </a:cubicBezTo>
                <a:cubicBezTo>
                  <a:pt x="184" y="172"/>
                  <a:pt x="184" y="172"/>
                  <a:pt x="184" y="172"/>
                </a:cubicBezTo>
                <a:cubicBezTo>
                  <a:pt x="184" y="108"/>
                  <a:pt x="184" y="108"/>
                  <a:pt x="184" y="108"/>
                </a:cubicBezTo>
                <a:cubicBezTo>
                  <a:pt x="184" y="81"/>
                  <a:pt x="184" y="81"/>
                  <a:pt x="184" y="81"/>
                </a:cubicBezTo>
                <a:cubicBezTo>
                  <a:pt x="188" y="83"/>
                  <a:pt x="192" y="84"/>
                  <a:pt x="196" y="84"/>
                </a:cubicBezTo>
                <a:cubicBezTo>
                  <a:pt x="200" y="84"/>
                  <a:pt x="204" y="83"/>
                  <a:pt x="208" y="81"/>
                </a:cubicBezTo>
                <a:cubicBezTo>
                  <a:pt x="208" y="116"/>
                  <a:pt x="208" y="116"/>
                  <a:pt x="208" y="116"/>
                </a:cubicBezTo>
                <a:cubicBezTo>
                  <a:pt x="208" y="196"/>
                  <a:pt x="208" y="196"/>
                  <a:pt x="208" y="196"/>
                </a:cubicBezTo>
                <a:cubicBezTo>
                  <a:pt x="208" y="203"/>
                  <a:pt x="203" y="208"/>
                  <a:pt x="196" y="208"/>
                </a:cubicBezTo>
                <a:cubicBezTo>
                  <a:pt x="12" y="208"/>
                  <a:pt x="12" y="208"/>
                  <a:pt x="12" y="208"/>
                </a:cubicBezTo>
                <a:cubicBezTo>
                  <a:pt x="5" y="208"/>
                  <a:pt x="0" y="203"/>
                  <a:pt x="0" y="196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27" y="0"/>
                  <a:pt x="127" y="0"/>
                  <a:pt x="127" y="0"/>
                </a:cubicBezTo>
                <a:cubicBezTo>
                  <a:pt x="125" y="4"/>
                  <a:pt x="124" y="8"/>
                  <a:pt x="124" y="12"/>
                </a:cubicBezTo>
                <a:cubicBezTo>
                  <a:pt x="124" y="16"/>
                  <a:pt x="125" y="20"/>
                  <a:pt x="127" y="24"/>
                </a:cubicBezTo>
                <a:lnTo>
                  <a:pt x="100" y="2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1" name="Freeform 43"/>
          <p:cNvSpPr>
            <a:spLocks noEditPoints="1"/>
          </p:cNvSpPr>
          <p:nvPr/>
        </p:nvSpPr>
        <p:spPr bwMode="auto">
          <a:xfrm>
            <a:off x="9097433" y="3220182"/>
            <a:ext cx="526368" cy="528378"/>
          </a:xfrm>
          <a:custGeom>
            <a:avLst/>
            <a:gdLst>
              <a:gd name="T0" fmla="*/ 396429 w 256"/>
              <a:gd name="T1" fmla="*/ 417513 h 256"/>
              <a:gd name="T2" fmla="*/ 318443 w 256"/>
              <a:gd name="T3" fmla="*/ 417513 h 256"/>
              <a:gd name="T4" fmla="*/ 298946 w 256"/>
              <a:gd name="T5" fmla="*/ 397942 h 256"/>
              <a:gd name="T6" fmla="*/ 318443 w 256"/>
              <a:gd name="T7" fmla="*/ 378371 h 256"/>
              <a:gd name="T8" fmla="*/ 376932 w 256"/>
              <a:gd name="T9" fmla="*/ 378371 h 256"/>
              <a:gd name="T10" fmla="*/ 376932 w 256"/>
              <a:gd name="T11" fmla="*/ 319658 h 256"/>
              <a:gd name="T12" fmla="*/ 396429 w 256"/>
              <a:gd name="T13" fmla="*/ 300087 h 256"/>
              <a:gd name="T14" fmla="*/ 415925 w 256"/>
              <a:gd name="T15" fmla="*/ 319658 h 256"/>
              <a:gd name="T16" fmla="*/ 415925 w 256"/>
              <a:gd name="T17" fmla="*/ 397942 h 256"/>
              <a:gd name="T18" fmla="*/ 396429 w 256"/>
              <a:gd name="T19" fmla="*/ 417513 h 256"/>
              <a:gd name="T20" fmla="*/ 396429 w 256"/>
              <a:gd name="T21" fmla="*/ 117426 h 256"/>
              <a:gd name="T22" fmla="*/ 376932 w 256"/>
              <a:gd name="T23" fmla="*/ 97855 h 256"/>
              <a:gd name="T24" fmla="*/ 376932 w 256"/>
              <a:gd name="T25" fmla="*/ 97855 h 256"/>
              <a:gd name="T26" fmla="*/ 376932 w 256"/>
              <a:gd name="T27" fmla="*/ 39142 h 256"/>
              <a:gd name="T28" fmla="*/ 318443 w 256"/>
              <a:gd name="T29" fmla="*/ 39142 h 256"/>
              <a:gd name="T30" fmla="*/ 298946 w 256"/>
              <a:gd name="T31" fmla="*/ 19571 h 256"/>
              <a:gd name="T32" fmla="*/ 318443 w 256"/>
              <a:gd name="T33" fmla="*/ 0 h 256"/>
              <a:gd name="T34" fmla="*/ 396429 w 256"/>
              <a:gd name="T35" fmla="*/ 0 h 256"/>
              <a:gd name="T36" fmla="*/ 415925 w 256"/>
              <a:gd name="T37" fmla="*/ 19571 h 256"/>
              <a:gd name="T38" fmla="*/ 415925 w 256"/>
              <a:gd name="T39" fmla="*/ 97855 h 256"/>
              <a:gd name="T40" fmla="*/ 396429 w 256"/>
              <a:gd name="T41" fmla="*/ 117426 h 256"/>
              <a:gd name="T42" fmla="*/ 97482 w 256"/>
              <a:gd name="T43" fmla="*/ 39142 h 256"/>
              <a:gd name="T44" fmla="*/ 97482 w 256"/>
              <a:gd name="T45" fmla="*/ 39142 h 256"/>
              <a:gd name="T46" fmla="*/ 38993 w 256"/>
              <a:gd name="T47" fmla="*/ 39142 h 256"/>
              <a:gd name="T48" fmla="*/ 38993 w 256"/>
              <a:gd name="T49" fmla="*/ 97855 h 256"/>
              <a:gd name="T50" fmla="*/ 19496 w 256"/>
              <a:gd name="T51" fmla="*/ 117426 h 256"/>
              <a:gd name="T52" fmla="*/ 0 w 256"/>
              <a:gd name="T53" fmla="*/ 97855 h 256"/>
              <a:gd name="T54" fmla="*/ 0 w 256"/>
              <a:gd name="T55" fmla="*/ 97855 h 256"/>
              <a:gd name="T56" fmla="*/ 0 w 256"/>
              <a:gd name="T57" fmla="*/ 19571 h 256"/>
              <a:gd name="T58" fmla="*/ 19496 w 256"/>
              <a:gd name="T59" fmla="*/ 0 h 256"/>
              <a:gd name="T60" fmla="*/ 97482 w 256"/>
              <a:gd name="T61" fmla="*/ 0 h 256"/>
              <a:gd name="T62" fmla="*/ 116979 w 256"/>
              <a:gd name="T63" fmla="*/ 19571 h 256"/>
              <a:gd name="T64" fmla="*/ 97482 w 256"/>
              <a:gd name="T65" fmla="*/ 39142 h 256"/>
              <a:gd name="T66" fmla="*/ 58489 w 256"/>
              <a:gd name="T67" fmla="*/ 58713 h 256"/>
              <a:gd name="T68" fmla="*/ 357436 w 256"/>
              <a:gd name="T69" fmla="*/ 58713 h 256"/>
              <a:gd name="T70" fmla="*/ 357436 w 256"/>
              <a:gd name="T71" fmla="*/ 358800 h 256"/>
              <a:gd name="T72" fmla="*/ 58489 w 256"/>
              <a:gd name="T73" fmla="*/ 358800 h 256"/>
              <a:gd name="T74" fmla="*/ 58489 w 256"/>
              <a:gd name="T75" fmla="*/ 58713 h 256"/>
              <a:gd name="T76" fmla="*/ 97482 w 256"/>
              <a:gd name="T77" fmla="*/ 319658 h 256"/>
              <a:gd name="T78" fmla="*/ 318443 w 256"/>
              <a:gd name="T79" fmla="*/ 319658 h 256"/>
              <a:gd name="T80" fmla="*/ 318443 w 256"/>
              <a:gd name="T81" fmla="*/ 97855 h 256"/>
              <a:gd name="T82" fmla="*/ 97482 w 256"/>
              <a:gd name="T83" fmla="*/ 97855 h 256"/>
              <a:gd name="T84" fmla="*/ 97482 w 256"/>
              <a:gd name="T85" fmla="*/ 319658 h 256"/>
              <a:gd name="T86" fmla="*/ 19496 w 256"/>
              <a:gd name="T87" fmla="*/ 300087 h 256"/>
              <a:gd name="T88" fmla="*/ 38993 w 256"/>
              <a:gd name="T89" fmla="*/ 319658 h 256"/>
              <a:gd name="T90" fmla="*/ 38993 w 256"/>
              <a:gd name="T91" fmla="*/ 378371 h 256"/>
              <a:gd name="T92" fmla="*/ 97482 w 256"/>
              <a:gd name="T93" fmla="*/ 378371 h 256"/>
              <a:gd name="T94" fmla="*/ 116979 w 256"/>
              <a:gd name="T95" fmla="*/ 397942 h 256"/>
              <a:gd name="T96" fmla="*/ 97482 w 256"/>
              <a:gd name="T97" fmla="*/ 417513 h 256"/>
              <a:gd name="T98" fmla="*/ 19496 w 256"/>
              <a:gd name="T99" fmla="*/ 417513 h 256"/>
              <a:gd name="T100" fmla="*/ 0 w 256"/>
              <a:gd name="T101" fmla="*/ 397942 h 256"/>
              <a:gd name="T102" fmla="*/ 0 w 256"/>
              <a:gd name="T103" fmla="*/ 319658 h 256"/>
              <a:gd name="T104" fmla="*/ 19496 w 256"/>
              <a:gd name="T105" fmla="*/ 300087 h 25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256" h="256">
                <a:moveTo>
                  <a:pt x="244" y="256"/>
                </a:moveTo>
                <a:cubicBezTo>
                  <a:pt x="196" y="256"/>
                  <a:pt x="196" y="256"/>
                  <a:pt x="196" y="256"/>
                </a:cubicBezTo>
                <a:cubicBezTo>
                  <a:pt x="189" y="256"/>
                  <a:pt x="184" y="251"/>
                  <a:pt x="184" y="244"/>
                </a:cubicBezTo>
                <a:cubicBezTo>
                  <a:pt x="184" y="237"/>
                  <a:pt x="189" y="232"/>
                  <a:pt x="196" y="232"/>
                </a:cubicBezTo>
                <a:cubicBezTo>
                  <a:pt x="232" y="232"/>
                  <a:pt x="232" y="232"/>
                  <a:pt x="232" y="232"/>
                </a:cubicBezTo>
                <a:cubicBezTo>
                  <a:pt x="232" y="196"/>
                  <a:pt x="232" y="196"/>
                  <a:pt x="232" y="196"/>
                </a:cubicBezTo>
                <a:cubicBezTo>
                  <a:pt x="232" y="189"/>
                  <a:pt x="237" y="184"/>
                  <a:pt x="244" y="184"/>
                </a:cubicBezTo>
                <a:cubicBezTo>
                  <a:pt x="251" y="184"/>
                  <a:pt x="256" y="189"/>
                  <a:pt x="256" y="196"/>
                </a:cubicBezTo>
                <a:cubicBezTo>
                  <a:pt x="256" y="244"/>
                  <a:pt x="256" y="244"/>
                  <a:pt x="256" y="244"/>
                </a:cubicBezTo>
                <a:cubicBezTo>
                  <a:pt x="256" y="251"/>
                  <a:pt x="251" y="256"/>
                  <a:pt x="244" y="256"/>
                </a:cubicBezTo>
                <a:moveTo>
                  <a:pt x="244" y="72"/>
                </a:moveTo>
                <a:cubicBezTo>
                  <a:pt x="237" y="72"/>
                  <a:pt x="232" y="67"/>
                  <a:pt x="232" y="60"/>
                </a:cubicBezTo>
                <a:cubicBezTo>
                  <a:pt x="232" y="60"/>
                  <a:pt x="232" y="60"/>
                  <a:pt x="232" y="60"/>
                </a:cubicBezTo>
                <a:cubicBezTo>
                  <a:pt x="232" y="24"/>
                  <a:pt x="232" y="24"/>
                  <a:pt x="232" y="24"/>
                </a:cubicBezTo>
                <a:cubicBezTo>
                  <a:pt x="196" y="24"/>
                  <a:pt x="196" y="24"/>
                  <a:pt x="196" y="24"/>
                </a:cubicBezTo>
                <a:cubicBezTo>
                  <a:pt x="189" y="24"/>
                  <a:pt x="184" y="19"/>
                  <a:pt x="184" y="12"/>
                </a:cubicBezTo>
                <a:cubicBezTo>
                  <a:pt x="184" y="5"/>
                  <a:pt x="189" y="0"/>
                  <a:pt x="196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60"/>
                  <a:pt x="256" y="60"/>
                  <a:pt x="256" y="60"/>
                </a:cubicBezTo>
                <a:cubicBezTo>
                  <a:pt x="256" y="67"/>
                  <a:pt x="251" y="72"/>
                  <a:pt x="244" y="72"/>
                </a:cubicBezTo>
                <a:moveTo>
                  <a:pt x="60" y="24"/>
                </a:moveTo>
                <a:cubicBezTo>
                  <a:pt x="60" y="24"/>
                  <a:pt x="60" y="24"/>
                  <a:pt x="60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60"/>
                  <a:pt x="24" y="60"/>
                  <a:pt x="24" y="60"/>
                </a:cubicBezTo>
                <a:cubicBezTo>
                  <a:pt x="24" y="67"/>
                  <a:pt x="19" y="72"/>
                  <a:pt x="12" y="72"/>
                </a:cubicBezTo>
                <a:cubicBezTo>
                  <a:pt x="5" y="72"/>
                  <a:pt x="0" y="67"/>
                  <a:pt x="0" y="60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7" y="0"/>
                  <a:pt x="72" y="5"/>
                  <a:pt x="72" y="12"/>
                </a:cubicBezTo>
                <a:cubicBezTo>
                  <a:pt x="72" y="19"/>
                  <a:pt x="67" y="24"/>
                  <a:pt x="60" y="24"/>
                </a:cubicBezTo>
                <a:moveTo>
                  <a:pt x="36" y="36"/>
                </a:moveTo>
                <a:cubicBezTo>
                  <a:pt x="220" y="36"/>
                  <a:pt x="220" y="36"/>
                  <a:pt x="220" y="36"/>
                </a:cubicBezTo>
                <a:cubicBezTo>
                  <a:pt x="220" y="220"/>
                  <a:pt x="220" y="220"/>
                  <a:pt x="220" y="220"/>
                </a:cubicBezTo>
                <a:cubicBezTo>
                  <a:pt x="36" y="220"/>
                  <a:pt x="36" y="220"/>
                  <a:pt x="36" y="220"/>
                </a:cubicBezTo>
                <a:lnTo>
                  <a:pt x="36" y="36"/>
                </a:lnTo>
                <a:close/>
                <a:moveTo>
                  <a:pt x="60" y="196"/>
                </a:moveTo>
                <a:cubicBezTo>
                  <a:pt x="196" y="196"/>
                  <a:pt x="196" y="196"/>
                  <a:pt x="196" y="196"/>
                </a:cubicBezTo>
                <a:cubicBezTo>
                  <a:pt x="196" y="60"/>
                  <a:pt x="196" y="60"/>
                  <a:pt x="196" y="60"/>
                </a:cubicBezTo>
                <a:cubicBezTo>
                  <a:pt x="60" y="60"/>
                  <a:pt x="60" y="60"/>
                  <a:pt x="60" y="60"/>
                </a:cubicBezTo>
                <a:lnTo>
                  <a:pt x="60" y="196"/>
                </a:lnTo>
                <a:close/>
                <a:moveTo>
                  <a:pt x="12" y="184"/>
                </a:moveTo>
                <a:cubicBezTo>
                  <a:pt x="19" y="184"/>
                  <a:pt x="24" y="189"/>
                  <a:pt x="24" y="196"/>
                </a:cubicBezTo>
                <a:cubicBezTo>
                  <a:pt x="24" y="232"/>
                  <a:pt x="24" y="232"/>
                  <a:pt x="24" y="232"/>
                </a:cubicBezTo>
                <a:cubicBezTo>
                  <a:pt x="60" y="232"/>
                  <a:pt x="60" y="232"/>
                  <a:pt x="60" y="232"/>
                </a:cubicBezTo>
                <a:cubicBezTo>
                  <a:pt x="67" y="232"/>
                  <a:pt x="72" y="237"/>
                  <a:pt x="72" y="244"/>
                </a:cubicBezTo>
                <a:cubicBezTo>
                  <a:pt x="72" y="251"/>
                  <a:pt x="67" y="256"/>
                  <a:pt x="60" y="256"/>
                </a:cubicBez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196"/>
                  <a:pt x="0" y="196"/>
                  <a:pt x="0" y="196"/>
                </a:cubicBezTo>
                <a:cubicBezTo>
                  <a:pt x="0" y="189"/>
                  <a:pt x="5" y="184"/>
                  <a:pt x="12" y="184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2" name="Freeform 44"/>
          <p:cNvSpPr>
            <a:spLocks noEditPoints="1"/>
          </p:cNvSpPr>
          <p:nvPr/>
        </p:nvSpPr>
        <p:spPr bwMode="auto">
          <a:xfrm>
            <a:off x="8175285" y="3220182"/>
            <a:ext cx="526368" cy="528378"/>
          </a:xfrm>
          <a:custGeom>
            <a:avLst/>
            <a:gdLst>
              <a:gd name="T0" fmla="*/ 396429 w 256"/>
              <a:gd name="T1" fmla="*/ 417513 h 256"/>
              <a:gd name="T2" fmla="*/ 318443 w 256"/>
              <a:gd name="T3" fmla="*/ 417513 h 256"/>
              <a:gd name="T4" fmla="*/ 298946 w 256"/>
              <a:gd name="T5" fmla="*/ 397942 h 256"/>
              <a:gd name="T6" fmla="*/ 318443 w 256"/>
              <a:gd name="T7" fmla="*/ 378371 h 256"/>
              <a:gd name="T8" fmla="*/ 376932 w 256"/>
              <a:gd name="T9" fmla="*/ 378371 h 256"/>
              <a:gd name="T10" fmla="*/ 376932 w 256"/>
              <a:gd name="T11" fmla="*/ 319658 h 256"/>
              <a:gd name="T12" fmla="*/ 376932 w 256"/>
              <a:gd name="T13" fmla="*/ 319658 h 256"/>
              <a:gd name="T14" fmla="*/ 396429 w 256"/>
              <a:gd name="T15" fmla="*/ 300087 h 256"/>
              <a:gd name="T16" fmla="*/ 415925 w 256"/>
              <a:gd name="T17" fmla="*/ 319658 h 256"/>
              <a:gd name="T18" fmla="*/ 415925 w 256"/>
              <a:gd name="T19" fmla="*/ 397942 h 256"/>
              <a:gd name="T20" fmla="*/ 396429 w 256"/>
              <a:gd name="T21" fmla="*/ 417513 h 256"/>
              <a:gd name="T22" fmla="*/ 58489 w 256"/>
              <a:gd name="T23" fmla="*/ 58713 h 256"/>
              <a:gd name="T24" fmla="*/ 357436 w 256"/>
              <a:gd name="T25" fmla="*/ 58713 h 256"/>
              <a:gd name="T26" fmla="*/ 357436 w 256"/>
              <a:gd name="T27" fmla="*/ 358800 h 256"/>
              <a:gd name="T28" fmla="*/ 58489 w 256"/>
              <a:gd name="T29" fmla="*/ 358800 h 256"/>
              <a:gd name="T30" fmla="*/ 58489 w 256"/>
              <a:gd name="T31" fmla="*/ 58713 h 256"/>
              <a:gd name="T32" fmla="*/ 97482 w 256"/>
              <a:gd name="T33" fmla="*/ 319658 h 256"/>
              <a:gd name="T34" fmla="*/ 318443 w 256"/>
              <a:gd name="T35" fmla="*/ 319658 h 256"/>
              <a:gd name="T36" fmla="*/ 318443 w 256"/>
              <a:gd name="T37" fmla="*/ 97855 h 256"/>
              <a:gd name="T38" fmla="*/ 97482 w 256"/>
              <a:gd name="T39" fmla="*/ 97855 h 256"/>
              <a:gd name="T40" fmla="*/ 97482 w 256"/>
              <a:gd name="T41" fmla="*/ 319658 h 256"/>
              <a:gd name="T42" fmla="*/ 97482 w 256"/>
              <a:gd name="T43" fmla="*/ 39142 h 256"/>
              <a:gd name="T44" fmla="*/ 97482 w 256"/>
              <a:gd name="T45" fmla="*/ 39142 h 256"/>
              <a:gd name="T46" fmla="*/ 38993 w 256"/>
              <a:gd name="T47" fmla="*/ 39142 h 256"/>
              <a:gd name="T48" fmla="*/ 38993 w 256"/>
              <a:gd name="T49" fmla="*/ 97855 h 256"/>
              <a:gd name="T50" fmla="*/ 19496 w 256"/>
              <a:gd name="T51" fmla="*/ 117426 h 256"/>
              <a:gd name="T52" fmla="*/ 0 w 256"/>
              <a:gd name="T53" fmla="*/ 97855 h 256"/>
              <a:gd name="T54" fmla="*/ 0 w 256"/>
              <a:gd name="T55" fmla="*/ 97855 h 256"/>
              <a:gd name="T56" fmla="*/ 0 w 256"/>
              <a:gd name="T57" fmla="*/ 19571 h 256"/>
              <a:gd name="T58" fmla="*/ 19496 w 256"/>
              <a:gd name="T59" fmla="*/ 0 h 256"/>
              <a:gd name="T60" fmla="*/ 97482 w 256"/>
              <a:gd name="T61" fmla="*/ 0 h 256"/>
              <a:gd name="T62" fmla="*/ 116979 w 256"/>
              <a:gd name="T63" fmla="*/ 19571 h 256"/>
              <a:gd name="T64" fmla="*/ 97482 w 256"/>
              <a:gd name="T65" fmla="*/ 39142 h 25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256" h="256">
                <a:moveTo>
                  <a:pt x="244" y="256"/>
                </a:moveTo>
                <a:cubicBezTo>
                  <a:pt x="196" y="256"/>
                  <a:pt x="196" y="256"/>
                  <a:pt x="196" y="256"/>
                </a:cubicBezTo>
                <a:cubicBezTo>
                  <a:pt x="189" y="256"/>
                  <a:pt x="184" y="251"/>
                  <a:pt x="184" y="244"/>
                </a:cubicBezTo>
                <a:cubicBezTo>
                  <a:pt x="184" y="237"/>
                  <a:pt x="189" y="232"/>
                  <a:pt x="196" y="232"/>
                </a:cubicBezTo>
                <a:cubicBezTo>
                  <a:pt x="232" y="232"/>
                  <a:pt x="232" y="232"/>
                  <a:pt x="232" y="232"/>
                </a:cubicBezTo>
                <a:cubicBezTo>
                  <a:pt x="232" y="196"/>
                  <a:pt x="232" y="196"/>
                  <a:pt x="232" y="196"/>
                </a:cubicBezTo>
                <a:cubicBezTo>
                  <a:pt x="232" y="196"/>
                  <a:pt x="232" y="196"/>
                  <a:pt x="232" y="196"/>
                </a:cubicBezTo>
                <a:cubicBezTo>
                  <a:pt x="232" y="189"/>
                  <a:pt x="237" y="184"/>
                  <a:pt x="244" y="184"/>
                </a:cubicBezTo>
                <a:cubicBezTo>
                  <a:pt x="251" y="184"/>
                  <a:pt x="256" y="189"/>
                  <a:pt x="256" y="196"/>
                </a:cubicBezTo>
                <a:cubicBezTo>
                  <a:pt x="256" y="244"/>
                  <a:pt x="256" y="244"/>
                  <a:pt x="256" y="244"/>
                </a:cubicBezTo>
                <a:cubicBezTo>
                  <a:pt x="256" y="251"/>
                  <a:pt x="251" y="256"/>
                  <a:pt x="244" y="256"/>
                </a:cubicBezTo>
                <a:moveTo>
                  <a:pt x="36" y="36"/>
                </a:moveTo>
                <a:cubicBezTo>
                  <a:pt x="220" y="36"/>
                  <a:pt x="220" y="36"/>
                  <a:pt x="220" y="36"/>
                </a:cubicBezTo>
                <a:cubicBezTo>
                  <a:pt x="220" y="220"/>
                  <a:pt x="220" y="220"/>
                  <a:pt x="220" y="220"/>
                </a:cubicBezTo>
                <a:cubicBezTo>
                  <a:pt x="36" y="220"/>
                  <a:pt x="36" y="220"/>
                  <a:pt x="36" y="220"/>
                </a:cubicBezTo>
                <a:lnTo>
                  <a:pt x="36" y="36"/>
                </a:lnTo>
                <a:close/>
                <a:moveTo>
                  <a:pt x="60" y="196"/>
                </a:moveTo>
                <a:cubicBezTo>
                  <a:pt x="196" y="196"/>
                  <a:pt x="196" y="196"/>
                  <a:pt x="196" y="196"/>
                </a:cubicBezTo>
                <a:cubicBezTo>
                  <a:pt x="196" y="60"/>
                  <a:pt x="196" y="60"/>
                  <a:pt x="196" y="60"/>
                </a:cubicBezTo>
                <a:cubicBezTo>
                  <a:pt x="60" y="60"/>
                  <a:pt x="60" y="60"/>
                  <a:pt x="60" y="60"/>
                </a:cubicBezTo>
                <a:lnTo>
                  <a:pt x="60" y="196"/>
                </a:lnTo>
                <a:close/>
                <a:moveTo>
                  <a:pt x="60" y="24"/>
                </a:moveTo>
                <a:cubicBezTo>
                  <a:pt x="60" y="24"/>
                  <a:pt x="60" y="24"/>
                  <a:pt x="60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60"/>
                  <a:pt x="24" y="60"/>
                  <a:pt x="24" y="60"/>
                </a:cubicBezTo>
                <a:cubicBezTo>
                  <a:pt x="24" y="67"/>
                  <a:pt x="19" y="72"/>
                  <a:pt x="12" y="72"/>
                </a:cubicBezTo>
                <a:cubicBezTo>
                  <a:pt x="5" y="72"/>
                  <a:pt x="0" y="67"/>
                  <a:pt x="0" y="60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7" y="0"/>
                  <a:pt x="72" y="5"/>
                  <a:pt x="72" y="12"/>
                </a:cubicBezTo>
                <a:cubicBezTo>
                  <a:pt x="72" y="19"/>
                  <a:pt x="67" y="24"/>
                  <a:pt x="60" y="24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3" name="Freeform 45"/>
          <p:cNvSpPr>
            <a:spLocks noEditPoints="1"/>
          </p:cNvSpPr>
          <p:nvPr/>
        </p:nvSpPr>
        <p:spPr bwMode="auto">
          <a:xfrm>
            <a:off x="7253135" y="3220182"/>
            <a:ext cx="526368" cy="528378"/>
          </a:xfrm>
          <a:custGeom>
            <a:avLst/>
            <a:gdLst>
              <a:gd name="T0" fmla="*/ 396429 w 256"/>
              <a:gd name="T1" fmla="*/ 117426 h 256"/>
              <a:gd name="T2" fmla="*/ 376932 w 256"/>
              <a:gd name="T3" fmla="*/ 97855 h 256"/>
              <a:gd name="T4" fmla="*/ 376932 w 256"/>
              <a:gd name="T5" fmla="*/ 39142 h 256"/>
              <a:gd name="T6" fmla="*/ 318443 w 256"/>
              <a:gd name="T7" fmla="*/ 39142 h 256"/>
              <a:gd name="T8" fmla="*/ 298946 w 256"/>
              <a:gd name="T9" fmla="*/ 19571 h 256"/>
              <a:gd name="T10" fmla="*/ 318443 w 256"/>
              <a:gd name="T11" fmla="*/ 0 h 256"/>
              <a:gd name="T12" fmla="*/ 396429 w 256"/>
              <a:gd name="T13" fmla="*/ 0 h 256"/>
              <a:gd name="T14" fmla="*/ 415925 w 256"/>
              <a:gd name="T15" fmla="*/ 19571 h 256"/>
              <a:gd name="T16" fmla="*/ 415925 w 256"/>
              <a:gd name="T17" fmla="*/ 97855 h 256"/>
              <a:gd name="T18" fmla="*/ 396429 w 256"/>
              <a:gd name="T19" fmla="*/ 117426 h 256"/>
              <a:gd name="T20" fmla="*/ 357436 w 256"/>
              <a:gd name="T21" fmla="*/ 358800 h 256"/>
              <a:gd name="T22" fmla="*/ 58489 w 256"/>
              <a:gd name="T23" fmla="*/ 358800 h 256"/>
              <a:gd name="T24" fmla="*/ 58489 w 256"/>
              <a:gd name="T25" fmla="*/ 58713 h 256"/>
              <a:gd name="T26" fmla="*/ 357436 w 256"/>
              <a:gd name="T27" fmla="*/ 58713 h 256"/>
              <a:gd name="T28" fmla="*/ 357436 w 256"/>
              <a:gd name="T29" fmla="*/ 358800 h 256"/>
              <a:gd name="T30" fmla="*/ 318443 w 256"/>
              <a:gd name="T31" fmla="*/ 97855 h 256"/>
              <a:gd name="T32" fmla="*/ 97482 w 256"/>
              <a:gd name="T33" fmla="*/ 97855 h 256"/>
              <a:gd name="T34" fmla="*/ 97482 w 256"/>
              <a:gd name="T35" fmla="*/ 319658 h 256"/>
              <a:gd name="T36" fmla="*/ 318443 w 256"/>
              <a:gd name="T37" fmla="*/ 319658 h 256"/>
              <a:gd name="T38" fmla="*/ 318443 w 256"/>
              <a:gd name="T39" fmla="*/ 97855 h 256"/>
              <a:gd name="T40" fmla="*/ 97482 w 256"/>
              <a:gd name="T41" fmla="*/ 378371 h 256"/>
              <a:gd name="T42" fmla="*/ 116979 w 256"/>
              <a:gd name="T43" fmla="*/ 397942 h 256"/>
              <a:gd name="T44" fmla="*/ 97482 w 256"/>
              <a:gd name="T45" fmla="*/ 417513 h 256"/>
              <a:gd name="T46" fmla="*/ 19496 w 256"/>
              <a:gd name="T47" fmla="*/ 417513 h 256"/>
              <a:gd name="T48" fmla="*/ 0 w 256"/>
              <a:gd name="T49" fmla="*/ 397942 h 256"/>
              <a:gd name="T50" fmla="*/ 0 w 256"/>
              <a:gd name="T51" fmla="*/ 319658 h 256"/>
              <a:gd name="T52" fmla="*/ 19496 w 256"/>
              <a:gd name="T53" fmla="*/ 300087 h 256"/>
              <a:gd name="T54" fmla="*/ 38993 w 256"/>
              <a:gd name="T55" fmla="*/ 319658 h 256"/>
              <a:gd name="T56" fmla="*/ 38993 w 256"/>
              <a:gd name="T57" fmla="*/ 378371 h 256"/>
              <a:gd name="T58" fmla="*/ 97482 w 256"/>
              <a:gd name="T59" fmla="*/ 378371 h 25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256" h="256">
                <a:moveTo>
                  <a:pt x="244" y="72"/>
                </a:moveTo>
                <a:cubicBezTo>
                  <a:pt x="237" y="72"/>
                  <a:pt x="232" y="67"/>
                  <a:pt x="232" y="60"/>
                </a:cubicBezTo>
                <a:cubicBezTo>
                  <a:pt x="232" y="24"/>
                  <a:pt x="232" y="24"/>
                  <a:pt x="232" y="24"/>
                </a:cubicBezTo>
                <a:cubicBezTo>
                  <a:pt x="196" y="24"/>
                  <a:pt x="196" y="24"/>
                  <a:pt x="196" y="24"/>
                </a:cubicBezTo>
                <a:cubicBezTo>
                  <a:pt x="189" y="24"/>
                  <a:pt x="184" y="19"/>
                  <a:pt x="184" y="12"/>
                </a:cubicBezTo>
                <a:cubicBezTo>
                  <a:pt x="184" y="5"/>
                  <a:pt x="189" y="0"/>
                  <a:pt x="196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60"/>
                  <a:pt x="256" y="60"/>
                  <a:pt x="256" y="60"/>
                </a:cubicBezTo>
                <a:cubicBezTo>
                  <a:pt x="256" y="67"/>
                  <a:pt x="251" y="72"/>
                  <a:pt x="244" y="72"/>
                </a:cubicBezTo>
                <a:moveTo>
                  <a:pt x="220" y="220"/>
                </a:moveTo>
                <a:cubicBezTo>
                  <a:pt x="36" y="220"/>
                  <a:pt x="36" y="220"/>
                  <a:pt x="36" y="220"/>
                </a:cubicBezTo>
                <a:cubicBezTo>
                  <a:pt x="36" y="36"/>
                  <a:pt x="36" y="36"/>
                  <a:pt x="36" y="36"/>
                </a:cubicBezTo>
                <a:cubicBezTo>
                  <a:pt x="220" y="36"/>
                  <a:pt x="220" y="36"/>
                  <a:pt x="220" y="36"/>
                </a:cubicBezTo>
                <a:lnTo>
                  <a:pt x="220" y="220"/>
                </a:lnTo>
                <a:close/>
                <a:moveTo>
                  <a:pt x="196" y="60"/>
                </a:moveTo>
                <a:cubicBezTo>
                  <a:pt x="60" y="60"/>
                  <a:pt x="60" y="60"/>
                  <a:pt x="60" y="60"/>
                </a:cubicBezTo>
                <a:cubicBezTo>
                  <a:pt x="60" y="196"/>
                  <a:pt x="60" y="196"/>
                  <a:pt x="60" y="196"/>
                </a:cubicBezTo>
                <a:cubicBezTo>
                  <a:pt x="196" y="196"/>
                  <a:pt x="196" y="196"/>
                  <a:pt x="196" y="196"/>
                </a:cubicBezTo>
                <a:lnTo>
                  <a:pt x="196" y="60"/>
                </a:lnTo>
                <a:close/>
                <a:moveTo>
                  <a:pt x="60" y="232"/>
                </a:moveTo>
                <a:cubicBezTo>
                  <a:pt x="67" y="232"/>
                  <a:pt x="72" y="237"/>
                  <a:pt x="72" y="244"/>
                </a:cubicBezTo>
                <a:cubicBezTo>
                  <a:pt x="72" y="251"/>
                  <a:pt x="67" y="256"/>
                  <a:pt x="60" y="256"/>
                </a:cubicBez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196"/>
                  <a:pt x="0" y="196"/>
                  <a:pt x="0" y="196"/>
                </a:cubicBezTo>
                <a:cubicBezTo>
                  <a:pt x="0" y="189"/>
                  <a:pt x="5" y="184"/>
                  <a:pt x="12" y="184"/>
                </a:cubicBezTo>
                <a:cubicBezTo>
                  <a:pt x="19" y="184"/>
                  <a:pt x="24" y="189"/>
                  <a:pt x="24" y="196"/>
                </a:cubicBezTo>
                <a:cubicBezTo>
                  <a:pt x="24" y="232"/>
                  <a:pt x="24" y="232"/>
                  <a:pt x="24" y="232"/>
                </a:cubicBezTo>
                <a:lnTo>
                  <a:pt x="60" y="23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4" name="Freeform 46"/>
          <p:cNvSpPr>
            <a:spLocks noEditPoints="1"/>
          </p:cNvSpPr>
          <p:nvPr/>
        </p:nvSpPr>
        <p:spPr bwMode="auto">
          <a:xfrm>
            <a:off x="6330987" y="3220182"/>
            <a:ext cx="528377" cy="528378"/>
          </a:xfrm>
          <a:custGeom>
            <a:avLst/>
            <a:gdLst>
              <a:gd name="T0" fmla="*/ 397941 w 256"/>
              <a:gd name="T1" fmla="*/ 417513 h 256"/>
              <a:gd name="T2" fmla="*/ 19571 w 256"/>
              <a:gd name="T3" fmla="*/ 417513 h 256"/>
              <a:gd name="T4" fmla="*/ 0 w 256"/>
              <a:gd name="T5" fmla="*/ 397942 h 256"/>
              <a:gd name="T6" fmla="*/ 0 w 256"/>
              <a:gd name="T7" fmla="*/ 19571 h 256"/>
              <a:gd name="T8" fmla="*/ 19571 w 256"/>
              <a:gd name="T9" fmla="*/ 0 h 256"/>
              <a:gd name="T10" fmla="*/ 397941 w 256"/>
              <a:gd name="T11" fmla="*/ 0 h 256"/>
              <a:gd name="T12" fmla="*/ 417512 w 256"/>
              <a:gd name="T13" fmla="*/ 19571 h 256"/>
              <a:gd name="T14" fmla="*/ 417512 w 256"/>
              <a:gd name="T15" fmla="*/ 397942 h 256"/>
              <a:gd name="T16" fmla="*/ 397941 w 256"/>
              <a:gd name="T17" fmla="*/ 417513 h 256"/>
              <a:gd name="T18" fmla="*/ 378370 w 256"/>
              <a:gd name="T19" fmla="*/ 39142 h 256"/>
              <a:gd name="T20" fmla="*/ 39142 w 256"/>
              <a:gd name="T21" fmla="*/ 39142 h 256"/>
              <a:gd name="T22" fmla="*/ 39142 w 256"/>
              <a:gd name="T23" fmla="*/ 378371 h 256"/>
              <a:gd name="T24" fmla="*/ 378370 w 256"/>
              <a:gd name="T25" fmla="*/ 378371 h 256"/>
              <a:gd name="T26" fmla="*/ 378370 w 256"/>
              <a:gd name="T27" fmla="*/ 39142 h 256"/>
              <a:gd name="T28" fmla="*/ 84807 w 256"/>
              <a:gd name="T29" fmla="*/ 58713 h 256"/>
              <a:gd name="T30" fmla="*/ 156567 w 256"/>
              <a:gd name="T31" fmla="*/ 58713 h 256"/>
              <a:gd name="T32" fmla="*/ 176138 w 256"/>
              <a:gd name="T33" fmla="*/ 78284 h 256"/>
              <a:gd name="T34" fmla="*/ 156567 w 256"/>
              <a:gd name="T35" fmla="*/ 97855 h 256"/>
              <a:gd name="T36" fmla="*/ 97854 w 256"/>
              <a:gd name="T37" fmla="*/ 97855 h 256"/>
              <a:gd name="T38" fmla="*/ 97854 w 256"/>
              <a:gd name="T39" fmla="*/ 156567 h 256"/>
              <a:gd name="T40" fmla="*/ 78284 w 256"/>
              <a:gd name="T41" fmla="*/ 176138 h 256"/>
              <a:gd name="T42" fmla="*/ 58713 w 256"/>
              <a:gd name="T43" fmla="*/ 156567 h 256"/>
              <a:gd name="T44" fmla="*/ 58713 w 256"/>
              <a:gd name="T45" fmla="*/ 156567 h 256"/>
              <a:gd name="T46" fmla="*/ 58713 w 256"/>
              <a:gd name="T47" fmla="*/ 84807 h 256"/>
              <a:gd name="T48" fmla="*/ 58713 w 256"/>
              <a:gd name="T49" fmla="*/ 58713 h 256"/>
              <a:gd name="T50" fmla="*/ 84807 w 256"/>
              <a:gd name="T51" fmla="*/ 58713 h 256"/>
              <a:gd name="T52" fmla="*/ 58713 w 256"/>
              <a:gd name="T53" fmla="*/ 260946 h 256"/>
              <a:gd name="T54" fmla="*/ 58713 w 256"/>
              <a:gd name="T55" fmla="*/ 260946 h 256"/>
              <a:gd name="T56" fmla="*/ 78284 w 256"/>
              <a:gd name="T57" fmla="*/ 241375 h 256"/>
              <a:gd name="T58" fmla="*/ 97854 w 256"/>
              <a:gd name="T59" fmla="*/ 260946 h 256"/>
              <a:gd name="T60" fmla="*/ 97854 w 256"/>
              <a:gd name="T61" fmla="*/ 319658 h 256"/>
              <a:gd name="T62" fmla="*/ 156567 w 256"/>
              <a:gd name="T63" fmla="*/ 319658 h 256"/>
              <a:gd name="T64" fmla="*/ 176138 w 256"/>
              <a:gd name="T65" fmla="*/ 339229 h 256"/>
              <a:gd name="T66" fmla="*/ 156567 w 256"/>
              <a:gd name="T67" fmla="*/ 358800 h 256"/>
              <a:gd name="T68" fmla="*/ 84807 w 256"/>
              <a:gd name="T69" fmla="*/ 358800 h 256"/>
              <a:gd name="T70" fmla="*/ 58713 w 256"/>
              <a:gd name="T71" fmla="*/ 358800 h 256"/>
              <a:gd name="T72" fmla="*/ 58713 w 256"/>
              <a:gd name="T73" fmla="*/ 332706 h 256"/>
              <a:gd name="T74" fmla="*/ 58713 w 256"/>
              <a:gd name="T75" fmla="*/ 260946 h 256"/>
              <a:gd name="T76" fmla="*/ 260945 w 256"/>
              <a:gd name="T77" fmla="*/ 58713 h 256"/>
              <a:gd name="T78" fmla="*/ 260945 w 256"/>
              <a:gd name="T79" fmla="*/ 58713 h 256"/>
              <a:gd name="T80" fmla="*/ 332705 w 256"/>
              <a:gd name="T81" fmla="*/ 58713 h 256"/>
              <a:gd name="T82" fmla="*/ 358799 w 256"/>
              <a:gd name="T83" fmla="*/ 58713 h 256"/>
              <a:gd name="T84" fmla="*/ 358799 w 256"/>
              <a:gd name="T85" fmla="*/ 84807 h 256"/>
              <a:gd name="T86" fmla="*/ 358799 w 256"/>
              <a:gd name="T87" fmla="*/ 156567 h 256"/>
              <a:gd name="T88" fmla="*/ 339229 w 256"/>
              <a:gd name="T89" fmla="*/ 176138 h 256"/>
              <a:gd name="T90" fmla="*/ 319658 w 256"/>
              <a:gd name="T91" fmla="*/ 156567 h 256"/>
              <a:gd name="T92" fmla="*/ 319658 w 256"/>
              <a:gd name="T93" fmla="*/ 97855 h 256"/>
              <a:gd name="T94" fmla="*/ 260945 w 256"/>
              <a:gd name="T95" fmla="*/ 97855 h 256"/>
              <a:gd name="T96" fmla="*/ 241374 w 256"/>
              <a:gd name="T97" fmla="*/ 78284 h 256"/>
              <a:gd name="T98" fmla="*/ 260945 w 256"/>
              <a:gd name="T99" fmla="*/ 58713 h 256"/>
              <a:gd name="T100" fmla="*/ 260945 w 256"/>
              <a:gd name="T101" fmla="*/ 319658 h 256"/>
              <a:gd name="T102" fmla="*/ 260945 w 256"/>
              <a:gd name="T103" fmla="*/ 319658 h 256"/>
              <a:gd name="T104" fmla="*/ 319658 w 256"/>
              <a:gd name="T105" fmla="*/ 319658 h 256"/>
              <a:gd name="T106" fmla="*/ 319658 w 256"/>
              <a:gd name="T107" fmla="*/ 260946 h 256"/>
              <a:gd name="T108" fmla="*/ 339229 w 256"/>
              <a:gd name="T109" fmla="*/ 241375 h 256"/>
              <a:gd name="T110" fmla="*/ 358799 w 256"/>
              <a:gd name="T111" fmla="*/ 260946 h 256"/>
              <a:gd name="T112" fmla="*/ 358799 w 256"/>
              <a:gd name="T113" fmla="*/ 260946 h 256"/>
              <a:gd name="T114" fmla="*/ 358799 w 256"/>
              <a:gd name="T115" fmla="*/ 332706 h 256"/>
              <a:gd name="T116" fmla="*/ 358799 w 256"/>
              <a:gd name="T117" fmla="*/ 358800 h 256"/>
              <a:gd name="T118" fmla="*/ 332705 w 256"/>
              <a:gd name="T119" fmla="*/ 358800 h 256"/>
              <a:gd name="T120" fmla="*/ 260945 w 256"/>
              <a:gd name="T121" fmla="*/ 358800 h 256"/>
              <a:gd name="T122" fmla="*/ 241374 w 256"/>
              <a:gd name="T123" fmla="*/ 339229 h 256"/>
              <a:gd name="T124" fmla="*/ 260945 w 256"/>
              <a:gd name="T125" fmla="*/ 319658 h 25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56" h="256">
                <a:moveTo>
                  <a:pt x="244" y="256"/>
                </a:move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244"/>
                  <a:pt x="256" y="244"/>
                  <a:pt x="256" y="244"/>
                </a:cubicBezTo>
                <a:cubicBezTo>
                  <a:pt x="256" y="251"/>
                  <a:pt x="251" y="256"/>
                  <a:pt x="244" y="256"/>
                </a:cubicBezTo>
                <a:moveTo>
                  <a:pt x="232" y="24"/>
                </a:moveTo>
                <a:cubicBezTo>
                  <a:pt x="24" y="24"/>
                  <a:pt x="24" y="24"/>
                  <a:pt x="24" y="24"/>
                </a:cubicBezTo>
                <a:cubicBezTo>
                  <a:pt x="24" y="232"/>
                  <a:pt x="24" y="232"/>
                  <a:pt x="24" y="232"/>
                </a:cubicBezTo>
                <a:cubicBezTo>
                  <a:pt x="232" y="232"/>
                  <a:pt x="232" y="232"/>
                  <a:pt x="232" y="232"/>
                </a:cubicBezTo>
                <a:lnTo>
                  <a:pt x="232" y="24"/>
                </a:lnTo>
                <a:close/>
                <a:moveTo>
                  <a:pt x="52" y="36"/>
                </a:moveTo>
                <a:cubicBezTo>
                  <a:pt x="96" y="36"/>
                  <a:pt x="96" y="36"/>
                  <a:pt x="96" y="36"/>
                </a:cubicBezTo>
                <a:cubicBezTo>
                  <a:pt x="103" y="36"/>
                  <a:pt x="108" y="41"/>
                  <a:pt x="108" y="48"/>
                </a:cubicBezTo>
                <a:cubicBezTo>
                  <a:pt x="108" y="55"/>
                  <a:pt x="103" y="60"/>
                  <a:pt x="96" y="60"/>
                </a:cubicBezTo>
                <a:cubicBezTo>
                  <a:pt x="60" y="60"/>
                  <a:pt x="60" y="60"/>
                  <a:pt x="60" y="60"/>
                </a:cubicBezTo>
                <a:cubicBezTo>
                  <a:pt x="60" y="96"/>
                  <a:pt x="60" y="96"/>
                  <a:pt x="60" y="96"/>
                </a:cubicBezTo>
                <a:cubicBezTo>
                  <a:pt x="60" y="103"/>
                  <a:pt x="55" y="108"/>
                  <a:pt x="48" y="108"/>
                </a:cubicBezTo>
                <a:cubicBezTo>
                  <a:pt x="41" y="108"/>
                  <a:pt x="36" y="103"/>
                  <a:pt x="36" y="96"/>
                </a:cubicBezTo>
                <a:cubicBezTo>
                  <a:pt x="36" y="96"/>
                  <a:pt x="36" y="96"/>
                  <a:pt x="36" y="96"/>
                </a:cubicBezTo>
                <a:cubicBezTo>
                  <a:pt x="36" y="52"/>
                  <a:pt x="36" y="52"/>
                  <a:pt x="36" y="52"/>
                </a:cubicBezTo>
                <a:cubicBezTo>
                  <a:pt x="36" y="36"/>
                  <a:pt x="36" y="36"/>
                  <a:pt x="36" y="36"/>
                </a:cubicBezTo>
                <a:lnTo>
                  <a:pt x="52" y="36"/>
                </a:lnTo>
                <a:close/>
                <a:moveTo>
                  <a:pt x="36" y="160"/>
                </a:moveTo>
                <a:cubicBezTo>
                  <a:pt x="36" y="160"/>
                  <a:pt x="36" y="160"/>
                  <a:pt x="36" y="160"/>
                </a:cubicBezTo>
                <a:cubicBezTo>
                  <a:pt x="36" y="153"/>
                  <a:pt x="41" y="148"/>
                  <a:pt x="48" y="148"/>
                </a:cubicBezTo>
                <a:cubicBezTo>
                  <a:pt x="55" y="148"/>
                  <a:pt x="60" y="153"/>
                  <a:pt x="60" y="160"/>
                </a:cubicBezTo>
                <a:cubicBezTo>
                  <a:pt x="60" y="196"/>
                  <a:pt x="60" y="196"/>
                  <a:pt x="60" y="196"/>
                </a:cubicBezTo>
                <a:cubicBezTo>
                  <a:pt x="96" y="196"/>
                  <a:pt x="96" y="196"/>
                  <a:pt x="96" y="196"/>
                </a:cubicBezTo>
                <a:cubicBezTo>
                  <a:pt x="103" y="196"/>
                  <a:pt x="108" y="201"/>
                  <a:pt x="108" y="208"/>
                </a:cubicBezTo>
                <a:cubicBezTo>
                  <a:pt x="108" y="215"/>
                  <a:pt x="103" y="220"/>
                  <a:pt x="96" y="220"/>
                </a:cubicBezTo>
                <a:cubicBezTo>
                  <a:pt x="52" y="220"/>
                  <a:pt x="52" y="220"/>
                  <a:pt x="52" y="220"/>
                </a:cubicBezTo>
                <a:cubicBezTo>
                  <a:pt x="36" y="220"/>
                  <a:pt x="36" y="220"/>
                  <a:pt x="36" y="220"/>
                </a:cubicBezTo>
                <a:cubicBezTo>
                  <a:pt x="36" y="204"/>
                  <a:pt x="36" y="204"/>
                  <a:pt x="36" y="204"/>
                </a:cubicBezTo>
                <a:lnTo>
                  <a:pt x="36" y="160"/>
                </a:lnTo>
                <a:close/>
                <a:moveTo>
                  <a:pt x="160" y="36"/>
                </a:moveTo>
                <a:cubicBezTo>
                  <a:pt x="160" y="36"/>
                  <a:pt x="160" y="36"/>
                  <a:pt x="160" y="36"/>
                </a:cubicBezTo>
                <a:cubicBezTo>
                  <a:pt x="204" y="36"/>
                  <a:pt x="204" y="36"/>
                  <a:pt x="204" y="36"/>
                </a:cubicBezTo>
                <a:cubicBezTo>
                  <a:pt x="220" y="36"/>
                  <a:pt x="220" y="36"/>
                  <a:pt x="220" y="36"/>
                </a:cubicBezTo>
                <a:cubicBezTo>
                  <a:pt x="220" y="52"/>
                  <a:pt x="220" y="52"/>
                  <a:pt x="220" y="52"/>
                </a:cubicBezTo>
                <a:cubicBezTo>
                  <a:pt x="220" y="96"/>
                  <a:pt x="220" y="96"/>
                  <a:pt x="220" y="96"/>
                </a:cubicBezTo>
                <a:cubicBezTo>
                  <a:pt x="220" y="103"/>
                  <a:pt x="215" y="108"/>
                  <a:pt x="208" y="108"/>
                </a:cubicBezTo>
                <a:cubicBezTo>
                  <a:pt x="201" y="108"/>
                  <a:pt x="196" y="103"/>
                  <a:pt x="196" y="96"/>
                </a:cubicBezTo>
                <a:cubicBezTo>
                  <a:pt x="196" y="60"/>
                  <a:pt x="196" y="60"/>
                  <a:pt x="196" y="60"/>
                </a:cubicBezTo>
                <a:cubicBezTo>
                  <a:pt x="160" y="60"/>
                  <a:pt x="160" y="60"/>
                  <a:pt x="160" y="60"/>
                </a:cubicBezTo>
                <a:cubicBezTo>
                  <a:pt x="153" y="60"/>
                  <a:pt x="148" y="55"/>
                  <a:pt x="148" y="48"/>
                </a:cubicBezTo>
                <a:cubicBezTo>
                  <a:pt x="148" y="41"/>
                  <a:pt x="153" y="36"/>
                  <a:pt x="160" y="36"/>
                </a:cubicBezTo>
                <a:moveTo>
                  <a:pt x="160" y="196"/>
                </a:moveTo>
                <a:cubicBezTo>
                  <a:pt x="160" y="196"/>
                  <a:pt x="160" y="196"/>
                  <a:pt x="160" y="196"/>
                </a:cubicBezTo>
                <a:cubicBezTo>
                  <a:pt x="196" y="196"/>
                  <a:pt x="196" y="196"/>
                  <a:pt x="196" y="196"/>
                </a:cubicBezTo>
                <a:cubicBezTo>
                  <a:pt x="196" y="160"/>
                  <a:pt x="196" y="160"/>
                  <a:pt x="196" y="160"/>
                </a:cubicBezTo>
                <a:cubicBezTo>
                  <a:pt x="196" y="153"/>
                  <a:pt x="201" y="148"/>
                  <a:pt x="208" y="148"/>
                </a:cubicBezTo>
                <a:cubicBezTo>
                  <a:pt x="215" y="148"/>
                  <a:pt x="220" y="153"/>
                  <a:pt x="220" y="160"/>
                </a:cubicBezTo>
                <a:cubicBezTo>
                  <a:pt x="220" y="160"/>
                  <a:pt x="220" y="160"/>
                  <a:pt x="220" y="160"/>
                </a:cubicBezTo>
                <a:cubicBezTo>
                  <a:pt x="220" y="204"/>
                  <a:pt x="220" y="204"/>
                  <a:pt x="220" y="204"/>
                </a:cubicBezTo>
                <a:cubicBezTo>
                  <a:pt x="220" y="220"/>
                  <a:pt x="220" y="220"/>
                  <a:pt x="220" y="220"/>
                </a:cubicBezTo>
                <a:cubicBezTo>
                  <a:pt x="204" y="220"/>
                  <a:pt x="204" y="220"/>
                  <a:pt x="204" y="220"/>
                </a:cubicBezTo>
                <a:cubicBezTo>
                  <a:pt x="160" y="220"/>
                  <a:pt x="160" y="220"/>
                  <a:pt x="160" y="220"/>
                </a:cubicBezTo>
                <a:cubicBezTo>
                  <a:pt x="153" y="220"/>
                  <a:pt x="148" y="215"/>
                  <a:pt x="148" y="208"/>
                </a:cubicBezTo>
                <a:cubicBezTo>
                  <a:pt x="148" y="201"/>
                  <a:pt x="153" y="196"/>
                  <a:pt x="160" y="196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5" name="Freeform 47"/>
          <p:cNvSpPr>
            <a:spLocks noEditPoints="1"/>
          </p:cNvSpPr>
          <p:nvPr/>
        </p:nvSpPr>
        <p:spPr bwMode="auto">
          <a:xfrm>
            <a:off x="5408837" y="3220182"/>
            <a:ext cx="528378" cy="528378"/>
          </a:xfrm>
          <a:custGeom>
            <a:avLst/>
            <a:gdLst>
              <a:gd name="T0" fmla="*/ 397942 w 256"/>
              <a:gd name="T1" fmla="*/ 417513 h 256"/>
              <a:gd name="T2" fmla="*/ 19571 w 256"/>
              <a:gd name="T3" fmla="*/ 417513 h 256"/>
              <a:gd name="T4" fmla="*/ 0 w 256"/>
              <a:gd name="T5" fmla="*/ 397942 h 256"/>
              <a:gd name="T6" fmla="*/ 0 w 256"/>
              <a:gd name="T7" fmla="*/ 19571 h 256"/>
              <a:gd name="T8" fmla="*/ 19571 w 256"/>
              <a:gd name="T9" fmla="*/ 0 h 256"/>
              <a:gd name="T10" fmla="*/ 397942 w 256"/>
              <a:gd name="T11" fmla="*/ 0 h 256"/>
              <a:gd name="T12" fmla="*/ 417513 w 256"/>
              <a:gd name="T13" fmla="*/ 19571 h 256"/>
              <a:gd name="T14" fmla="*/ 417513 w 256"/>
              <a:gd name="T15" fmla="*/ 397942 h 256"/>
              <a:gd name="T16" fmla="*/ 397942 w 256"/>
              <a:gd name="T17" fmla="*/ 417513 h 256"/>
              <a:gd name="T18" fmla="*/ 378371 w 256"/>
              <a:gd name="T19" fmla="*/ 39142 h 256"/>
              <a:gd name="T20" fmla="*/ 39142 w 256"/>
              <a:gd name="T21" fmla="*/ 39142 h 256"/>
              <a:gd name="T22" fmla="*/ 39142 w 256"/>
              <a:gd name="T23" fmla="*/ 378371 h 256"/>
              <a:gd name="T24" fmla="*/ 378371 w 256"/>
              <a:gd name="T25" fmla="*/ 378371 h 256"/>
              <a:gd name="T26" fmla="*/ 378371 w 256"/>
              <a:gd name="T27" fmla="*/ 39142 h 256"/>
              <a:gd name="T28" fmla="*/ 117426 w 256"/>
              <a:gd name="T29" fmla="*/ 136996 h 256"/>
              <a:gd name="T30" fmla="*/ 136996 w 256"/>
              <a:gd name="T31" fmla="*/ 117426 h 256"/>
              <a:gd name="T32" fmla="*/ 150044 w 256"/>
              <a:gd name="T33" fmla="*/ 123949 h 256"/>
              <a:gd name="T34" fmla="*/ 208757 w 256"/>
              <a:gd name="T35" fmla="*/ 181031 h 256"/>
              <a:gd name="T36" fmla="*/ 267469 w 256"/>
              <a:gd name="T37" fmla="*/ 123949 h 256"/>
              <a:gd name="T38" fmla="*/ 280517 w 256"/>
              <a:gd name="T39" fmla="*/ 117426 h 256"/>
              <a:gd name="T40" fmla="*/ 300087 w 256"/>
              <a:gd name="T41" fmla="*/ 136996 h 256"/>
              <a:gd name="T42" fmla="*/ 293564 w 256"/>
              <a:gd name="T43" fmla="*/ 150044 h 256"/>
              <a:gd name="T44" fmla="*/ 236482 w 256"/>
              <a:gd name="T45" fmla="*/ 208757 h 256"/>
              <a:gd name="T46" fmla="*/ 293564 w 256"/>
              <a:gd name="T47" fmla="*/ 267469 h 256"/>
              <a:gd name="T48" fmla="*/ 300087 w 256"/>
              <a:gd name="T49" fmla="*/ 280517 h 256"/>
              <a:gd name="T50" fmla="*/ 280517 w 256"/>
              <a:gd name="T51" fmla="*/ 300087 h 256"/>
              <a:gd name="T52" fmla="*/ 267469 w 256"/>
              <a:gd name="T53" fmla="*/ 293564 h 256"/>
              <a:gd name="T54" fmla="*/ 208757 w 256"/>
              <a:gd name="T55" fmla="*/ 236482 h 256"/>
              <a:gd name="T56" fmla="*/ 150044 w 256"/>
              <a:gd name="T57" fmla="*/ 293564 h 256"/>
              <a:gd name="T58" fmla="*/ 136996 w 256"/>
              <a:gd name="T59" fmla="*/ 300087 h 256"/>
              <a:gd name="T60" fmla="*/ 117426 w 256"/>
              <a:gd name="T61" fmla="*/ 280517 h 256"/>
              <a:gd name="T62" fmla="*/ 123949 w 256"/>
              <a:gd name="T63" fmla="*/ 267469 h 256"/>
              <a:gd name="T64" fmla="*/ 181031 w 256"/>
              <a:gd name="T65" fmla="*/ 208757 h 256"/>
              <a:gd name="T66" fmla="*/ 123949 w 256"/>
              <a:gd name="T67" fmla="*/ 150044 h 256"/>
              <a:gd name="T68" fmla="*/ 117426 w 256"/>
              <a:gd name="T69" fmla="*/ 136996 h 25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256" h="256">
                <a:moveTo>
                  <a:pt x="244" y="256"/>
                </a:move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244"/>
                  <a:pt x="256" y="244"/>
                  <a:pt x="256" y="244"/>
                </a:cubicBezTo>
                <a:cubicBezTo>
                  <a:pt x="256" y="251"/>
                  <a:pt x="251" y="256"/>
                  <a:pt x="244" y="256"/>
                </a:cubicBezTo>
                <a:moveTo>
                  <a:pt x="232" y="24"/>
                </a:moveTo>
                <a:cubicBezTo>
                  <a:pt x="24" y="24"/>
                  <a:pt x="24" y="24"/>
                  <a:pt x="24" y="24"/>
                </a:cubicBezTo>
                <a:cubicBezTo>
                  <a:pt x="24" y="232"/>
                  <a:pt x="24" y="232"/>
                  <a:pt x="24" y="232"/>
                </a:cubicBezTo>
                <a:cubicBezTo>
                  <a:pt x="232" y="232"/>
                  <a:pt x="232" y="232"/>
                  <a:pt x="232" y="232"/>
                </a:cubicBezTo>
                <a:lnTo>
                  <a:pt x="232" y="24"/>
                </a:lnTo>
                <a:close/>
                <a:moveTo>
                  <a:pt x="72" y="84"/>
                </a:moveTo>
                <a:cubicBezTo>
                  <a:pt x="72" y="77"/>
                  <a:pt x="77" y="72"/>
                  <a:pt x="84" y="72"/>
                </a:cubicBezTo>
                <a:cubicBezTo>
                  <a:pt x="87" y="72"/>
                  <a:pt x="90" y="73"/>
                  <a:pt x="92" y="76"/>
                </a:cubicBezTo>
                <a:cubicBezTo>
                  <a:pt x="128" y="111"/>
                  <a:pt x="128" y="111"/>
                  <a:pt x="128" y="111"/>
                </a:cubicBezTo>
                <a:cubicBezTo>
                  <a:pt x="164" y="76"/>
                  <a:pt x="164" y="76"/>
                  <a:pt x="164" y="76"/>
                </a:cubicBezTo>
                <a:cubicBezTo>
                  <a:pt x="166" y="73"/>
                  <a:pt x="169" y="72"/>
                  <a:pt x="172" y="72"/>
                </a:cubicBezTo>
                <a:cubicBezTo>
                  <a:pt x="179" y="72"/>
                  <a:pt x="184" y="77"/>
                  <a:pt x="184" y="84"/>
                </a:cubicBezTo>
                <a:cubicBezTo>
                  <a:pt x="184" y="87"/>
                  <a:pt x="183" y="90"/>
                  <a:pt x="180" y="92"/>
                </a:cubicBezTo>
                <a:cubicBezTo>
                  <a:pt x="145" y="128"/>
                  <a:pt x="145" y="128"/>
                  <a:pt x="145" y="128"/>
                </a:cubicBezTo>
                <a:cubicBezTo>
                  <a:pt x="180" y="164"/>
                  <a:pt x="180" y="164"/>
                  <a:pt x="180" y="164"/>
                </a:cubicBezTo>
                <a:cubicBezTo>
                  <a:pt x="183" y="166"/>
                  <a:pt x="184" y="169"/>
                  <a:pt x="184" y="172"/>
                </a:cubicBezTo>
                <a:cubicBezTo>
                  <a:pt x="184" y="179"/>
                  <a:pt x="179" y="184"/>
                  <a:pt x="172" y="184"/>
                </a:cubicBezTo>
                <a:cubicBezTo>
                  <a:pt x="169" y="184"/>
                  <a:pt x="166" y="183"/>
                  <a:pt x="164" y="180"/>
                </a:cubicBezTo>
                <a:cubicBezTo>
                  <a:pt x="128" y="145"/>
                  <a:pt x="128" y="145"/>
                  <a:pt x="128" y="145"/>
                </a:cubicBezTo>
                <a:cubicBezTo>
                  <a:pt x="92" y="180"/>
                  <a:pt x="92" y="180"/>
                  <a:pt x="92" y="180"/>
                </a:cubicBezTo>
                <a:cubicBezTo>
                  <a:pt x="90" y="183"/>
                  <a:pt x="87" y="184"/>
                  <a:pt x="84" y="184"/>
                </a:cubicBezTo>
                <a:cubicBezTo>
                  <a:pt x="77" y="184"/>
                  <a:pt x="72" y="179"/>
                  <a:pt x="72" y="172"/>
                </a:cubicBezTo>
                <a:cubicBezTo>
                  <a:pt x="72" y="169"/>
                  <a:pt x="73" y="166"/>
                  <a:pt x="76" y="164"/>
                </a:cubicBezTo>
                <a:cubicBezTo>
                  <a:pt x="111" y="128"/>
                  <a:pt x="111" y="128"/>
                  <a:pt x="111" y="128"/>
                </a:cubicBezTo>
                <a:cubicBezTo>
                  <a:pt x="76" y="92"/>
                  <a:pt x="76" y="92"/>
                  <a:pt x="76" y="92"/>
                </a:cubicBezTo>
                <a:cubicBezTo>
                  <a:pt x="73" y="90"/>
                  <a:pt x="72" y="87"/>
                  <a:pt x="72" y="84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6" name="Freeform 48"/>
          <p:cNvSpPr>
            <a:spLocks noEditPoints="1"/>
          </p:cNvSpPr>
          <p:nvPr/>
        </p:nvSpPr>
        <p:spPr bwMode="auto">
          <a:xfrm>
            <a:off x="4488697" y="3220182"/>
            <a:ext cx="526368" cy="528378"/>
          </a:xfrm>
          <a:custGeom>
            <a:avLst/>
            <a:gdLst>
              <a:gd name="T0" fmla="*/ 396429 w 256"/>
              <a:gd name="T1" fmla="*/ 417513 h 256"/>
              <a:gd name="T2" fmla="*/ 19496 w 256"/>
              <a:gd name="T3" fmla="*/ 417513 h 256"/>
              <a:gd name="T4" fmla="*/ 0 w 256"/>
              <a:gd name="T5" fmla="*/ 397942 h 256"/>
              <a:gd name="T6" fmla="*/ 0 w 256"/>
              <a:gd name="T7" fmla="*/ 19571 h 256"/>
              <a:gd name="T8" fmla="*/ 19496 w 256"/>
              <a:gd name="T9" fmla="*/ 0 h 256"/>
              <a:gd name="T10" fmla="*/ 396429 w 256"/>
              <a:gd name="T11" fmla="*/ 0 h 256"/>
              <a:gd name="T12" fmla="*/ 415925 w 256"/>
              <a:gd name="T13" fmla="*/ 19571 h 256"/>
              <a:gd name="T14" fmla="*/ 415925 w 256"/>
              <a:gd name="T15" fmla="*/ 397942 h 256"/>
              <a:gd name="T16" fmla="*/ 396429 w 256"/>
              <a:gd name="T17" fmla="*/ 417513 h 256"/>
              <a:gd name="T18" fmla="*/ 376932 w 256"/>
              <a:gd name="T19" fmla="*/ 39142 h 256"/>
              <a:gd name="T20" fmla="*/ 38993 w 256"/>
              <a:gd name="T21" fmla="*/ 39142 h 256"/>
              <a:gd name="T22" fmla="*/ 38993 w 256"/>
              <a:gd name="T23" fmla="*/ 378371 h 256"/>
              <a:gd name="T24" fmla="*/ 376932 w 256"/>
              <a:gd name="T25" fmla="*/ 378371 h 256"/>
              <a:gd name="T26" fmla="*/ 376932 w 256"/>
              <a:gd name="T27" fmla="*/ 39142 h 256"/>
              <a:gd name="T28" fmla="*/ 123478 w 256"/>
              <a:gd name="T29" fmla="*/ 182662 h 256"/>
              <a:gd name="T30" fmla="*/ 136475 w 256"/>
              <a:gd name="T31" fmla="*/ 189186 h 256"/>
              <a:gd name="T32" fmla="*/ 181967 w 256"/>
              <a:gd name="T33" fmla="*/ 233220 h 256"/>
              <a:gd name="T34" fmla="*/ 272951 w 256"/>
              <a:gd name="T35" fmla="*/ 143520 h 256"/>
              <a:gd name="T36" fmla="*/ 285948 w 256"/>
              <a:gd name="T37" fmla="*/ 136996 h 256"/>
              <a:gd name="T38" fmla="*/ 305445 w 256"/>
              <a:gd name="T39" fmla="*/ 156567 h 256"/>
              <a:gd name="T40" fmla="*/ 298946 w 256"/>
              <a:gd name="T41" fmla="*/ 169615 h 256"/>
              <a:gd name="T42" fmla="*/ 194965 w 256"/>
              <a:gd name="T43" fmla="*/ 273993 h 256"/>
              <a:gd name="T44" fmla="*/ 181967 w 256"/>
              <a:gd name="T45" fmla="*/ 280517 h 256"/>
              <a:gd name="T46" fmla="*/ 168970 w 256"/>
              <a:gd name="T47" fmla="*/ 273993 h 256"/>
              <a:gd name="T48" fmla="*/ 110480 w 256"/>
              <a:gd name="T49" fmla="*/ 215280 h 256"/>
              <a:gd name="T50" fmla="*/ 103981 w 256"/>
              <a:gd name="T51" fmla="*/ 202233 h 256"/>
              <a:gd name="T52" fmla="*/ 123478 w 256"/>
              <a:gd name="T53" fmla="*/ 182662 h 256"/>
              <a:gd name="T54" fmla="*/ 298946 w 256"/>
              <a:gd name="T55" fmla="*/ 280517 h 256"/>
              <a:gd name="T56" fmla="*/ 298946 w 256"/>
              <a:gd name="T57" fmla="*/ 280517 h 256"/>
              <a:gd name="T58" fmla="*/ 298946 w 256"/>
              <a:gd name="T59" fmla="*/ 280517 h 256"/>
              <a:gd name="T60" fmla="*/ 298946 w 256"/>
              <a:gd name="T61" fmla="*/ 280517 h 256"/>
              <a:gd name="T62" fmla="*/ 298946 w 256"/>
              <a:gd name="T63" fmla="*/ 136996 h 256"/>
              <a:gd name="T64" fmla="*/ 298946 w 256"/>
              <a:gd name="T65" fmla="*/ 136996 h 256"/>
              <a:gd name="T66" fmla="*/ 298946 w 256"/>
              <a:gd name="T67" fmla="*/ 136996 h 25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56" h="256">
                <a:moveTo>
                  <a:pt x="244" y="256"/>
                </a:move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244"/>
                  <a:pt x="256" y="244"/>
                  <a:pt x="256" y="244"/>
                </a:cubicBezTo>
                <a:cubicBezTo>
                  <a:pt x="256" y="251"/>
                  <a:pt x="251" y="256"/>
                  <a:pt x="244" y="256"/>
                </a:cubicBezTo>
                <a:moveTo>
                  <a:pt x="232" y="24"/>
                </a:moveTo>
                <a:cubicBezTo>
                  <a:pt x="24" y="24"/>
                  <a:pt x="24" y="24"/>
                  <a:pt x="24" y="24"/>
                </a:cubicBezTo>
                <a:cubicBezTo>
                  <a:pt x="24" y="232"/>
                  <a:pt x="24" y="232"/>
                  <a:pt x="24" y="232"/>
                </a:cubicBezTo>
                <a:cubicBezTo>
                  <a:pt x="232" y="232"/>
                  <a:pt x="232" y="232"/>
                  <a:pt x="232" y="232"/>
                </a:cubicBezTo>
                <a:lnTo>
                  <a:pt x="232" y="24"/>
                </a:lnTo>
                <a:close/>
                <a:moveTo>
                  <a:pt x="76" y="112"/>
                </a:moveTo>
                <a:cubicBezTo>
                  <a:pt x="79" y="112"/>
                  <a:pt x="82" y="113"/>
                  <a:pt x="84" y="116"/>
                </a:cubicBezTo>
                <a:cubicBezTo>
                  <a:pt x="112" y="143"/>
                  <a:pt x="112" y="143"/>
                  <a:pt x="112" y="143"/>
                </a:cubicBezTo>
                <a:cubicBezTo>
                  <a:pt x="168" y="88"/>
                  <a:pt x="168" y="88"/>
                  <a:pt x="168" y="88"/>
                </a:cubicBezTo>
                <a:cubicBezTo>
                  <a:pt x="170" y="85"/>
                  <a:pt x="173" y="84"/>
                  <a:pt x="176" y="84"/>
                </a:cubicBezTo>
                <a:cubicBezTo>
                  <a:pt x="183" y="84"/>
                  <a:pt x="188" y="89"/>
                  <a:pt x="188" y="96"/>
                </a:cubicBezTo>
                <a:cubicBezTo>
                  <a:pt x="188" y="99"/>
                  <a:pt x="187" y="102"/>
                  <a:pt x="184" y="104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18" y="171"/>
                  <a:pt x="115" y="172"/>
                  <a:pt x="112" y="172"/>
                </a:cubicBezTo>
                <a:cubicBezTo>
                  <a:pt x="109" y="172"/>
                  <a:pt x="106" y="171"/>
                  <a:pt x="104" y="168"/>
                </a:cubicBezTo>
                <a:cubicBezTo>
                  <a:pt x="68" y="132"/>
                  <a:pt x="68" y="132"/>
                  <a:pt x="68" y="132"/>
                </a:cubicBezTo>
                <a:cubicBezTo>
                  <a:pt x="65" y="130"/>
                  <a:pt x="64" y="127"/>
                  <a:pt x="64" y="124"/>
                </a:cubicBezTo>
                <a:cubicBezTo>
                  <a:pt x="64" y="117"/>
                  <a:pt x="69" y="112"/>
                  <a:pt x="76" y="112"/>
                </a:cubicBezTo>
                <a:moveTo>
                  <a:pt x="184" y="172"/>
                </a:moveTo>
                <a:cubicBezTo>
                  <a:pt x="184" y="172"/>
                  <a:pt x="184" y="172"/>
                  <a:pt x="184" y="172"/>
                </a:cubicBezTo>
                <a:cubicBezTo>
                  <a:pt x="184" y="172"/>
                  <a:pt x="184" y="172"/>
                  <a:pt x="184" y="172"/>
                </a:cubicBezTo>
                <a:cubicBezTo>
                  <a:pt x="184" y="172"/>
                  <a:pt x="184" y="172"/>
                  <a:pt x="184" y="172"/>
                </a:cubicBezTo>
                <a:moveTo>
                  <a:pt x="184" y="84"/>
                </a:moveTo>
                <a:cubicBezTo>
                  <a:pt x="184" y="84"/>
                  <a:pt x="184" y="84"/>
                  <a:pt x="184" y="84"/>
                </a:cubicBezTo>
                <a:cubicBezTo>
                  <a:pt x="184" y="84"/>
                  <a:pt x="184" y="84"/>
                  <a:pt x="184" y="8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7" name="Freeform 49"/>
          <p:cNvSpPr>
            <a:spLocks noEditPoints="1"/>
          </p:cNvSpPr>
          <p:nvPr/>
        </p:nvSpPr>
        <p:spPr bwMode="auto">
          <a:xfrm>
            <a:off x="3566548" y="3220182"/>
            <a:ext cx="526368" cy="528378"/>
          </a:xfrm>
          <a:custGeom>
            <a:avLst/>
            <a:gdLst>
              <a:gd name="T0" fmla="*/ 396429 w 256"/>
              <a:gd name="T1" fmla="*/ 417513 h 256"/>
              <a:gd name="T2" fmla="*/ 19496 w 256"/>
              <a:gd name="T3" fmla="*/ 417513 h 256"/>
              <a:gd name="T4" fmla="*/ 0 w 256"/>
              <a:gd name="T5" fmla="*/ 397942 h 256"/>
              <a:gd name="T6" fmla="*/ 0 w 256"/>
              <a:gd name="T7" fmla="*/ 19571 h 256"/>
              <a:gd name="T8" fmla="*/ 19496 w 256"/>
              <a:gd name="T9" fmla="*/ 0 h 256"/>
              <a:gd name="T10" fmla="*/ 396429 w 256"/>
              <a:gd name="T11" fmla="*/ 0 h 256"/>
              <a:gd name="T12" fmla="*/ 415925 w 256"/>
              <a:gd name="T13" fmla="*/ 19571 h 256"/>
              <a:gd name="T14" fmla="*/ 415925 w 256"/>
              <a:gd name="T15" fmla="*/ 397942 h 256"/>
              <a:gd name="T16" fmla="*/ 396429 w 256"/>
              <a:gd name="T17" fmla="*/ 417513 h 256"/>
              <a:gd name="T18" fmla="*/ 376932 w 256"/>
              <a:gd name="T19" fmla="*/ 39142 h 256"/>
              <a:gd name="T20" fmla="*/ 38993 w 256"/>
              <a:gd name="T21" fmla="*/ 39142 h 256"/>
              <a:gd name="T22" fmla="*/ 38993 w 256"/>
              <a:gd name="T23" fmla="*/ 378371 h 256"/>
              <a:gd name="T24" fmla="*/ 376932 w 256"/>
              <a:gd name="T25" fmla="*/ 378371 h 256"/>
              <a:gd name="T26" fmla="*/ 376932 w 256"/>
              <a:gd name="T27" fmla="*/ 39142 h 256"/>
              <a:gd name="T28" fmla="*/ 123478 w 256"/>
              <a:gd name="T29" fmla="*/ 189186 h 256"/>
              <a:gd name="T30" fmla="*/ 168970 w 256"/>
              <a:gd name="T31" fmla="*/ 189186 h 256"/>
              <a:gd name="T32" fmla="*/ 188466 w 256"/>
              <a:gd name="T33" fmla="*/ 189186 h 256"/>
              <a:gd name="T34" fmla="*/ 227459 w 256"/>
              <a:gd name="T35" fmla="*/ 189186 h 256"/>
              <a:gd name="T36" fmla="*/ 253454 w 256"/>
              <a:gd name="T37" fmla="*/ 189186 h 256"/>
              <a:gd name="T38" fmla="*/ 292447 w 256"/>
              <a:gd name="T39" fmla="*/ 189186 h 256"/>
              <a:gd name="T40" fmla="*/ 311944 w 256"/>
              <a:gd name="T41" fmla="*/ 208757 h 256"/>
              <a:gd name="T42" fmla="*/ 292447 w 256"/>
              <a:gd name="T43" fmla="*/ 228327 h 256"/>
              <a:gd name="T44" fmla="*/ 253454 w 256"/>
              <a:gd name="T45" fmla="*/ 228327 h 256"/>
              <a:gd name="T46" fmla="*/ 227459 w 256"/>
              <a:gd name="T47" fmla="*/ 228327 h 256"/>
              <a:gd name="T48" fmla="*/ 188466 w 256"/>
              <a:gd name="T49" fmla="*/ 228327 h 256"/>
              <a:gd name="T50" fmla="*/ 162471 w 256"/>
              <a:gd name="T51" fmla="*/ 228327 h 256"/>
              <a:gd name="T52" fmla="*/ 123478 w 256"/>
              <a:gd name="T53" fmla="*/ 228327 h 256"/>
              <a:gd name="T54" fmla="*/ 103981 w 256"/>
              <a:gd name="T55" fmla="*/ 208757 h 256"/>
              <a:gd name="T56" fmla="*/ 123478 w 256"/>
              <a:gd name="T57" fmla="*/ 189186 h 25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56" h="256">
                <a:moveTo>
                  <a:pt x="244" y="256"/>
                </a:move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244"/>
                  <a:pt x="256" y="244"/>
                  <a:pt x="256" y="244"/>
                </a:cubicBezTo>
                <a:cubicBezTo>
                  <a:pt x="256" y="251"/>
                  <a:pt x="251" y="256"/>
                  <a:pt x="244" y="256"/>
                </a:cubicBezTo>
                <a:moveTo>
                  <a:pt x="232" y="24"/>
                </a:moveTo>
                <a:cubicBezTo>
                  <a:pt x="24" y="24"/>
                  <a:pt x="24" y="24"/>
                  <a:pt x="24" y="24"/>
                </a:cubicBezTo>
                <a:cubicBezTo>
                  <a:pt x="24" y="232"/>
                  <a:pt x="24" y="232"/>
                  <a:pt x="24" y="232"/>
                </a:cubicBezTo>
                <a:cubicBezTo>
                  <a:pt x="232" y="232"/>
                  <a:pt x="232" y="232"/>
                  <a:pt x="232" y="232"/>
                </a:cubicBezTo>
                <a:lnTo>
                  <a:pt x="232" y="24"/>
                </a:lnTo>
                <a:close/>
                <a:moveTo>
                  <a:pt x="76" y="116"/>
                </a:moveTo>
                <a:cubicBezTo>
                  <a:pt x="104" y="116"/>
                  <a:pt x="104" y="116"/>
                  <a:pt x="104" y="116"/>
                </a:cubicBezTo>
                <a:cubicBezTo>
                  <a:pt x="116" y="116"/>
                  <a:pt x="116" y="116"/>
                  <a:pt x="116" y="116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56" y="116"/>
                  <a:pt x="156" y="116"/>
                  <a:pt x="156" y="116"/>
                </a:cubicBezTo>
                <a:cubicBezTo>
                  <a:pt x="180" y="116"/>
                  <a:pt x="180" y="116"/>
                  <a:pt x="180" y="116"/>
                </a:cubicBezTo>
                <a:cubicBezTo>
                  <a:pt x="187" y="116"/>
                  <a:pt x="192" y="121"/>
                  <a:pt x="192" y="128"/>
                </a:cubicBezTo>
                <a:cubicBezTo>
                  <a:pt x="192" y="135"/>
                  <a:pt x="187" y="140"/>
                  <a:pt x="180" y="140"/>
                </a:cubicBezTo>
                <a:cubicBezTo>
                  <a:pt x="156" y="140"/>
                  <a:pt x="156" y="140"/>
                  <a:pt x="156" y="140"/>
                </a:cubicBezTo>
                <a:cubicBezTo>
                  <a:pt x="140" y="140"/>
                  <a:pt x="140" y="140"/>
                  <a:pt x="140" y="140"/>
                </a:cubicBezTo>
                <a:cubicBezTo>
                  <a:pt x="116" y="140"/>
                  <a:pt x="116" y="140"/>
                  <a:pt x="116" y="140"/>
                </a:cubicBezTo>
                <a:cubicBezTo>
                  <a:pt x="100" y="140"/>
                  <a:pt x="100" y="140"/>
                  <a:pt x="100" y="140"/>
                </a:cubicBezTo>
                <a:cubicBezTo>
                  <a:pt x="76" y="140"/>
                  <a:pt x="76" y="140"/>
                  <a:pt x="76" y="140"/>
                </a:cubicBezTo>
                <a:cubicBezTo>
                  <a:pt x="69" y="140"/>
                  <a:pt x="64" y="135"/>
                  <a:pt x="64" y="128"/>
                </a:cubicBezTo>
                <a:cubicBezTo>
                  <a:pt x="64" y="121"/>
                  <a:pt x="69" y="116"/>
                  <a:pt x="76" y="116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8" name="Freeform 50"/>
          <p:cNvSpPr>
            <a:spLocks noEditPoints="1"/>
          </p:cNvSpPr>
          <p:nvPr/>
        </p:nvSpPr>
        <p:spPr bwMode="auto">
          <a:xfrm>
            <a:off x="2644398" y="3220182"/>
            <a:ext cx="526368" cy="528378"/>
          </a:xfrm>
          <a:custGeom>
            <a:avLst/>
            <a:gdLst>
              <a:gd name="T0" fmla="*/ 396429 w 256"/>
              <a:gd name="T1" fmla="*/ 417513 h 256"/>
              <a:gd name="T2" fmla="*/ 19496 w 256"/>
              <a:gd name="T3" fmla="*/ 417513 h 256"/>
              <a:gd name="T4" fmla="*/ 0 w 256"/>
              <a:gd name="T5" fmla="*/ 397942 h 256"/>
              <a:gd name="T6" fmla="*/ 0 w 256"/>
              <a:gd name="T7" fmla="*/ 19571 h 256"/>
              <a:gd name="T8" fmla="*/ 19496 w 256"/>
              <a:gd name="T9" fmla="*/ 0 h 256"/>
              <a:gd name="T10" fmla="*/ 396429 w 256"/>
              <a:gd name="T11" fmla="*/ 0 h 256"/>
              <a:gd name="T12" fmla="*/ 415925 w 256"/>
              <a:gd name="T13" fmla="*/ 19571 h 256"/>
              <a:gd name="T14" fmla="*/ 415925 w 256"/>
              <a:gd name="T15" fmla="*/ 397942 h 256"/>
              <a:gd name="T16" fmla="*/ 396429 w 256"/>
              <a:gd name="T17" fmla="*/ 417513 h 256"/>
              <a:gd name="T18" fmla="*/ 376932 w 256"/>
              <a:gd name="T19" fmla="*/ 39142 h 256"/>
              <a:gd name="T20" fmla="*/ 38993 w 256"/>
              <a:gd name="T21" fmla="*/ 39142 h 256"/>
              <a:gd name="T22" fmla="*/ 38993 w 256"/>
              <a:gd name="T23" fmla="*/ 378371 h 256"/>
              <a:gd name="T24" fmla="*/ 376932 w 256"/>
              <a:gd name="T25" fmla="*/ 378371 h 256"/>
              <a:gd name="T26" fmla="*/ 376932 w 256"/>
              <a:gd name="T27" fmla="*/ 39142 h 256"/>
              <a:gd name="T28" fmla="*/ 123478 w 256"/>
              <a:gd name="T29" fmla="*/ 189186 h 256"/>
              <a:gd name="T30" fmla="*/ 188466 w 256"/>
              <a:gd name="T31" fmla="*/ 189186 h 256"/>
              <a:gd name="T32" fmla="*/ 188466 w 256"/>
              <a:gd name="T33" fmla="*/ 123949 h 256"/>
              <a:gd name="T34" fmla="*/ 207963 w 256"/>
              <a:gd name="T35" fmla="*/ 104378 h 256"/>
              <a:gd name="T36" fmla="*/ 227459 w 256"/>
              <a:gd name="T37" fmla="*/ 123949 h 256"/>
              <a:gd name="T38" fmla="*/ 227459 w 256"/>
              <a:gd name="T39" fmla="*/ 189186 h 256"/>
              <a:gd name="T40" fmla="*/ 292447 w 256"/>
              <a:gd name="T41" fmla="*/ 189186 h 256"/>
              <a:gd name="T42" fmla="*/ 311944 w 256"/>
              <a:gd name="T43" fmla="*/ 208757 h 256"/>
              <a:gd name="T44" fmla="*/ 292447 w 256"/>
              <a:gd name="T45" fmla="*/ 228327 h 256"/>
              <a:gd name="T46" fmla="*/ 227459 w 256"/>
              <a:gd name="T47" fmla="*/ 228327 h 256"/>
              <a:gd name="T48" fmla="*/ 227459 w 256"/>
              <a:gd name="T49" fmla="*/ 293564 h 256"/>
              <a:gd name="T50" fmla="*/ 207963 w 256"/>
              <a:gd name="T51" fmla="*/ 313135 h 256"/>
              <a:gd name="T52" fmla="*/ 188466 w 256"/>
              <a:gd name="T53" fmla="*/ 293564 h 256"/>
              <a:gd name="T54" fmla="*/ 188466 w 256"/>
              <a:gd name="T55" fmla="*/ 228327 h 256"/>
              <a:gd name="T56" fmla="*/ 123478 w 256"/>
              <a:gd name="T57" fmla="*/ 228327 h 256"/>
              <a:gd name="T58" fmla="*/ 103981 w 256"/>
              <a:gd name="T59" fmla="*/ 208757 h 256"/>
              <a:gd name="T60" fmla="*/ 123478 w 256"/>
              <a:gd name="T61" fmla="*/ 189186 h 25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56" h="256">
                <a:moveTo>
                  <a:pt x="244" y="256"/>
                </a:move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244"/>
                  <a:pt x="256" y="244"/>
                  <a:pt x="256" y="244"/>
                </a:cubicBezTo>
                <a:cubicBezTo>
                  <a:pt x="256" y="251"/>
                  <a:pt x="251" y="256"/>
                  <a:pt x="244" y="256"/>
                </a:cubicBezTo>
                <a:moveTo>
                  <a:pt x="232" y="24"/>
                </a:moveTo>
                <a:cubicBezTo>
                  <a:pt x="24" y="24"/>
                  <a:pt x="24" y="24"/>
                  <a:pt x="24" y="24"/>
                </a:cubicBezTo>
                <a:cubicBezTo>
                  <a:pt x="24" y="232"/>
                  <a:pt x="24" y="232"/>
                  <a:pt x="24" y="232"/>
                </a:cubicBezTo>
                <a:cubicBezTo>
                  <a:pt x="232" y="232"/>
                  <a:pt x="232" y="232"/>
                  <a:pt x="232" y="232"/>
                </a:cubicBezTo>
                <a:lnTo>
                  <a:pt x="232" y="24"/>
                </a:lnTo>
                <a:close/>
                <a:moveTo>
                  <a:pt x="76" y="116"/>
                </a:moveTo>
                <a:cubicBezTo>
                  <a:pt x="116" y="116"/>
                  <a:pt x="116" y="116"/>
                  <a:pt x="116" y="116"/>
                </a:cubicBezTo>
                <a:cubicBezTo>
                  <a:pt x="116" y="76"/>
                  <a:pt x="116" y="76"/>
                  <a:pt x="116" y="76"/>
                </a:cubicBezTo>
                <a:cubicBezTo>
                  <a:pt x="116" y="69"/>
                  <a:pt x="121" y="64"/>
                  <a:pt x="128" y="64"/>
                </a:cubicBezTo>
                <a:cubicBezTo>
                  <a:pt x="135" y="64"/>
                  <a:pt x="140" y="69"/>
                  <a:pt x="140" y="76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80" y="116"/>
                  <a:pt x="180" y="116"/>
                  <a:pt x="180" y="116"/>
                </a:cubicBezTo>
                <a:cubicBezTo>
                  <a:pt x="187" y="116"/>
                  <a:pt x="192" y="121"/>
                  <a:pt x="192" y="128"/>
                </a:cubicBezTo>
                <a:cubicBezTo>
                  <a:pt x="192" y="135"/>
                  <a:pt x="187" y="140"/>
                  <a:pt x="180" y="140"/>
                </a:cubicBezTo>
                <a:cubicBezTo>
                  <a:pt x="140" y="140"/>
                  <a:pt x="140" y="140"/>
                  <a:pt x="140" y="140"/>
                </a:cubicBezTo>
                <a:cubicBezTo>
                  <a:pt x="140" y="180"/>
                  <a:pt x="140" y="180"/>
                  <a:pt x="140" y="180"/>
                </a:cubicBezTo>
                <a:cubicBezTo>
                  <a:pt x="140" y="187"/>
                  <a:pt x="135" y="192"/>
                  <a:pt x="128" y="192"/>
                </a:cubicBezTo>
                <a:cubicBezTo>
                  <a:pt x="121" y="192"/>
                  <a:pt x="116" y="187"/>
                  <a:pt x="116" y="180"/>
                </a:cubicBezTo>
                <a:cubicBezTo>
                  <a:pt x="116" y="140"/>
                  <a:pt x="116" y="140"/>
                  <a:pt x="116" y="140"/>
                </a:cubicBezTo>
                <a:cubicBezTo>
                  <a:pt x="76" y="140"/>
                  <a:pt x="76" y="140"/>
                  <a:pt x="76" y="140"/>
                </a:cubicBezTo>
                <a:cubicBezTo>
                  <a:pt x="69" y="140"/>
                  <a:pt x="64" y="135"/>
                  <a:pt x="64" y="128"/>
                </a:cubicBezTo>
                <a:cubicBezTo>
                  <a:pt x="64" y="121"/>
                  <a:pt x="69" y="116"/>
                  <a:pt x="76" y="116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9" name="Freeform 51"/>
          <p:cNvSpPr>
            <a:spLocks noEditPoints="1"/>
          </p:cNvSpPr>
          <p:nvPr/>
        </p:nvSpPr>
        <p:spPr bwMode="auto">
          <a:xfrm>
            <a:off x="1746358" y="3246300"/>
            <a:ext cx="478151" cy="476142"/>
          </a:xfrm>
          <a:custGeom>
            <a:avLst/>
            <a:gdLst>
              <a:gd name="T0" fmla="*/ 358282 w 232"/>
              <a:gd name="T1" fmla="*/ 376237 h 232"/>
              <a:gd name="T2" fmla="*/ 227998 w 232"/>
              <a:gd name="T3" fmla="*/ 376237 h 232"/>
              <a:gd name="T4" fmla="*/ 208455 w 232"/>
              <a:gd name="T5" fmla="*/ 356776 h 232"/>
              <a:gd name="T6" fmla="*/ 208455 w 232"/>
              <a:gd name="T7" fmla="*/ 227040 h 232"/>
              <a:gd name="T8" fmla="*/ 227998 w 232"/>
              <a:gd name="T9" fmla="*/ 207579 h 232"/>
              <a:gd name="T10" fmla="*/ 358282 w 232"/>
              <a:gd name="T11" fmla="*/ 207579 h 232"/>
              <a:gd name="T12" fmla="*/ 377825 w 232"/>
              <a:gd name="T13" fmla="*/ 227040 h 232"/>
              <a:gd name="T14" fmla="*/ 377825 w 232"/>
              <a:gd name="T15" fmla="*/ 356776 h 232"/>
              <a:gd name="T16" fmla="*/ 358282 w 232"/>
              <a:gd name="T17" fmla="*/ 376237 h 232"/>
              <a:gd name="T18" fmla="*/ 358282 w 232"/>
              <a:gd name="T19" fmla="*/ 168658 h 232"/>
              <a:gd name="T20" fmla="*/ 227998 w 232"/>
              <a:gd name="T21" fmla="*/ 168658 h 232"/>
              <a:gd name="T22" fmla="*/ 208455 w 232"/>
              <a:gd name="T23" fmla="*/ 149197 h 232"/>
              <a:gd name="T24" fmla="*/ 208455 w 232"/>
              <a:gd name="T25" fmla="*/ 19461 h 232"/>
              <a:gd name="T26" fmla="*/ 227998 w 232"/>
              <a:gd name="T27" fmla="*/ 0 h 232"/>
              <a:gd name="T28" fmla="*/ 358282 w 232"/>
              <a:gd name="T29" fmla="*/ 0 h 232"/>
              <a:gd name="T30" fmla="*/ 377825 w 232"/>
              <a:gd name="T31" fmla="*/ 19461 h 232"/>
              <a:gd name="T32" fmla="*/ 377825 w 232"/>
              <a:gd name="T33" fmla="*/ 149197 h 232"/>
              <a:gd name="T34" fmla="*/ 358282 w 232"/>
              <a:gd name="T35" fmla="*/ 168658 h 232"/>
              <a:gd name="T36" fmla="*/ 149827 w 232"/>
              <a:gd name="T37" fmla="*/ 376237 h 232"/>
              <a:gd name="T38" fmla="*/ 19543 w 232"/>
              <a:gd name="T39" fmla="*/ 376237 h 232"/>
              <a:gd name="T40" fmla="*/ 0 w 232"/>
              <a:gd name="T41" fmla="*/ 356776 h 232"/>
              <a:gd name="T42" fmla="*/ 0 w 232"/>
              <a:gd name="T43" fmla="*/ 227040 h 232"/>
              <a:gd name="T44" fmla="*/ 19543 w 232"/>
              <a:gd name="T45" fmla="*/ 207579 h 232"/>
              <a:gd name="T46" fmla="*/ 149827 w 232"/>
              <a:gd name="T47" fmla="*/ 207579 h 232"/>
              <a:gd name="T48" fmla="*/ 169370 w 232"/>
              <a:gd name="T49" fmla="*/ 227040 h 232"/>
              <a:gd name="T50" fmla="*/ 169370 w 232"/>
              <a:gd name="T51" fmla="*/ 356776 h 232"/>
              <a:gd name="T52" fmla="*/ 149827 w 232"/>
              <a:gd name="T53" fmla="*/ 376237 h 232"/>
              <a:gd name="T54" fmla="*/ 149827 w 232"/>
              <a:gd name="T55" fmla="*/ 168658 h 232"/>
              <a:gd name="T56" fmla="*/ 19543 w 232"/>
              <a:gd name="T57" fmla="*/ 168658 h 232"/>
              <a:gd name="T58" fmla="*/ 0 w 232"/>
              <a:gd name="T59" fmla="*/ 149197 h 232"/>
              <a:gd name="T60" fmla="*/ 0 w 232"/>
              <a:gd name="T61" fmla="*/ 19461 h 232"/>
              <a:gd name="T62" fmla="*/ 19543 w 232"/>
              <a:gd name="T63" fmla="*/ 0 h 232"/>
              <a:gd name="T64" fmla="*/ 149827 w 232"/>
              <a:gd name="T65" fmla="*/ 0 h 232"/>
              <a:gd name="T66" fmla="*/ 169370 w 232"/>
              <a:gd name="T67" fmla="*/ 19461 h 232"/>
              <a:gd name="T68" fmla="*/ 169370 w 232"/>
              <a:gd name="T69" fmla="*/ 149197 h 232"/>
              <a:gd name="T70" fmla="*/ 149827 w 232"/>
              <a:gd name="T71" fmla="*/ 168658 h 23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32" h="232">
                <a:moveTo>
                  <a:pt x="220" y="232"/>
                </a:moveTo>
                <a:cubicBezTo>
                  <a:pt x="140" y="232"/>
                  <a:pt x="140" y="232"/>
                  <a:pt x="140" y="232"/>
                </a:cubicBezTo>
                <a:cubicBezTo>
                  <a:pt x="133" y="232"/>
                  <a:pt x="128" y="227"/>
                  <a:pt x="128" y="220"/>
                </a:cubicBezTo>
                <a:cubicBezTo>
                  <a:pt x="128" y="140"/>
                  <a:pt x="128" y="140"/>
                  <a:pt x="128" y="140"/>
                </a:cubicBezTo>
                <a:cubicBezTo>
                  <a:pt x="128" y="133"/>
                  <a:pt x="133" y="128"/>
                  <a:pt x="140" y="128"/>
                </a:cubicBezTo>
                <a:cubicBezTo>
                  <a:pt x="220" y="128"/>
                  <a:pt x="220" y="128"/>
                  <a:pt x="220" y="128"/>
                </a:cubicBezTo>
                <a:cubicBezTo>
                  <a:pt x="227" y="128"/>
                  <a:pt x="232" y="133"/>
                  <a:pt x="232" y="140"/>
                </a:cubicBezTo>
                <a:cubicBezTo>
                  <a:pt x="232" y="220"/>
                  <a:pt x="232" y="220"/>
                  <a:pt x="232" y="220"/>
                </a:cubicBezTo>
                <a:cubicBezTo>
                  <a:pt x="232" y="227"/>
                  <a:pt x="227" y="232"/>
                  <a:pt x="220" y="232"/>
                </a:cubicBezTo>
                <a:moveTo>
                  <a:pt x="22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33" y="104"/>
                  <a:pt x="128" y="99"/>
                  <a:pt x="128" y="92"/>
                </a:cubicBezTo>
                <a:cubicBezTo>
                  <a:pt x="128" y="12"/>
                  <a:pt x="128" y="12"/>
                  <a:pt x="128" y="12"/>
                </a:cubicBezTo>
                <a:cubicBezTo>
                  <a:pt x="128" y="5"/>
                  <a:pt x="133" y="0"/>
                  <a:pt x="140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7" y="0"/>
                  <a:pt x="232" y="5"/>
                  <a:pt x="232" y="12"/>
                </a:cubicBezTo>
                <a:cubicBezTo>
                  <a:pt x="232" y="92"/>
                  <a:pt x="232" y="92"/>
                  <a:pt x="232" y="92"/>
                </a:cubicBezTo>
                <a:cubicBezTo>
                  <a:pt x="232" y="99"/>
                  <a:pt x="227" y="104"/>
                  <a:pt x="220" y="104"/>
                </a:cubicBezTo>
                <a:moveTo>
                  <a:pt x="92" y="232"/>
                </a:moveTo>
                <a:cubicBezTo>
                  <a:pt x="12" y="232"/>
                  <a:pt x="12" y="232"/>
                  <a:pt x="12" y="232"/>
                </a:cubicBezTo>
                <a:cubicBezTo>
                  <a:pt x="5" y="232"/>
                  <a:pt x="0" y="227"/>
                  <a:pt x="0" y="220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33"/>
                  <a:pt x="5" y="128"/>
                  <a:pt x="12" y="128"/>
                </a:cubicBezTo>
                <a:cubicBezTo>
                  <a:pt x="92" y="128"/>
                  <a:pt x="92" y="128"/>
                  <a:pt x="92" y="128"/>
                </a:cubicBezTo>
                <a:cubicBezTo>
                  <a:pt x="99" y="128"/>
                  <a:pt x="104" y="133"/>
                  <a:pt x="104" y="140"/>
                </a:cubicBezTo>
                <a:cubicBezTo>
                  <a:pt x="104" y="220"/>
                  <a:pt x="104" y="220"/>
                  <a:pt x="104" y="220"/>
                </a:cubicBezTo>
                <a:cubicBezTo>
                  <a:pt x="104" y="227"/>
                  <a:pt x="99" y="232"/>
                  <a:pt x="92" y="232"/>
                </a:cubicBezTo>
                <a:moveTo>
                  <a:pt x="92" y="104"/>
                </a:moveTo>
                <a:cubicBezTo>
                  <a:pt x="12" y="104"/>
                  <a:pt x="12" y="104"/>
                  <a:pt x="12" y="104"/>
                </a:cubicBezTo>
                <a:cubicBezTo>
                  <a:pt x="5" y="104"/>
                  <a:pt x="0" y="99"/>
                  <a:pt x="0" y="9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99" y="0"/>
                  <a:pt x="104" y="5"/>
                  <a:pt x="104" y="12"/>
                </a:cubicBezTo>
                <a:cubicBezTo>
                  <a:pt x="104" y="92"/>
                  <a:pt x="104" y="92"/>
                  <a:pt x="104" y="92"/>
                </a:cubicBezTo>
                <a:cubicBezTo>
                  <a:pt x="104" y="99"/>
                  <a:pt x="99" y="104"/>
                  <a:pt x="92" y="104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0" name="Freeform 52"/>
          <p:cNvSpPr>
            <a:spLocks noEditPoints="1"/>
          </p:cNvSpPr>
          <p:nvPr/>
        </p:nvSpPr>
        <p:spPr bwMode="auto">
          <a:xfrm>
            <a:off x="824208" y="3246300"/>
            <a:ext cx="478151" cy="476142"/>
          </a:xfrm>
          <a:custGeom>
            <a:avLst/>
            <a:gdLst>
              <a:gd name="T0" fmla="*/ 358282 w 232"/>
              <a:gd name="T1" fmla="*/ 376237 h 232"/>
              <a:gd name="T2" fmla="*/ 227998 w 232"/>
              <a:gd name="T3" fmla="*/ 376237 h 232"/>
              <a:gd name="T4" fmla="*/ 208455 w 232"/>
              <a:gd name="T5" fmla="*/ 356776 h 232"/>
              <a:gd name="T6" fmla="*/ 208455 w 232"/>
              <a:gd name="T7" fmla="*/ 227040 h 232"/>
              <a:gd name="T8" fmla="*/ 227998 w 232"/>
              <a:gd name="T9" fmla="*/ 207579 h 232"/>
              <a:gd name="T10" fmla="*/ 358282 w 232"/>
              <a:gd name="T11" fmla="*/ 207579 h 232"/>
              <a:gd name="T12" fmla="*/ 377825 w 232"/>
              <a:gd name="T13" fmla="*/ 227040 h 232"/>
              <a:gd name="T14" fmla="*/ 377825 w 232"/>
              <a:gd name="T15" fmla="*/ 356776 h 232"/>
              <a:gd name="T16" fmla="*/ 358282 w 232"/>
              <a:gd name="T17" fmla="*/ 376237 h 232"/>
              <a:gd name="T18" fmla="*/ 338740 w 232"/>
              <a:gd name="T19" fmla="*/ 246500 h 232"/>
              <a:gd name="T20" fmla="*/ 247541 w 232"/>
              <a:gd name="T21" fmla="*/ 246500 h 232"/>
              <a:gd name="T22" fmla="*/ 247541 w 232"/>
              <a:gd name="T23" fmla="*/ 337316 h 232"/>
              <a:gd name="T24" fmla="*/ 338740 w 232"/>
              <a:gd name="T25" fmla="*/ 337316 h 232"/>
              <a:gd name="T26" fmla="*/ 338740 w 232"/>
              <a:gd name="T27" fmla="*/ 246500 h 232"/>
              <a:gd name="T28" fmla="*/ 358282 w 232"/>
              <a:gd name="T29" fmla="*/ 168658 h 232"/>
              <a:gd name="T30" fmla="*/ 227998 w 232"/>
              <a:gd name="T31" fmla="*/ 168658 h 232"/>
              <a:gd name="T32" fmla="*/ 208455 w 232"/>
              <a:gd name="T33" fmla="*/ 149197 h 232"/>
              <a:gd name="T34" fmla="*/ 208455 w 232"/>
              <a:gd name="T35" fmla="*/ 19461 h 232"/>
              <a:gd name="T36" fmla="*/ 227998 w 232"/>
              <a:gd name="T37" fmla="*/ 0 h 232"/>
              <a:gd name="T38" fmla="*/ 358282 w 232"/>
              <a:gd name="T39" fmla="*/ 0 h 232"/>
              <a:gd name="T40" fmla="*/ 377825 w 232"/>
              <a:gd name="T41" fmla="*/ 19461 h 232"/>
              <a:gd name="T42" fmla="*/ 377825 w 232"/>
              <a:gd name="T43" fmla="*/ 149197 h 232"/>
              <a:gd name="T44" fmla="*/ 358282 w 232"/>
              <a:gd name="T45" fmla="*/ 168658 h 232"/>
              <a:gd name="T46" fmla="*/ 338740 w 232"/>
              <a:gd name="T47" fmla="*/ 38921 h 232"/>
              <a:gd name="T48" fmla="*/ 247541 w 232"/>
              <a:gd name="T49" fmla="*/ 38921 h 232"/>
              <a:gd name="T50" fmla="*/ 247541 w 232"/>
              <a:gd name="T51" fmla="*/ 129737 h 232"/>
              <a:gd name="T52" fmla="*/ 338740 w 232"/>
              <a:gd name="T53" fmla="*/ 129737 h 232"/>
              <a:gd name="T54" fmla="*/ 338740 w 232"/>
              <a:gd name="T55" fmla="*/ 38921 h 232"/>
              <a:gd name="T56" fmla="*/ 149827 w 232"/>
              <a:gd name="T57" fmla="*/ 376237 h 232"/>
              <a:gd name="T58" fmla="*/ 19543 w 232"/>
              <a:gd name="T59" fmla="*/ 376237 h 232"/>
              <a:gd name="T60" fmla="*/ 0 w 232"/>
              <a:gd name="T61" fmla="*/ 356776 h 232"/>
              <a:gd name="T62" fmla="*/ 0 w 232"/>
              <a:gd name="T63" fmla="*/ 227040 h 232"/>
              <a:gd name="T64" fmla="*/ 19543 w 232"/>
              <a:gd name="T65" fmla="*/ 207579 h 232"/>
              <a:gd name="T66" fmla="*/ 149827 w 232"/>
              <a:gd name="T67" fmla="*/ 207579 h 232"/>
              <a:gd name="T68" fmla="*/ 169370 w 232"/>
              <a:gd name="T69" fmla="*/ 227040 h 232"/>
              <a:gd name="T70" fmla="*/ 169370 w 232"/>
              <a:gd name="T71" fmla="*/ 356776 h 232"/>
              <a:gd name="T72" fmla="*/ 149827 w 232"/>
              <a:gd name="T73" fmla="*/ 376237 h 232"/>
              <a:gd name="T74" fmla="*/ 130284 w 232"/>
              <a:gd name="T75" fmla="*/ 246500 h 232"/>
              <a:gd name="T76" fmla="*/ 39085 w 232"/>
              <a:gd name="T77" fmla="*/ 246500 h 232"/>
              <a:gd name="T78" fmla="*/ 39085 w 232"/>
              <a:gd name="T79" fmla="*/ 337316 h 232"/>
              <a:gd name="T80" fmla="*/ 130284 w 232"/>
              <a:gd name="T81" fmla="*/ 337316 h 232"/>
              <a:gd name="T82" fmla="*/ 130284 w 232"/>
              <a:gd name="T83" fmla="*/ 246500 h 232"/>
              <a:gd name="T84" fmla="*/ 149827 w 232"/>
              <a:gd name="T85" fmla="*/ 168658 h 232"/>
              <a:gd name="T86" fmla="*/ 19543 w 232"/>
              <a:gd name="T87" fmla="*/ 168658 h 232"/>
              <a:gd name="T88" fmla="*/ 0 w 232"/>
              <a:gd name="T89" fmla="*/ 149197 h 232"/>
              <a:gd name="T90" fmla="*/ 0 w 232"/>
              <a:gd name="T91" fmla="*/ 19461 h 232"/>
              <a:gd name="T92" fmla="*/ 19543 w 232"/>
              <a:gd name="T93" fmla="*/ 0 h 232"/>
              <a:gd name="T94" fmla="*/ 149827 w 232"/>
              <a:gd name="T95" fmla="*/ 0 h 232"/>
              <a:gd name="T96" fmla="*/ 169370 w 232"/>
              <a:gd name="T97" fmla="*/ 19461 h 232"/>
              <a:gd name="T98" fmla="*/ 169370 w 232"/>
              <a:gd name="T99" fmla="*/ 149197 h 232"/>
              <a:gd name="T100" fmla="*/ 149827 w 232"/>
              <a:gd name="T101" fmla="*/ 168658 h 232"/>
              <a:gd name="T102" fmla="*/ 130284 w 232"/>
              <a:gd name="T103" fmla="*/ 38921 h 232"/>
              <a:gd name="T104" fmla="*/ 39085 w 232"/>
              <a:gd name="T105" fmla="*/ 38921 h 232"/>
              <a:gd name="T106" fmla="*/ 39085 w 232"/>
              <a:gd name="T107" fmla="*/ 129737 h 232"/>
              <a:gd name="T108" fmla="*/ 130284 w 232"/>
              <a:gd name="T109" fmla="*/ 129737 h 232"/>
              <a:gd name="T110" fmla="*/ 130284 w 232"/>
              <a:gd name="T111" fmla="*/ 38921 h 232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232" h="232">
                <a:moveTo>
                  <a:pt x="220" y="232"/>
                </a:moveTo>
                <a:cubicBezTo>
                  <a:pt x="140" y="232"/>
                  <a:pt x="140" y="232"/>
                  <a:pt x="140" y="232"/>
                </a:cubicBezTo>
                <a:cubicBezTo>
                  <a:pt x="133" y="232"/>
                  <a:pt x="128" y="227"/>
                  <a:pt x="128" y="220"/>
                </a:cubicBezTo>
                <a:cubicBezTo>
                  <a:pt x="128" y="140"/>
                  <a:pt x="128" y="140"/>
                  <a:pt x="128" y="140"/>
                </a:cubicBezTo>
                <a:cubicBezTo>
                  <a:pt x="128" y="133"/>
                  <a:pt x="133" y="128"/>
                  <a:pt x="140" y="128"/>
                </a:cubicBezTo>
                <a:cubicBezTo>
                  <a:pt x="220" y="128"/>
                  <a:pt x="220" y="128"/>
                  <a:pt x="220" y="128"/>
                </a:cubicBezTo>
                <a:cubicBezTo>
                  <a:pt x="227" y="128"/>
                  <a:pt x="232" y="133"/>
                  <a:pt x="232" y="140"/>
                </a:cubicBezTo>
                <a:cubicBezTo>
                  <a:pt x="232" y="220"/>
                  <a:pt x="232" y="220"/>
                  <a:pt x="232" y="220"/>
                </a:cubicBezTo>
                <a:cubicBezTo>
                  <a:pt x="232" y="227"/>
                  <a:pt x="227" y="232"/>
                  <a:pt x="220" y="232"/>
                </a:cubicBezTo>
                <a:moveTo>
                  <a:pt x="208" y="152"/>
                </a:moveTo>
                <a:cubicBezTo>
                  <a:pt x="152" y="152"/>
                  <a:pt x="152" y="152"/>
                  <a:pt x="152" y="152"/>
                </a:cubicBezTo>
                <a:cubicBezTo>
                  <a:pt x="152" y="208"/>
                  <a:pt x="152" y="208"/>
                  <a:pt x="152" y="208"/>
                </a:cubicBezTo>
                <a:cubicBezTo>
                  <a:pt x="208" y="208"/>
                  <a:pt x="208" y="208"/>
                  <a:pt x="208" y="208"/>
                </a:cubicBezTo>
                <a:lnTo>
                  <a:pt x="208" y="152"/>
                </a:lnTo>
                <a:close/>
                <a:moveTo>
                  <a:pt x="22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33" y="104"/>
                  <a:pt x="128" y="99"/>
                  <a:pt x="128" y="92"/>
                </a:cubicBezTo>
                <a:cubicBezTo>
                  <a:pt x="128" y="12"/>
                  <a:pt x="128" y="12"/>
                  <a:pt x="128" y="12"/>
                </a:cubicBezTo>
                <a:cubicBezTo>
                  <a:pt x="128" y="5"/>
                  <a:pt x="133" y="0"/>
                  <a:pt x="140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7" y="0"/>
                  <a:pt x="232" y="5"/>
                  <a:pt x="232" y="12"/>
                </a:cubicBezTo>
                <a:cubicBezTo>
                  <a:pt x="232" y="92"/>
                  <a:pt x="232" y="92"/>
                  <a:pt x="232" y="92"/>
                </a:cubicBezTo>
                <a:cubicBezTo>
                  <a:pt x="232" y="99"/>
                  <a:pt x="227" y="104"/>
                  <a:pt x="220" y="104"/>
                </a:cubicBezTo>
                <a:moveTo>
                  <a:pt x="208" y="24"/>
                </a:moveTo>
                <a:cubicBezTo>
                  <a:pt x="152" y="24"/>
                  <a:pt x="152" y="24"/>
                  <a:pt x="152" y="24"/>
                </a:cubicBezTo>
                <a:cubicBezTo>
                  <a:pt x="152" y="80"/>
                  <a:pt x="152" y="80"/>
                  <a:pt x="152" y="80"/>
                </a:cubicBezTo>
                <a:cubicBezTo>
                  <a:pt x="208" y="80"/>
                  <a:pt x="208" y="80"/>
                  <a:pt x="208" y="80"/>
                </a:cubicBezTo>
                <a:lnTo>
                  <a:pt x="208" y="24"/>
                </a:lnTo>
                <a:close/>
                <a:moveTo>
                  <a:pt x="92" y="232"/>
                </a:moveTo>
                <a:cubicBezTo>
                  <a:pt x="12" y="232"/>
                  <a:pt x="12" y="232"/>
                  <a:pt x="12" y="232"/>
                </a:cubicBezTo>
                <a:cubicBezTo>
                  <a:pt x="5" y="232"/>
                  <a:pt x="0" y="227"/>
                  <a:pt x="0" y="220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33"/>
                  <a:pt x="5" y="128"/>
                  <a:pt x="12" y="128"/>
                </a:cubicBezTo>
                <a:cubicBezTo>
                  <a:pt x="92" y="128"/>
                  <a:pt x="92" y="128"/>
                  <a:pt x="92" y="128"/>
                </a:cubicBezTo>
                <a:cubicBezTo>
                  <a:pt x="99" y="128"/>
                  <a:pt x="104" y="133"/>
                  <a:pt x="104" y="140"/>
                </a:cubicBezTo>
                <a:cubicBezTo>
                  <a:pt x="104" y="220"/>
                  <a:pt x="104" y="220"/>
                  <a:pt x="104" y="220"/>
                </a:cubicBezTo>
                <a:cubicBezTo>
                  <a:pt x="104" y="227"/>
                  <a:pt x="99" y="232"/>
                  <a:pt x="92" y="232"/>
                </a:cubicBezTo>
                <a:moveTo>
                  <a:pt x="80" y="152"/>
                </a:moveTo>
                <a:cubicBezTo>
                  <a:pt x="24" y="152"/>
                  <a:pt x="24" y="152"/>
                  <a:pt x="24" y="152"/>
                </a:cubicBezTo>
                <a:cubicBezTo>
                  <a:pt x="24" y="208"/>
                  <a:pt x="24" y="208"/>
                  <a:pt x="24" y="208"/>
                </a:cubicBezTo>
                <a:cubicBezTo>
                  <a:pt x="80" y="208"/>
                  <a:pt x="80" y="208"/>
                  <a:pt x="80" y="208"/>
                </a:cubicBezTo>
                <a:lnTo>
                  <a:pt x="80" y="152"/>
                </a:lnTo>
                <a:close/>
                <a:moveTo>
                  <a:pt x="92" y="104"/>
                </a:moveTo>
                <a:cubicBezTo>
                  <a:pt x="12" y="104"/>
                  <a:pt x="12" y="104"/>
                  <a:pt x="12" y="104"/>
                </a:cubicBezTo>
                <a:cubicBezTo>
                  <a:pt x="5" y="104"/>
                  <a:pt x="0" y="99"/>
                  <a:pt x="0" y="9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99" y="0"/>
                  <a:pt x="104" y="5"/>
                  <a:pt x="104" y="12"/>
                </a:cubicBezTo>
                <a:cubicBezTo>
                  <a:pt x="104" y="92"/>
                  <a:pt x="104" y="92"/>
                  <a:pt x="104" y="92"/>
                </a:cubicBezTo>
                <a:cubicBezTo>
                  <a:pt x="104" y="99"/>
                  <a:pt x="99" y="104"/>
                  <a:pt x="92" y="104"/>
                </a:cubicBezTo>
                <a:moveTo>
                  <a:pt x="80" y="24"/>
                </a:moveTo>
                <a:cubicBezTo>
                  <a:pt x="24" y="24"/>
                  <a:pt x="24" y="24"/>
                  <a:pt x="24" y="24"/>
                </a:cubicBezTo>
                <a:cubicBezTo>
                  <a:pt x="24" y="80"/>
                  <a:pt x="24" y="80"/>
                  <a:pt x="24" y="80"/>
                </a:cubicBezTo>
                <a:cubicBezTo>
                  <a:pt x="80" y="80"/>
                  <a:pt x="80" y="80"/>
                  <a:pt x="80" y="80"/>
                </a:cubicBezTo>
                <a:lnTo>
                  <a:pt x="80" y="2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1" name="Freeform 53"/>
          <p:cNvSpPr>
            <a:spLocks noEditPoints="1"/>
          </p:cNvSpPr>
          <p:nvPr/>
        </p:nvSpPr>
        <p:spPr bwMode="auto">
          <a:xfrm>
            <a:off x="10989949" y="2298033"/>
            <a:ext cx="427926" cy="528377"/>
          </a:xfrm>
          <a:custGeom>
            <a:avLst/>
            <a:gdLst>
              <a:gd name="T0" fmla="*/ 318630 w 208"/>
              <a:gd name="T1" fmla="*/ 417512 h 256"/>
              <a:gd name="T2" fmla="*/ 19508 w 208"/>
              <a:gd name="T3" fmla="*/ 417512 h 256"/>
              <a:gd name="T4" fmla="*/ 0 w 208"/>
              <a:gd name="T5" fmla="*/ 397941 h 256"/>
              <a:gd name="T6" fmla="*/ 0 w 208"/>
              <a:gd name="T7" fmla="*/ 228327 h 256"/>
              <a:gd name="T8" fmla="*/ 19508 w 208"/>
              <a:gd name="T9" fmla="*/ 208756 h 256"/>
              <a:gd name="T10" fmla="*/ 52021 w 208"/>
              <a:gd name="T11" fmla="*/ 208756 h 256"/>
              <a:gd name="T12" fmla="*/ 52021 w 208"/>
              <a:gd name="T13" fmla="*/ 117425 h 256"/>
              <a:gd name="T14" fmla="*/ 169069 w 208"/>
              <a:gd name="T15" fmla="*/ 0 h 256"/>
              <a:gd name="T16" fmla="*/ 286117 w 208"/>
              <a:gd name="T17" fmla="*/ 117425 h 256"/>
              <a:gd name="T18" fmla="*/ 266609 w 208"/>
              <a:gd name="T19" fmla="*/ 136996 h 256"/>
              <a:gd name="T20" fmla="*/ 247101 w 208"/>
              <a:gd name="T21" fmla="*/ 117425 h 256"/>
              <a:gd name="T22" fmla="*/ 169069 w 208"/>
              <a:gd name="T23" fmla="*/ 39142 h 256"/>
              <a:gd name="T24" fmla="*/ 91037 w 208"/>
              <a:gd name="T25" fmla="*/ 117425 h 256"/>
              <a:gd name="T26" fmla="*/ 91037 w 208"/>
              <a:gd name="T27" fmla="*/ 208756 h 256"/>
              <a:gd name="T28" fmla="*/ 247101 w 208"/>
              <a:gd name="T29" fmla="*/ 208756 h 256"/>
              <a:gd name="T30" fmla="*/ 286117 w 208"/>
              <a:gd name="T31" fmla="*/ 208756 h 256"/>
              <a:gd name="T32" fmla="*/ 318630 w 208"/>
              <a:gd name="T33" fmla="*/ 208756 h 256"/>
              <a:gd name="T34" fmla="*/ 338138 w 208"/>
              <a:gd name="T35" fmla="*/ 228327 h 256"/>
              <a:gd name="T36" fmla="*/ 338138 w 208"/>
              <a:gd name="T37" fmla="*/ 397941 h 256"/>
              <a:gd name="T38" fmla="*/ 318630 w 208"/>
              <a:gd name="T39" fmla="*/ 417512 h 256"/>
              <a:gd name="T40" fmla="*/ 169069 w 208"/>
              <a:gd name="T41" fmla="*/ 247898 h 256"/>
              <a:gd name="T42" fmla="*/ 130053 w 208"/>
              <a:gd name="T43" fmla="*/ 287040 h 256"/>
              <a:gd name="T44" fmla="*/ 149561 w 208"/>
              <a:gd name="T45" fmla="*/ 321289 h 256"/>
              <a:gd name="T46" fmla="*/ 149561 w 208"/>
              <a:gd name="T47" fmla="*/ 358799 h 256"/>
              <a:gd name="T48" fmla="*/ 169069 w 208"/>
              <a:gd name="T49" fmla="*/ 378370 h 256"/>
              <a:gd name="T50" fmla="*/ 188577 w 208"/>
              <a:gd name="T51" fmla="*/ 358799 h 256"/>
              <a:gd name="T52" fmla="*/ 188577 w 208"/>
              <a:gd name="T53" fmla="*/ 321289 h 256"/>
              <a:gd name="T54" fmla="*/ 208085 w 208"/>
              <a:gd name="T55" fmla="*/ 287040 h 256"/>
              <a:gd name="T56" fmla="*/ 169069 w 208"/>
              <a:gd name="T57" fmla="*/ 247898 h 25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08" h="256">
                <a:moveTo>
                  <a:pt x="196" y="256"/>
                </a:move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33"/>
                  <a:pt x="5" y="128"/>
                  <a:pt x="12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2" y="72"/>
                  <a:pt x="32" y="72"/>
                  <a:pt x="32" y="72"/>
                </a:cubicBezTo>
                <a:cubicBezTo>
                  <a:pt x="32" y="32"/>
                  <a:pt x="64" y="0"/>
                  <a:pt x="104" y="0"/>
                </a:cubicBezTo>
                <a:cubicBezTo>
                  <a:pt x="144" y="0"/>
                  <a:pt x="176" y="32"/>
                  <a:pt x="176" y="72"/>
                </a:cubicBezTo>
                <a:cubicBezTo>
                  <a:pt x="176" y="79"/>
                  <a:pt x="171" y="84"/>
                  <a:pt x="164" y="84"/>
                </a:cubicBezTo>
                <a:cubicBezTo>
                  <a:pt x="157" y="84"/>
                  <a:pt x="152" y="79"/>
                  <a:pt x="152" y="72"/>
                </a:cubicBezTo>
                <a:cubicBezTo>
                  <a:pt x="152" y="45"/>
                  <a:pt x="131" y="24"/>
                  <a:pt x="104" y="24"/>
                </a:cubicBezTo>
                <a:cubicBezTo>
                  <a:pt x="77" y="24"/>
                  <a:pt x="56" y="45"/>
                  <a:pt x="56" y="72"/>
                </a:cubicBezTo>
                <a:cubicBezTo>
                  <a:pt x="56" y="128"/>
                  <a:pt x="56" y="128"/>
                  <a:pt x="56" y="128"/>
                </a:cubicBezTo>
                <a:cubicBezTo>
                  <a:pt x="152" y="128"/>
                  <a:pt x="152" y="128"/>
                  <a:pt x="152" y="128"/>
                </a:cubicBezTo>
                <a:cubicBezTo>
                  <a:pt x="176" y="128"/>
                  <a:pt x="176" y="128"/>
                  <a:pt x="176" y="128"/>
                </a:cubicBezTo>
                <a:cubicBezTo>
                  <a:pt x="196" y="128"/>
                  <a:pt x="196" y="128"/>
                  <a:pt x="196" y="128"/>
                </a:cubicBezTo>
                <a:cubicBezTo>
                  <a:pt x="203" y="128"/>
                  <a:pt x="208" y="133"/>
                  <a:pt x="208" y="140"/>
                </a:cubicBezTo>
                <a:cubicBezTo>
                  <a:pt x="208" y="244"/>
                  <a:pt x="208" y="244"/>
                  <a:pt x="208" y="244"/>
                </a:cubicBezTo>
                <a:cubicBezTo>
                  <a:pt x="208" y="251"/>
                  <a:pt x="203" y="256"/>
                  <a:pt x="196" y="256"/>
                </a:cubicBezTo>
                <a:moveTo>
                  <a:pt x="104" y="152"/>
                </a:moveTo>
                <a:cubicBezTo>
                  <a:pt x="91" y="152"/>
                  <a:pt x="80" y="163"/>
                  <a:pt x="80" y="176"/>
                </a:cubicBezTo>
                <a:cubicBezTo>
                  <a:pt x="80" y="185"/>
                  <a:pt x="85" y="193"/>
                  <a:pt x="92" y="197"/>
                </a:cubicBezTo>
                <a:cubicBezTo>
                  <a:pt x="92" y="220"/>
                  <a:pt x="92" y="220"/>
                  <a:pt x="92" y="220"/>
                </a:cubicBezTo>
                <a:cubicBezTo>
                  <a:pt x="92" y="227"/>
                  <a:pt x="97" y="232"/>
                  <a:pt x="104" y="232"/>
                </a:cubicBezTo>
                <a:cubicBezTo>
                  <a:pt x="111" y="232"/>
                  <a:pt x="116" y="227"/>
                  <a:pt x="116" y="220"/>
                </a:cubicBezTo>
                <a:cubicBezTo>
                  <a:pt x="116" y="197"/>
                  <a:pt x="116" y="197"/>
                  <a:pt x="116" y="197"/>
                </a:cubicBezTo>
                <a:cubicBezTo>
                  <a:pt x="123" y="193"/>
                  <a:pt x="128" y="185"/>
                  <a:pt x="128" y="176"/>
                </a:cubicBezTo>
                <a:cubicBezTo>
                  <a:pt x="128" y="163"/>
                  <a:pt x="117" y="152"/>
                  <a:pt x="104" y="152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2" name="Freeform 54"/>
          <p:cNvSpPr>
            <a:spLocks noEditPoints="1"/>
          </p:cNvSpPr>
          <p:nvPr/>
        </p:nvSpPr>
        <p:spPr bwMode="auto">
          <a:xfrm>
            <a:off x="10077845" y="2298033"/>
            <a:ext cx="427926" cy="528377"/>
          </a:xfrm>
          <a:custGeom>
            <a:avLst/>
            <a:gdLst>
              <a:gd name="T0" fmla="*/ 318630 w 208"/>
              <a:gd name="T1" fmla="*/ 417512 h 256"/>
              <a:gd name="T2" fmla="*/ 19508 w 208"/>
              <a:gd name="T3" fmla="*/ 417512 h 256"/>
              <a:gd name="T4" fmla="*/ 0 w 208"/>
              <a:gd name="T5" fmla="*/ 397941 h 256"/>
              <a:gd name="T6" fmla="*/ 0 w 208"/>
              <a:gd name="T7" fmla="*/ 228327 h 256"/>
              <a:gd name="T8" fmla="*/ 19508 w 208"/>
              <a:gd name="T9" fmla="*/ 208756 h 256"/>
              <a:gd name="T10" fmla="*/ 52021 w 208"/>
              <a:gd name="T11" fmla="*/ 208756 h 256"/>
              <a:gd name="T12" fmla="*/ 52021 w 208"/>
              <a:gd name="T13" fmla="*/ 117425 h 256"/>
              <a:gd name="T14" fmla="*/ 169069 w 208"/>
              <a:gd name="T15" fmla="*/ 0 h 256"/>
              <a:gd name="T16" fmla="*/ 286117 w 208"/>
              <a:gd name="T17" fmla="*/ 117425 h 256"/>
              <a:gd name="T18" fmla="*/ 286117 w 208"/>
              <a:gd name="T19" fmla="*/ 208756 h 256"/>
              <a:gd name="T20" fmla="*/ 318630 w 208"/>
              <a:gd name="T21" fmla="*/ 208756 h 256"/>
              <a:gd name="T22" fmla="*/ 338138 w 208"/>
              <a:gd name="T23" fmla="*/ 228327 h 256"/>
              <a:gd name="T24" fmla="*/ 338138 w 208"/>
              <a:gd name="T25" fmla="*/ 397941 h 256"/>
              <a:gd name="T26" fmla="*/ 318630 w 208"/>
              <a:gd name="T27" fmla="*/ 417512 h 256"/>
              <a:gd name="T28" fmla="*/ 149561 w 208"/>
              <a:gd name="T29" fmla="*/ 321289 h 256"/>
              <a:gd name="T30" fmla="*/ 149561 w 208"/>
              <a:gd name="T31" fmla="*/ 358799 h 256"/>
              <a:gd name="T32" fmla="*/ 169069 w 208"/>
              <a:gd name="T33" fmla="*/ 378370 h 256"/>
              <a:gd name="T34" fmla="*/ 188577 w 208"/>
              <a:gd name="T35" fmla="*/ 358799 h 256"/>
              <a:gd name="T36" fmla="*/ 188577 w 208"/>
              <a:gd name="T37" fmla="*/ 321289 h 256"/>
              <a:gd name="T38" fmla="*/ 208085 w 208"/>
              <a:gd name="T39" fmla="*/ 287040 h 256"/>
              <a:gd name="T40" fmla="*/ 169069 w 208"/>
              <a:gd name="T41" fmla="*/ 247898 h 256"/>
              <a:gd name="T42" fmla="*/ 130053 w 208"/>
              <a:gd name="T43" fmla="*/ 287040 h 256"/>
              <a:gd name="T44" fmla="*/ 149561 w 208"/>
              <a:gd name="T45" fmla="*/ 321289 h 256"/>
              <a:gd name="T46" fmla="*/ 247101 w 208"/>
              <a:gd name="T47" fmla="*/ 117425 h 256"/>
              <a:gd name="T48" fmla="*/ 169069 w 208"/>
              <a:gd name="T49" fmla="*/ 39142 h 256"/>
              <a:gd name="T50" fmla="*/ 91037 w 208"/>
              <a:gd name="T51" fmla="*/ 117425 h 256"/>
              <a:gd name="T52" fmla="*/ 91037 w 208"/>
              <a:gd name="T53" fmla="*/ 208756 h 256"/>
              <a:gd name="T54" fmla="*/ 247101 w 208"/>
              <a:gd name="T55" fmla="*/ 208756 h 256"/>
              <a:gd name="T56" fmla="*/ 247101 w 208"/>
              <a:gd name="T57" fmla="*/ 117425 h 25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08" h="256">
                <a:moveTo>
                  <a:pt x="196" y="256"/>
                </a:move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33"/>
                  <a:pt x="5" y="128"/>
                  <a:pt x="12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2" y="72"/>
                  <a:pt x="32" y="72"/>
                  <a:pt x="32" y="72"/>
                </a:cubicBezTo>
                <a:cubicBezTo>
                  <a:pt x="32" y="32"/>
                  <a:pt x="64" y="0"/>
                  <a:pt x="104" y="0"/>
                </a:cubicBezTo>
                <a:cubicBezTo>
                  <a:pt x="144" y="0"/>
                  <a:pt x="176" y="32"/>
                  <a:pt x="176" y="72"/>
                </a:cubicBezTo>
                <a:cubicBezTo>
                  <a:pt x="176" y="128"/>
                  <a:pt x="176" y="128"/>
                  <a:pt x="176" y="128"/>
                </a:cubicBezTo>
                <a:cubicBezTo>
                  <a:pt x="196" y="128"/>
                  <a:pt x="196" y="128"/>
                  <a:pt x="196" y="128"/>
                </a:cubicBezTo>
                <a:cubicBezTo>
                  <a:pt x="203" y="128"/>
                  <a:pt x="208" y="133"/>
                  <a:pt x="208" y="140"/>
                </a:cubicBezTo>
                <a:cubicBezTo>
                  <a:pt x="208" y="244"/>
                  <a:pt x="208" y="244"/>
                  <a:pt x="208" y="244"/>
                </a:cubicBezTo>
                <a:cubicBezTo>
                  <a:pt x="208" y="251"/>
                  <a:pt x="203" y="256"/>
                  <a:pt x="196" y="256"/>
                </a:cubicBezTo>
                <a:moveTo>
                  <a:pt x="92" y="197"/>
                </a:moveTo>
                <a:cubicBezTo>
                  <a:pt x="92" y="220"/>
                  <a:pt x="92" y="220"/>
                  <a:pt x="92" y="220"/>
                </a:cubicBezTo>
                <a:cubicBezTo>
                  <a:pt x="92" y="227"/>
                  <a:pt x="97" y="232"/>
                  <a:pt x="104" y="232"/>
                </a:cubicBezTo>
                <a:cubicBezTo>
                  <a:pt x="111" y="232"/>
                  <a:pt x="116" y="227"/>
                  <a:pt x="116" y="220"/>
                </a:cubicBezTo>
                <a:cubicBezTo>
                  <a:pt x="116" y="197"/>
                  <a:pt x="116" y="197"/>
                  <a:pt x="116" y="197"/>
                </a:cubicBezTo>
                <a:cubicBezTo>
                  <a:pt x="123" y="193"/>
                  <a:pt x="128" y="185"/>
                  <a:pt x="128" y="176"/>
                </a:cubicBezTo>
                <a:cubicBezTo>
                  <a:pt x="128" y="163"/>
                  <a:pt x="117" y="152"/>
                  <a:pt x="104" y="152"/>
                </a:cubicBezTo>
                <a:cubicBezTo>
                  <a:pt x="91" y="152"/>
                  <a:pt x="80" y="163"/>
                  <a:pt x="80" y="176"/>
                </a:cubicBezTo>
                <a:cubicBezTo>
                  <a:pt x="80" y="185"/>
                  <a:pt x="85" y="193"/>
                  <a:pt x="92" y="197"/>
                </a:cubicBezTo>
                <a:moveTo>
                  <a:pt x="152" y="72"/>
                </a:moveTo>
                <a:cubicBezTo>
                  <a:pt x="152" y="45"/>
                  <a:pt x="131" y="24"/>
                  <a:pt x="104" y="24"/>
                </a:cubicBezTo>
                <a:cubicBezTo>
                  <a:pt x="77" y="24"/>
                  <a:pt x="56" y="45"/>
                  <a:pt x="56" y="72"/>
                </a:cubicBezTo>
                <a:cubicBezTo>
                  <a:pt x="56" y="128"/>
                  <a:pt x="56" y="128"/>
                  <a:pt x="56" y="128"/>
                </a:cubicBezTo>
                <a:cubicBezTo>
                  <a:pt x="152" y="128"/>
                  <a:pt x="152" y="128"/>
                  <a:pt x="152" y="128"/>
                </a:cubicBezTo>
                <a:lnTo>
                  <a:pt x="152" y="7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3" name="Freeform 55"/>
          <p:cNvSpPr>
            <a:spLocks noEditPoints="1"/>
          </p:cNvSpPr>
          <p:nvPr/>
        </p:nvSpPr>
        <p:spPr bwMode="auto">
          <a:xfrm>
            <a:off x="9097433" y="2298033"/>
            <a:ext cx="526368" cy="454043"/>
          </a:xfrm>
          <a:custGeom>
            <a:avLst/>
            <a:gdLst>
              <a:gd name="T0" fmla="*/ 396429 w 256"/>
              <a:gd name="T1" fmla="*/ 358775 h 220"/>
              <a:gd name="T2" fmla="*/ 19496 w 256"/>
              <a:gd name="T3" fmla="*/ 358775 h 220"/>
              <a:gd name="T4" fmla="*/ 0 w 256"/>
              <a:gd name="T5" fmla="*/ 339205 h 220"/>
              <a:gd name="T6" fmla="*/ 0 w 256"/>
              <a:gd name="T7" fmla="*/ 215265 h 220"/>
              <a:gd name="T8" fmla="*/ 0 w 256"/>
              <a:gd name="T9" fmla="*/ 215265 h 220"/>
              <a:gd name="T10" fmla="*/ 1625 w 256"/>
              <a:gd name="T11" fmla="*/ 208742 h 220"/>
              <a:gd name="T12" fmla="*/ 53615 w 256"/>
              <a:gd name="T13" fmla="*/ 71755 h 220"/>
              <a:gd name="T14" fmla="*/ 71487 w 256"/>
              <a:gd name="T15" fmla="*/ 58709 h 220"/>
              <a:gd name="T16" fmla="*/ 103981 w 256"/>
              <a:gd name="T17" fmla="*/ 58709 h 220"/>
              <a:gd name="T18" fmla="*/ 123478 w 256"/>
              <a:gd name="T19" fmla="*/ 58709 h 220"/>
              <a:gd name="T20" fmla="*/ 123478 w 256"/>
              <a:gd name="T21" fmla="*/ 65232 h 220"/>
              <a:gd name="T22" fmla="*/ 141350 w 256"/>
              <a:gd name="T23" fmla="*/ 97848 h 220"/>
              <a:gd name="T24" fmla="*/ 103981 w 256"/>
              <a:gd name="T25" fmla="*/ 97848 h 220"/>
              <a:gd name="T26" fmla="*/ 84485 w 256"/>
              <a:gd name="T27" fmla="*/ 97848 h 220"/>
              <a:gd name="T28" fmla="*/ 47117 w 256"/>
              <a:gd name="T29" fmla="*/ 195695 h 220"/>
              <a:gd name="T30" fmla="*/ 97482 w 256"/>
              <a:gd name="T31" fmla="*/ 195695 h 220"/>
              <a:gd name="T32" fmla="*/ 110480 w 256"/>
              <a:gd name="T33" fmla="*/ 195695 h 220"/>
              <a:gd name="T34" fmla="*/ 129977 w 256"/>
              <a:gd name="T35" fmla="*/ 215265 h 220"/>
              <a:gd name="T36" fmla="*/ 129977 w 256"/>
              <a:gd name="T37" fmla="*/ 234835 h 220"/>
              <a:gd name="T38" fmla="*/ 285948 w 256"/>
              <a:gd name="T39" fmla="*/ 234835 h 220"/>
              <a:gd name="T40" fmla="*/ 285948 w 256"/>
              <a:gd name="T41" fmla="*/ 215265 h 220"/>
              <a:gd name="T42" fmla="*/ 305445 w 256"/>
              <a:gd name="T43" fmla="*/ 195695 h 220"/>
              <a:gd name="T44" fmla="*/ 324941 w 256"/>
              <a:gd name="T45" fmla="*/ 195695 h 220"/>
              <a:gd name="T46" fmla="*/ 368808 w 256"/>
              <a:gd name="T47" fmla="*/ 195695 h 220"/>
              <a:gd name="T48" fmla="*/ 331440 w 256"/>
              <a:gd name="T49" fmla="*/ 97848 h 220"/>
              <a:gd name="T50" fmla="*/ 311944 w 256"/>
              <a:gd name="T51" fmla="*/ 97848 h 220"/>
              <a:gd name="T52" fmla="*/ 274575 w 256"/>
              <a:gd name="T53" fmla="*/ 97848 h 220"/>
              <a:gd name="T54" fmla="*/ 292447 w 256"/>
              <a:gd name="T55" fmla="*/ 65232 h 220"/>
              <a:gd name="T56" fmla="*/ 292447 w 256"/>
              <a:gd name="T57" fmla="*/ 58709 h 220"/>
              <a:gd name="T58" fmla="*/ 311944 w 256"/>
              <a:gd name="T59" fmla="*/ 58709 h 220"/>
              <a:gd name="T60" fmla="*/ 344438 w 256"/>
              <a:gd name="T61" fmla="*/ 58709 h 220"/>
              <a:gd name="T62" fmla="*/ 362310 w 256"/>
              <a:gd name="T63" fmla="*/ 71755 h 220"/>
              <a:gd name="T64" fmla="*/ 414300 w 256"/>
              <a:gd name="T65" fmla="*/ 208742 h 220"/>
              <a:gd name="T66" fmla="*/ 415925 w 256"/>
              <a:gd name="T67" fmla="*/ 215265 h 220"/>
              <a:gd name="T68" fmla="*/ 415925 w 256"/>
              <a:gd name="T69" fmla="*/ 339205 h 220"/>
              <a:gd name="T70" fmla="*/ 396429 w 256"/>
              <a:gd name="T71" fmla="*/ 358775 h 220"/>
              <a:gd name="T72" fmla="*/ 253454 w 256"/>
              <a:gd name="T73" fmla="*/ 84801 h 220"/>
              <a:gd name="T74" fmla="*/ 240457 w 256"/>
              <a:gd name="T75" fmla="*/ 78278 h 220"/>
              <a:gd name="T76" fmla="*/ 227459 w 256"/>
              <a:gd name="T77" fmla="*/ 66863 h 220"/>
              <a:gd name="T78" fmla="*/ 227459 w 256"/>
              <a:gd name="T79" fmla="*/ 143510 h 220"/>
              <a:gd name="T80" fmla="*/ 227459 w 256"/>
              <a:gd name="T81" fmla="*/ 189172 h 220"/>
              <a:gd name="T82" fmla="*/ 207963 w 256"/>
              <a:gd name="T83" fmla="*/ 208742 h 220"/>
              <a:gd name="T84" fmla="*/ 188466 w 256"/>
              <a:gd name="T85" fmla="*/ 189172 h 220"/>
              <a:gd name="T86" fmla="*/ 188466 w 256"/>
              <a:gd name="T87" fmla="*/ 156556 h 220"/>
              <a:gd name="T88" fmla="*/ 188466 w 256"/>
              <a:gd name="T89" fmla="*/ 66863 h 220"/>
              <a:gd name="T90" fmla="*/ 175468 w 256"/>
              <a:gd name="T91" fmla="*/ 78278 h 220"/>
              <a:gd name="T92" fmla="*/ 162471 w 256"/>
              <a:gd name="T93" fmla="*/ 84801 h 220"/>
              <a:gd name="T94" fmla="*/ 142974 w 256"/>
              <a:gd name="T95" fmla="*/ 65232 h 220"/>
              <a:gd name="T96" fmla="*/ 149473 w 256"/>
              <a:gd name="T97" fmla="*/ 52185 h 220"/>
              <a:gd name="T98" fmla="*/ 194965 w 256"/>
              <a:gd name="T99" fmla="*/ 6523 h 220"/>
              <a:gd name="T100" fmla="*/ 207963 w 256"/>
              <a:gd name="T101" fmla="*/ 0 h 220"/>
              <a:gd name="T102" fmla="*/ 220960 w 256"/>
              <a:gd name="T103" fmla="*/ 6523 h 220"/>
              <a:gd name="T104" fmla="*/ 266452 w 256"/>
              <a:gd name="T105" fmla="*/ 52185 h 220"/>
              <a:gd name="T106" fmla="*/ 272951 w 256"/>
              <a:gd name="T107" fmla="*/ 65232 h 220"/>
              <a:gd name="T108" fmla="*/ 253454 w 256"/>
              <a:gd name="T109" fmla="*/ 84801 h 220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256" h="220">
                <a:moveTo>
                  <a:pt x="244" y="220"/>
                </a:moveTo>
                <a:cubicBezTo>
                  <a:pt x="12" y="220"/>
                  <a:pt x="12" y="220"/>
                  <a:pt x="12" y="220"/>
                </a:cubicBezTo>
                <a:cubicBezTo>
                  <a:pt x="5" y="220"/>
                  <a:pt x="0" y="215"/>
                  <a:pt x="0" y="208"/>
                </a:cubicBezTo>
                <a:cubicBezTo>
                  <a:pt x="0" y="132"/>
                  <a:pt x="0" y="132"/>
                  <a:pt x="0" y="132"/>
                </a:cubicBezTo>
                <a:cubicBezTo>
                  <a:pt x="0" y="132"/>
                  <a:pt x="0" y="132"/>
                  <a:pt x="0" y="132"/>
                </a:cubicBezTo>
                <a:cubicBezTo>
                  <a:pt x="0" y="130"/>
                  <a:pt x="0" y="129"/>
                  <a:pt x="1" y="128"/>
                </a:cubicBezTo>
                <a:cubicBezTo>
                  <a:pt x="33" y="44"/>
                  <a:pt x="33" y="44"/>
                  <a:pt x="33" y="44"/>
                </a:cubicBezTo>
                <a:cubicBezTo>
                  <a:pt x="34" y="39"/>
                  <a:pt x="39" y="36"/>
                  <a:pt x="44" y="36"/>
                </a:cubicBezTo>
                <a:cubicBezTo>
                  <a:pt x="64" y="36"/>
                  <a:pt x="64" y="36"/>
                  <a:pt x="64" y="36"/>
                </a:cubicBezTo>
                <a:cubicBezTo>
                  <a:pt x="76" y="36"/>
                  <a:pt x="76" y="36"/>
                  <a:pt x="76" y="36"/>
                </a:cubicBezTo>
                <a:cubicBezTo>
                  <a:pt x="76" y="37"/>
                  <a:pt x="76" y="39"/>
                  <a:pt x="76" y="40"/>
                </a:cubicBezTo>
                <a:cubicBezTo>
                  <a:pt x="76" y="48"/>
                  <a:pt x="80" y="56"/>
                  <a:pt x="87" y="60"/>
                </a:cubicBezTo>
                <a:cubicBezTo>
                  <a:pt x="64" y="60"/>
                  <a:pt x="64" y="60"/>
                  <a:pt x="64" y="60"/>
                </a:cubicBezTo>
                <a:cubicBezTo>
                  <a:pt x="52" y="60"/>
                  <a:pt x="52" y="60"/>
                  <a:pt x="52" y="60"/>
                </a:cubicBezTo>
                <a:cubicBezTo>
                  <a:pt x="29" y="120"/>
                  <a:pt x="29" y="120"/>
                  <a:pt x="29" y="120"/>
                </a:cubicBezTo>
                <a:cubicBezTo>
                  <a:pt x="60" y="120"/>
                  <a:pt x="60" y="120"/>
                  <a:pt x="60" y="120"/>
                </a:cubicBezTo>
                <a:cubicBezTo>
                  <a:pt x="68" y="120"/>
                  <a:pt x="68" y="120"/>
                  <a:pt x="68" y="120"/>
                </a:cubicBezTo>
                <a:cubicBezTo>
                  <a:pt x="75" y="120"/>
                  <a:pt x="80" y="125"/>
                  <a:pt x="80" y="132"/>
                </a:cubicBezTo>
                <a:cubicBezTo>
                  <a:pt x="80" y="144"/>
                  <a:pt x="80" y="144"/>
                  <a:pt x="80" y="144"/>
                </a:cubicBezTo>
                <a:cubicBezTo>
                  <a:pt x="176" y="144"/>
                  <a:pt x="176" y="144"/>
                  <a:pt x="176" y="144"/>
                </a:cubicBezTo>
                <a:cubicBezTo>
                  <a:pt x="176" y="132"/>
                  <a:pt x="176" y="132"/>
                  <a:pt x="176" y="132"/>
                </a:cubicBezTo>
                <a:cubicBezTo>
                  <a:pt x="176" y="125"/>
                  <a:pt x="181" y="120"/>
                  <a:pt x="188" y="120"/>
                </a:cubicBezTo>
                <a:cubicBezTo>
                  <a:pt x="200" y="120"/>
                  <a:pt x="200" y="120"/>
                  <a:pt x="200" y="120"/>
                </a:cubicBezTo>
                <a:cubicBezTo>
                  <a:pt x="227" y="120"/>
                  <a:pt x="227" y="120"/>
                  <a:pt x="227" y="120"/>
                </a:cubicBezTo>
                <a:cubicBezTo>
                  <a:pt x="204" y="60"/>
                  <a:pt x="204" y="60"/>
                  <a:pt x="204" y="60"/>
                </a:cubicBezTo>
                <a:cubicBezTo>
                  <a:pt x="192" y="60"/>
                  <a:pt x="192" y="60"/>
                  <a:pt x="192" y="60"/>
                </a:cubicBezTo>
                <a:cubicBezTo>
                  <a:pt x="169" y="60"/>
                  <a:pt x="169" y="60"/>
                  <a:pt x="169" y="60"/>
                </a:cubicBezTo>
                <a:cubicBezTo>
                  <a:pt x="176" y="56"/>
                  <a:pt x="180" y="48"/>
                  <a:pt x="180" y="40"/>
                </a:cubicBezTo>
                <a:cubicBezTo>
                  <a:pt x="180" y="39"/>
                  <a:pt x="180" y="37"/>
                  <a:pt x="180" y="36"/>
                </a:cubicBezTo>
                <a:cubicBezTo>
                  <a:pt x="192" y="36"/>
                  <a:pt x="192" y="36"/>
                  <a:pt x="192" y="36"/>
                </a:cubicBezTo>
                <a:cubicBezTo>
                  <a:pt x="212" y="36"/>
                  <a:pt x="212" y="36"/>
                  <a:pt x="212" y="36"/>
                </a:cubicBezTo>
                <a:cubicBezTo>
                  <a:pt x="217" y="36"/>
                  <a:pt x="222" y="39"/>
                  <a:pt x="223" y="44"/>
                </a:cubicBezTo>
                <a:cubicBezTo>
                  <a:pt x="255" y="128"/>
                  <a:pt x="255" y="128"/>
                  <a:pt x="255" y="128"/>
                </a:cubicBezTo>
                <a:cubicBezTo>
                  <a:pt x="256" y="129"/>
                  <a:pt x="256" y="130"/>
                  <a:pt x="256" y="132"/>
                </a:cubicBezTo>
                <a:cubicBezTo>
                  <a:pt x="256" y="208"/>
                  <a:pt x="256" y="208"/>
                  <a:pt x="256" y="208"/>
                </a:cubicBezTo>
                <a:cubicBezTo>
                  <a:pt x="256" y="215"/>
                  <a:pt x="251" y="220"/>
                  <a:pt x="244" y="220"/>
                </a:cubicBezTo>
                <a:moveTo>
                  <a:pt x="156" y="52"/>
                </a:moveTo>
                <a:cubicBezTo>
                  <a:pt x="153" y="52"/>
                  <a:pt x="150" y="51"/>
                  <a:pt x="148" y="48"/>
                </a:cubicBezTo>
                <a:cubicBezTo>
                  <a:pt x="140" y="41"/>
                  <a:pt x="140" y="41"/>
                  <a:pt x="140" y="41"/>
                </a:cubicBezTo>
                <a:cubicBezTo>
                  <a:pt x="140" y="88"/>
                  <a:pt x="140" y="88"/>
                  <a:pt x="140" y="88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40" y="123"/>
                  <a:pt x="135" y="128"/>
                  <a:pt x="128" y="128"/>
                </a:cubicBezTo>
                <a:cubicBezTo>
                  <a:pt x="121" y="128"/>
                  <a:pt x="116" y="123"/>
                  <a:pt x="116" y="116"/>
                </a:cubicBezTo>
                <a:cubicBezTo>
                  <a:pt x="116" y="96"/>
                  <a:pt x="116" y="96"/>
                  <a:pt x="116" y="96"/>
                </a:cubicBezTo>
                <a:cubicBezTo>
                  <a:pt x="116" y="41"/>
                  <a:pt x="116" y="41"/>
                  <a:pt x="116" y="41"/>
                </a:cubicBezTo>
                <a:cubicBezTo>
                  <a:pt x="108" y="48"/>
                  <a:pt x="108" y="48"/>
                  <a:pt x="108" y="48"/>
                </a:cubicBezTo>
                <a:cubicBezTo>
                  <a:pt x="106" y="51"/>
                  <a:pt x="103" y="52"/>
                  <a:pt x="100" y="52"/>
                </a:cubicBezTo>
                <a:cubicBezTo>
                  <a:pt x="93" y="52"/>
                  <a:pt x="88" y="47"/>
                  <a:pt x="88" y="40"/>
                </a:cubicBezTo>
                <a:cubicBezTo>
                  <a:pt x="88" y="37"/>
                  <a:pt x="89" y="34"/>
                  <a:pt x="92" y="32"/>
                </a:cubicBezTo>
                <a:cubicBezTo>
                  <a:pt x="120" y="4"/>
                  <a:pt x="120" y="4"/>
                  <a:pt x="120" y="4"/>
                </a:cubicBezTo>
                <a:cubicBezTo>
                  <a:pt x="122" y="1"/>
                  <a:pt x="125" y="0"/>
                  <a:pt x="128" y="0"/>
                </a:cubicBezTo>
                <a:cubicBezTo>
                  <a:pt x="131" y="0"/>
                  <a:pt x="134" y="1"/>
                  <a:pt x="136" y="4"/>
                </a:cubicBezTo>
                <a:cubicBezTo>
                  <a:pt x="164" y="32"/>
                  <a:pt x="164" y="32"/>
                  <a:pt x="164" y="32"/>
                </a:cubicBezTo>
                <a:cubicBezTo>
                  <a:pt x="167" y="34"/>
                  <a:pt x="168" y="37"/>
                  <a:pt x="168" y="40"/>
                </a:cubicBezTo>
                <a:cubicBezTo>
                  <a:pt x="168" y="47"/>
                  <a:pt x="163" y="52"/>
                  <a:pt x="156" y="52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4" name="Freeform 56"/>
          <p:cNvSpPr>
            <a:spLocks noEditPoints="1"/>
          </p:cNvSpPr>
          <p:nvPr/>
        </p:nvSpPr>
        <p:spPr bwMode="auto">
          <a:xfrm>
            <a:off x="8175285" y="2298033"/>
            <a:ext cx="526368" cy="454043"/>
          </a:xfrm>
          <a:custGeom>
            <a:avLst/>
            <a:gdLst>
              <a:gd name="T0" fmla="*/ 396429 w 256"/>
              <a:gd name="T1" fmla="*/ 358775 h 220"/>
              <a:gd name="T2" fmla="*/ 19496 w 256"/>
              <a:gd name="T3" fmla="*/ 358775 h 220"/>
              <a:gd name="T4" fmla="*/ 0 w 256"/>
              <a:gd name="T5" fmla="*/ 339205 h 220"/>
              <a:gd name="T6" fmla="*/ 0 w 256"/>
              <a:gd name="T7" fmla="*/ 215265 h 220"/>
              <a:gd name="T8" fmla="*/ 0 w 256"/>
              <a:gd name="T9" fmla="*/ 215265 h 220"/>
              <a:gd name="T10" fmla="*/ 1625 w 256"/>
              <a:gd name="T11" fmla="*/ 208742 h 220"/>
              <a:gd name="T12" fmla="*/ 53615 w 256"/>
              <a:gd name="T13" fmla="*/ 71755 h 220"/>
              <a:gd name="T14" fmla="*/ 71487 w 256"/>
              <a:gd name="T15" fmla="*/ 58709 h 220"/>
              <a:gd name="T16" fmla="*/ 103981 w 256"/>
              <a:gd name="T17" fmla="*/ 58709 h 220"/>
              <a:gd name="T18" fmla="*/ 168970 w 256"/>
              <a:gd name="T19" fmla="*/ 58709 h 220"/>
              <a:gd name="T20" fmla="*/ 168970 w 256"/>
              <a:gd name="T21" fmla="*/ 71755 h 220"/>
              <a:gd name="T22" fmla="*/ 168970 w 256"/>
              <a:gd name="T23" fmla="*/ 97848 h 220"/>
              <a:gd name="T24" fmla="*/ 103981 w 256"/>
              <a:gd name="T25" fmla="*/ 97848 h 220"/>
              <a:gd name="T26" fmla="*/ 84485 w 256"/>
              <a:gd name="T27" fmla="*/ 97848 h 220"/>
              <a:gd name="T28" fmla="*/ 47117 w 256"/>
              <a:gd name="T29" fmla="*/ 195695 h 220"/>
              <a:gd name="T30" fmla="*/ 90984 w 256"/>
              <a:gd name="T31" fmla="*/ 195695 h 220"/>
              <a:gd name="T32" fmla="*/ 110480 w 256"/>
              <a:gd name="T33" fmla="*/ 195695 h 220"/>
              <a:gd name="T34" fmla="*/ 129977 w 256"/>
              <a:gd name="T35" fmla="*/ 215265 h 220"/>
              <a:gd name="T36" fmla="*/ 129977 w 256"/>
              <a:gd name="T37" fmla="*/ 234835 h 220"/>
              <a:gd name="T38" fmla="*/ 285948 w 256"/>
              <a:gd name="T39" fmla="*/ 234835 h 220"/>
              <a:gd name="T40" fmla="*/ 285948 w 256"/>
              <a:gd name="T41" fmla="*/ 215265 h 220"/>
              <a:gd name="T42" fmla="*/ 305445 w 256"/>
              <a:gd name="T43" fmla="*/ 195695 h 220"/>
              <a:gd name="T44" fmla="*/ 324941 w 256"/>
              <a:gd name="T45" fmla="*/ 195695 h 220"/>
              <a:gd name="T46" fmla="*/ 368808 w 256"/>
              <a:gd name="T47" fmla="*/ 195695 h 220"/>
              <a:gd name="T48" fmla="*/ 331440 w 256"/>
              <a:gd name="T49" fmla="*/ 97848 h 220"/>
              <a:gd name="T50" fmla="*/ 311944 w 256"/>
              <a:gd name="T51" fmla="*/ 97848 h 220"/>
              <a:gd name="T52" fmla="*/ 246955 w 256"/>
              <a:gd name="T53" fmla="*/ 97848 h 220"/>
              <a:gd name="T54" fmla="*/ 246955 w 256"/>
              <a:gd name="T55" fmla="*/ 71755 h 220"/>
              <a:gd name="T56" fmla="*/ 246955 w 256"/>
              <a:gd name="T57" fmla="*/ 58709 h 220"/>
              <a:gd name="T58" fmla="*/ 311944 w 256"/>
              <a:gd name="T59" fmla="*/ 58709 h 220"/>
              <a:gd name="T60" fmla="*/ 344438 w 256"/>
              <a:gd name="T61" fmla="*/ 58709 h 220"/>
              <a:gd name="T62" fmla="*/ 362310 w 256"/>
              <a:gd name="T63" fmla="*/ 71755 h 220"/>
              <a:gd name="T64" fmla="*/ 414300 w 256"/>
              <a:gd name="T65" fmla="*/ 208742 h 220"/>
              <a:gd name="T66" fmla="*/ 415925 w 256"/>
              <a:gd name="T67" fmla="*/ 215265 h 220"/>
              <a:gd name="T68" fmla="*/ 415925 w 256"/>
              <a:gd name="T69" fmla="*/ 339205 h 220"/>
              <a:gd name="T70" fmla="*/ 396429 w 256"/>
              <a:gd name="T71" fmla="*/ 358775 h 220"/>
              <a:gd name="T72" fmla="*/ 272951 w 256"/>
              <a:gd name="T73" fmla="*/ 143510 h 220"/>
              <a:gd name="T74" fmla="*/ 266452 w 256"/>
              <a:gd name="T75" fmla="*/ 156556 h 220"/>
              <a:gd name="T76" fmla="*/ 220960 w 256"/>
              <a:gd name="T77" fmla="*/ 202219 h 220"/>
              <a:gd name="T78" fmla="*/ 207963 w 256"/>
              <a:gd name="T79" fmla="*/ 208742 h 220"/>
              <a:gd name="T80" fmla="*/ 194965 w 256"/>
              <a:gd name="T81" fmla="*/ 202219 h 220"/>
              <a:gd name="T82" fmla="*/ 149473 w 256"/>
              <a:gd name="T83" fmla="*/ 156556 h 220"/>
              <a:gd name="T84" fmla="*/ 142974 w 256"/>
              <a:gd name="T85" fmla="*/ 143510 h 220"/>
              <a:gd name="T86" fmla="*/ 162471 w 256"/>
              <a:gd name="T87" fmla="*/ 123940 h 220"/>
              <a:gd name="T88" fmla="*/ 175468 w 256"/>
              <a:gd name="T89" fmla="*/ 130464 h 220"/>
              <a:gd name="T90" fmla="*/ 188466 w 256"/>
              <a:gd name="T91" fmla="*/ 141879 h 220"/>
              <a:gd name="T92" fmla="*/ 188466 w 256"/>
              <a:gd name="T93" fmla="*/ 71755 h 220"/>
              <a:gd name="T94" fmla="*/ 188466 w 256"/>
              <a:gd name="T95" fmla="*/ 52185 h 220"/>
              <a:gd name="T96" fmla="*/ 188466 w 256"/>
              <a:gd name="T97" fmla="*/ 19570 h 220"/>
              <a:gd name="T98" fmla="*/ 207963 w 256"/>
              <a:gd name="T99" fmla="*/ 0 h 220"/>
              <a:gd name="T100" fmla="*/ 227459 w 256"/>
              <a:gd name="T101" fmla="*/ 19570 h 220"/>
              <a:gd name="T102" fmla="*/ 227459 w 256"/>
              <a:gd name="T103" fmla="*/ 58709 h 220"/>
              <a:gd name="T104" fmla="*/ 227459 w 256"/>
              <a:gd name="T105" fmla="*/ 65232 h 220"/>
              <a:gd name="T106" fmla="*/ 227459 w 256"/>
              <a:gd name="T107" fmla="*/ 141879 h 220"/>
              <a:gd name="T108" fmla="*/ 240457 w 256"/>
              <a:gd name="T109" fmla="*/ 130464 h 220"/>
              <a:gd name="T110" fmla="*/ 253454 w 256"/>
              <a:gd name="T111" fmla="*/ 123940 h 220"/>
              <a:gd name="T112" fmla="*/ 272951 w 256"/>
              <a:gd name="T113" fmla="*/ 143510 h 220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56" h="220">
                <a:moveTo>
                  <a:pt x="244" y="220"/>
                </a:moveTo>
                <a:cubicBezTo>
                  <a:pt x="12" y="220"/>
                  <a:pt x="12" y="220"/>
                  <a:pt x="12" y="220"/>
                </a:cubicBezTo>
                <a:cubicBezTo>
                  <a:pt x="5" y="220"/>
                  <a:pt x="0" y="215"/>
                  <a:pt x="0" y="208"/>
                </a:cubicBezTo>
                <a:cubicBezTo>
                  <a:pt x="0" y="132"/>
                  <a:pt x="0" y="132"/>
                  <a:pt x="0" y="132"/>
                </a:cubicBezTo>
                <a:cubicBezTo>
                  <a:pt x="0" y="132"/>
                  <a:pt x="0" y="132"/>
                  <a:pt x="0" y="132"/>
                </a:cubicBezTo>
                <a:cubicBezTo>
                  <a:pt x="0" y="130"/>
                  <a:pt x="0" y="129"/>
                  <a:pt x="1" y="128"/>
                </a:cubicBezTo>
                <a:cubicBezTo>
                  <a:pt x="33" y="44"/>
                  <a:pt x="33" y="44"/>
                  <a:pt x="33" y="44"/>
                </a:cubicBezTo>
                <a:cubicBezTo>
                  <a:pt x="34" y="39"/>
                  <a:pt x="39" y="36"/>
                  <a:pt x="44" y="36"/>
                </a:cubicBezTo>
                <a:cubicBezTo>
                  <a:pt x="64" y="36"/>
                  <a:pt x="64" y="36"/>
                  <a:pt x="64" y="36"/>
                </a:cubicBezTo>
                <a:cubicBezTo>
                  <a:pt x="104" y="36"/>
                  <a:pt x="104" y="36"/>
                  <a:pt x="104" y="36"/>
                </a:cubicBezTo>
                <a:cubicBezTo>
                  <a:pt x="104" y="44"/>
                  <a:pt x="104" y="44"/>
                  <a:pt x="104" y="44"/>
                </a:cubicBezTo>
                <a:cubicBezTo>
                  <a:pt x="104" y="60"/>
                  <a:pt x="104" y="60"/>
                  <a:pt x="104" y="60"/>
                </a:cubicBezTo>
                <a:cubicBezTo>
                  <a:pt x="64" y="60"/>
                  <a:pt x="64" y="60"/>
                  <a:pt x="64" y="60"/>
                </a:cubicBezTo>
                <a:cubicBezTo>
                  <a:pt x="52" y="60"/>
                  <a:pt x="52" y="60"/>
                  <a:pt x="52" y="60"/>
                </a:cubicBezTo>
                <a:cubicBezTo>
                  <a:pt x="29" y="120"/>
                  <a:pt x="29" y="120"/>
                  <a:pt x="29" y="120"/>
                </a:cubicBezTo>
                <a:cubicBezTo>
                  <a:pt x="56" y="120"/>
                  <a:pt x="56" y="120"/>
                  <a:pt x="56" y="120"/>
                </a:cubicBezTo>
                <a:cubicBezTo>
                  <a:pt x="68" y="120"/>
                  <a:pt x="68" y="120"/>
                  <a:pt x="68" y="120"/>
                </a:cubicBezTo>
                <a:cubicBezTo>
                  <a:pt x="75" y="120"/>
                  <a:pt x="80" y="125"/>
                  <a:pt x="80" y="132"/>
                </a:cubicBezTo>
                <a:cubicBezTo>
                  <a:pt x="80" y="144"/>
                  <a:pt x="80" y="144"/>
                  <a:pt x="80" y="144"/>
                </a:cubicBezTo>
                <a:cubicBezTo>
                  <a:pt x="176" y="144"/>
                  <a:pt x="176" y="144"/>
                  <a:pt x="176" y="144"/>
                </a:cubicBezTo>
                <a:cubicBezTo>
                  <a:pt x="176" y="132"/>
                  <a:pt x="176" y="132"/>
                  <a:pt x="176" y="132"/>
                </a:cubicBezTo>
                <a:cubicBezTo>
                  <a:pt x="176" y="125"/>
                  <a:pt x="181" y="120"/>
                  <a:pt x="188" y="120"/>
                </a:cubicBezTo>
                <a:cubicBezTo>
                  <a:pt x="200" y="120"/>
                  <a:pt x="200" y="120"/>
                  <a:pt x="200" y="120"/>
                </a:cubicBezTo>
                <a:cubicBezTo>
                  <a:pt x="227" y="120"/>
                  <a:pt x="227" y="120"/>
                  <a:pt x="227" y="120"/>
                </a:cubicBezTo>
                <a:cubicBezTo>
                  <a:pt x="204" y="60"/>
                  <a:pt x="204" y="60"/>
                  <a:pt x="204" y="60"/>
                </a:cubicBezTo>
                <a:cubicBezTo>
                  <a:pt x="192" y="60"/>
                  <a:pt x="192" y="60"/>
                  <a:pt x="192" y="60"/>
                </a:cubicBezTo>
                <a:cubicBezTo>
                  <a:pt x="152" y="60"/>
                  <a:pt x="152" y="60"/>
                  <a:pt x="152" y="60"/>
                </a:cubicBezTo>
                <a:cubicBezTo>
                  <a:pt x="152" y="44"/>
                  <a:pt x="152" y="44"/>
                  <a:pt x="152" y="44"/>
                </a:cubicBezTo>
                <a:cubicBezTo>
                  <a:pt x="152" y="36"/>
                  <a:pt x="152" y="36"/>
                  <a:pt x="152" y="36"/>
                </a:cubicBezTo>
                <a:cubicBezTo>
                  <a:pt x="192" y="36"/>
                  <a:pt x="192" y="36"/>
                  <a:pt x="192" y="36"/>
                </a:cubicBezTo>
                <a:cubicBezTo>
                  <a:pt x="212" y="36"/>
                  <a:pt x="212" y="36"/>
                  <a:pt x="212" y="36"/>
                </a:cubicBezTo>
                <a:cubicBezTo>
                  <a:pt x="217" y="36"/>
                  <a:pt x="222" y="39"/>
                  <a:pt x="223" y="44"/>
                </a:cubicBezTo>
                <a:cubicBezTo>
                  <a:pt x="255" y="128"/>
                  <a:pt x="255" y="128"/>
                  <a:pt x="255" y="128"/>
                </a:cubicBezTo>
                <a:cubicBezTo>
                  <a:pt x="256" y="129"/>
                  <a:pt x="256" y="130"/>
                  <a:pt x="256" y="132"/>
                </a:cubicBezTo>
                <a:cubicBezTo>
                  <a:pt x="256" y="208"/>
                  <a:pt x="256" y="208"/>
                  <a:pt x="256" y="208"/>
                </a:cubicBezTo>
                <a:cubicBezTo>
                  <a:pt x="256" y="215"/>
                  <a:pt x="251" y="220"/>
                  <a:pt x="244" y="220"/>
                </a:cubicBezTo>
                <a:moveTo>
                  <a:pt x="168" y="88"/>
                </a:moveTo>
                <a:cubicBezTo>
                  <a:pt x="168" y="91"/>
                  <a:pt x="167" y="94"/>
                  <a:pt x="164" y="96"/>
                </a:cubicBezTo>
                <a:cubicBezTo>
                  <a:pt x="136" y="124"/>
                  <a:pt x="136" y="124"/>
                  <a:pt x="136" y="124"/>
                </a:cubicBezTo>
                <a:cubicBezTo>
                  <a:pt x="134" y="127"/>
                  <a:pt x="131" y="128"/>
                  <a:pt x="128" y="128"/>
                </a:cubicBezTo>
                <a:cubicBezTo>
                  <a:pt x="125" y="128"/>
                  <a:pt x="122" y="127"/>
                  <a:pt x="120" y="124"/>
                </a:cubicBezTo>
                <a:cubicBezTo>
                  <a:pt x="92" y="96"/>
                  <a:pt x="92" y="96"/>
                  <a:pt x="92" y="96"/>
                </a:cubicBezTo>
                <a:cubicBezTo>
                  <a:pt x="89" y="94"/>
                  <a:pt x="88" y="91"/>
                  <a:pt x="88" y="88"/>
                </a:cubicBezTo>
                <a:cubicBezTo>
                  <a:pt x="88" y="81"/>
                  <a:pt x="93" y="76"/>
                  <a:pt x="100" y="76"/>
                </a:cubicBezTo>
                <a:cubicBezTo>
                  <a:pt x="103" y="76"/>
                  <a:pt x="106" y="77"/>
                  <a:pt x="108" y="80"/>
                </a:cubicBezTo>
                <a:cubicBezTo>
                  <a:pt x="116" y="87"/>
                  <a:pt x="116" y="87"/>
                  <a:pt x="116" y="87"/>
                </a:cubicBezTo>
                <a:cubicBezTo>
                  <a:pt x="116" y="44"/>
                  <a:pt x="116" y="44"/>
                  <a:pt x="116" y="44"/>
                </a:cubicBezTo>
                <a:cubicBezTo>
                  <a:pt x="116" y="32"/>
                  <a:pt x="116" y="32"/>
                  <a:pt x="116" y="32"/>
                </a:cubicBezTo>
                <a:cubicBezTo>
                  <a:pt x="116" y="12"/>
                  <a:pt x="116" y="12"/>
                  <a:pt x="116" y="12"/>
                </a:cubicBezTo>
                <a:cubicBezTo>
                  <a:pt x="116" y="5"/>
                  <a:pt x="121" y="0"/>
                  <a:pt x="128" y="0"/>
                </a:cubicBezTo>
                <a:cubicBezTo>
                  <a:pt x="135" y="0"/>
                  <a:pt x="140" y="5"/>
                  <a:pt x="140" y="12"/>
                </a:cubicBezTo>
                <a:cubicBezTo>
                  <a:pt x="140" y="36"/>
                  <a:pt x="140" y="36"/>
                  <a:pt x="140" y="36"/>
                </a:cubicBezTo>
                <a:cubicBezTo>
                  <a:pt x="140" y="40"/>
                  <a:pt x="140" y="40"/>
                  <a:pt x="140" y="40"/>
                </a:cubicBezTo>
                <a:cubicBezTo>
                  <a:pt x="140" y="87"/>
                  <a:pt x="140" y="87"/>
                  <a:pt x="140" y="87"/>
                </a:cubicBezTo>
                <a:cubicBezTo>
                  <a:pt x="148" y="80"/>
                  <a:pt x="148" y="80"/>
                  <a:pt x="148" y="80"/>
                </a:cubicBezTo>
                <a:cubicBezTo>
                  <a:pt x="150" y="77"/>
                  <a:pt x="153" y="76"/>
                  <a:pt x="156" y="76"/>
                </a:cubicBezTo>
                <a:cubicBezTo>
                  <a:pt x="163" y="76"/>
                  <a:pt x="168" y="81"/>
                  <a:pt x="168" y="88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5" name="Freeform 57"/>
          <p:cNvSpPr>
            <a:spLocks noEditPoints="1"/>
          </p:cNvSpPr>
          <p:nvPr/>
        </p:nvSpPr>
        <p:spPr bwMode="auto">
          <a:xfrm>
            <a:off x="7253135" y="2372367"/>
            <a:ext cx="526368" cy="379709"/>
          </a:xfrm>
          <a:custGeom>
            <a:avLst/>
            <a:gdLst>
              <a:gd name="T0" fmla="*/ 415925 w 256"/>
              <a:gd name="T1" fmla="*/ 280470 h 184"/>
              <a:gd name="T2" fmla="*/ 396429 w 256"/>
              <a:gd name="T3" fmla="*/ 300038 h 184"/>
              <a:gd name="T4" fmla="*/ 19496 w 256"/>
              <a:gd name="T5" fmla="*/ 300038 h 184"/>
              <a:gd name="T6" fmla="*/ 0 w 256"/>
              <a:gd name="T7" fmla="*/ 280470 h 184"/>
              <a:gd name="T8" fmla="*/ 0 w 256"/>
              <a:gd name="T9" fmla="*/ 156542 h 184"/>
              <a:gd name="T10" fmla="*/ 1625 w 256"/>
              <a:gd name="T11" fmla="*/ 150019 h 184"/>
              <a:gd name="T12" fmla="*/ 1625 w 256"/>
              <a:gd name="T13" fmla="*/ 150019 h 184"/>
              <a:gd name="T14" fmla="*/ 53615 w 256"/>
              <a:gd name="T15" fmla="*/ 13045 h 184"/>
              <a:gd name="T16" fmla="*/ 53615 w 256"/>
              <a:gd name="T17" fmla="*/ 13045 h 184"/>
              <a:gd name="T18" fmla="*/ 71487 w 256"/>
              <a:gd name="T19" fmla="*/ 0 h 184"/>
              <a:gd name="T20" fmla="*/ 344438 w 256"/>
              <a:gd name="T21" fmla="*/ 0 h 184"/>
              <a:gd name="T22" fmla="*/ 362310 w 256"/>
              <a:gd name="T23" fmla="*/ 13045 h 184"/>
              <a:gd name="T24" fmla="*/ 362310 w 256"/>
              <a:gd name="T25" fmla="*/ 13045 h 184"/>
              <a:gd name="T26" fmla="*/ 414300 w 256"/>
              <a:gd name="T27" fmla="*/ 150019 h 184"/>
              <a:gd name="T28" fmla="*/ 414300 w 256"/>
              <a:gd name="T29" fmla="*/ 150019 h 184"/>
              <a:gd name="T30" fmla="*/ 415925 w 256"/>
              <a:gd name="T31" fmla="*/ 156542 h 184"/>
              <a:gd name="T32" fmla="*/ 415925 w 256"/>
              <a:gd name="T33" fmla="*/ 280470 h 184"/>
              <a:gd name="T34" fmla="*/ 331440 w 256"/>
              <a:gd name="T35" fmla="*/ 39135 h 184"/>
              <a:gd name="T36" fmla="*/ 84485 w 256"/>
              <a:gd name="T37" fmla="*/ 39135 h 184"/>
              <a:gd name="T38" fmla="*/ 47117 w 256"/>
              <a:gd name="T39" fmla="*/ 136974 h 184"/>
              <a:gd name="T40" fmla="*/ 110480 w 256"/>
              <a:gd name="T41" fmla="*/ 136974 h 184"/>
              <a:gd name="T42" fmla="*/ 129977 w 256"/>
              <a:gd name="T43" fmla="*/ 156542 h 184"/>
              <a:gd name="T44" fmla="*/ 129977 w 256"/>
              <a:gd name="T45" fmla="*/ 176109 h 184"/>
              <a:gd name="T46" fmla="*/ 285948 w 256"/>
              <a:gd name="T47" fmla="*/ 176109 h 184"/>
              <a:gd name="T48" fmla="*/ 285948 w 256"/>
              <a:gd name="T49" fmla="*/ 156542 h 184"/>
              <a:gd name="T50" fmla="*/ 305445 w 256"/>
              <a:gd name="T51" fmla="*/ 136974 h 184"/>
              <a:gd name="T52" fmla="*/ 368808 w 256"/>
              <a:gd name="T53" fmla="*/ 136974 h 184"/>
              <a:gd name="T54" fmla="*/ 331440 w 256"/>
              <a:gd name="T55" fmla="*/ 39135 h 18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56" h="184">
                <a:moveTo>
                  <a:pt x="256" y="172"/>
                </a:moveTo>
                <a:cubicBezTo>
                  <a:pt x="256" y="179"/>
                  <a:pt x="251" y="184"/>
                  <a:pt x="244" y="184"/>
                </a:cubicBezTo>
                <a:cubicBezTo>
                  <a:pt x="12" y="184"/>
                  <a:pt x="12" y="184"/>
                  <a:pt x="12" y="184"/>
                </a:cubicBezTo>
                <a:cubicBezTo>
                  <a:pt x="5" y="184"/>
                  <a:pt x="0" y="179"/>
                  <a:pt x="0" y="172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94"/>
                  <a:pt x="0" y="93"/>
                  <a:pt x="1" y="92"/>
                </a:cubicBezTo>
                <a:cubicBezTo>
                  <a:pt x="1" y="92"/>
                  <a:pt x="1" y="92"/>
                  <a:pt x="1" y="92"/>
                </a:cubicBezTo>
                <a:cubicBezTo>
                  <a:pt x="33" y="8"/>
                  <a:pt x="33" y="8"/>
                  <a:pt x="33" y="8"/>
                </a:cubicBezTo>
                <a:cubicBezTo>
                  <a:pt x="33" y="8"/>
                  <a:pt x="33" y="8"/>
                  <a:pt x="33" y="8"/>
                </a:cubicBezTo>
                <a:cubicBezTo>
                  <a:pt x="35" y="3"/>
                  <a:pt x="39" y="0"/>
                  <a:pt x="44" y="0"/>
                </a:cubicBezTo>
                <a:cubicBezTo>
                  <a:pt x="212" y="0"/>
                  <a:pt x="212" y="0"/>
                  <a:pt x="212" y="0"/>
                </a:cubicBezTo>
                <a:cubicBezTo>
                  <a:pt x="217" y="0"/>
                  <a:pt x="221" y="3"/>
                  <a:pt x="223" y="8"/>
                </a:cubicBezTo>
                <a:cubicBezTo>
                  <a:pt x="223" y="8"/>
                  <a:pt x="223" y="8"/>
                  <a:pt x="223" y="8"/>
                </a:cubicBezTo>
                <a:cubicBezTo>
                  <a:pt x="255" y="92"/>
                  <a:pt x="255" y="92"/>
                  <a:pt x="255" y="92"/>
                </a:cubicBezTo>
                <a:cubicBezTo>
                  <a:pt x="255" y="92"/>
                  <a:pt x="255" y="92"/>
                  <a:pt x="255" y="92"/>
                </a:cubicBezTo>
                <a:cubicBezTo>
                  <a:pt x="256" y="93"/>
                  <a:pt x="256" y="94"/>
                  <a:pt x="256" y="96"/>
                </a:cubicBezTo>
                <a:lnTo>
                  <a:pt x="256" y="172"/>
                </a:lnTo>
                <a:close/>
                <a:moveTo>
                  <a:pt x="204" y="24"/>
                </a:moveTo>
                <a:cubicBezTo>
                  <a:pt x="52" y="24"/>
                  <a:pt x="52" y="24"/>
                  <a:pt x="52" y="24"/>
                </a:cubicBezTo>
                <a:cubicBezTo>
                  <a:pt x="29" y="84"/>
                  <a:pt x="29" y="84"/>
                  <a:pt x="29" y="84"/>
                </a:cubicBezTo>
                <a:cubicBezTo>
                  <a:pt x="68" y="84"/>
                  <a:pt x="68" y="84"/>
                  <a:pt x="68" y="84"/>
                </a:cubicBezTo>
                <a:cubicBezTo>
                  <a:pt x="75" y="84"/>
                  <a:pt x="80" y="89"/>
                  <a:pt x="80" y="96"/>
                </a:cubicBezTo>
                <a:cubicBezTo>
                  <a:pt x="80" y="108"/>
                  <a:pt x="80" y="108"/>
                  <a:pt x="80" y="108"/>
                </a:cubicBezTo>
                <a:cubicBezTo>
                  <a:pt x="176" y="108"/>
                  <a:pt x="176" y="108"/>
                  <a:pt x="176" y="108"/>
                </a:cubicBezTo>
                <a:cubicBezTo>
                  <a:pt x="176" y="96"/>
                  <a:pt x="176" y="96"/>
                  <a:pt x="176" y="96"/>
                </a:cubicBezTo>
                <a:cubicBezTo>
                  <a:pt x="176" y="89"/>
                  <a:pt x="181" y="84"/>
                  <a:pt x="188" y="84"/>
                </a:cubicBezTo>
                <a:cubicBezTo>
                  <a:pt x="227" y="84"/>
                  <a:pt x="227" y="84"/>
                  <a:pt x="227" y="84"/>
                </a:cubicBezTo>
                <a:lnTo>
                  <a:pt x="204" y="2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6" name="Freeform 58"/>
          <p:cNvSpPr>
            <a:spLocks noEditPoints="1"/>
          </p:cNvSpPr>
          <p:nvPr/>
        </p:nvSpPr>
        <p:spPr bwMode="auto">
          <a:xfrm>
            <a:off x="6330987" y="2396476"/>
            <a:ext cx="528377" cy="329483"/>
          </a:xfrm>
          <a:custGeom>
            <a:avLst/>
            <a:gdLst>
              <a:gd name="T0" fmla="*/ 378370 w 256"/>
              <a:gd name="T1" fmla="*/ 240824 h 160"/>
              <a:gd name="T2" fmla="*/ 378370 w 256"/>
              <a:gd name="T3" fmla="*/ 162719 h 160"/>
              <a:gd name="T4" fmla="*/ 378370 w 256"/>
              <a:gd name="T5" fmla="*/ 110649 h 160"/>
              <a:gd name="T6" fmla="*/ 378370 w 256"/>
              <a:gd name="T7" fmla="*/ 32544 h 160"/>
              <a:gd name="T8" fmla="*/ 397941 w 256"/>
              <a:gd name="T9" fmla="*/ 0 h 160"/>
              <a:gd name="T10" fmla="*/ 417512 w 256"/>
              <a:gd name="T11" fmla="*/ 32544 h 160"/>
              <a:gd name="T12" fmla="*/ 417512 w 256"/>
              <a:gd name="T13" fmla="*/ 110649 h 160"/>
              <a:gd name="T14" fmla="*/ 417512 w 256"/>
              <a:gd name="T15" fmla="*/ 162719 h 160"/>
              <a:gd name="T16" fmla="*/ 417512 w 256"/>
              <a:gd name="T17" fmla="*/ 240824 h 160"/>
              <a:gd name="T18" fmla="*/ 339229 w 256"/>
              <a:gd name="T19" fmla="*/ 221298 h 160"/>
              <a:gd name="T20" fmla="*/ 319658 w 256"/>
              <a:gd name="T21" fmla="*/ 188754 h 160"/>
              <a:gd name="T22" fmla="*/ 319658 w 256"/>
              <a:gd name="T23" fmla="*/ 58579 h 160"/>
              <a:gd name="T24" fmla="*/ 358799 w 256"/>
              <a:gd name="T25" fmla="*/ 58579 h 160"/>
              <a:gd name="T26" fmla="*/ 358799 w 256"/>
              <a:gd name="T27" fmla="*/ 188754 h 160"/>
              <a:gd name="T28" fmla="*/ 339229 w 256"/>
              <a:gd name="T29" fmla="*/ 221298 h 160"/>
              <a:gd name="T30" fmla="*/ 136996 w 256"/>
              <a:gd name="T31" fmla="*/ 221298 h 160"/>
              <a:gd name="T32" fmla="*/ 117425 w 256"/>
              <a:gd name="T33" fmla="*/ 58579 h 160"/>
              <a:gd name="T34" fmla="*/ 280516 w 256"/>
              <a:gd name="T35" fmla="*/ 39053 h 160"/>
              <a:gd name="T36" fmla="*/ 300087 w 256"/>
              <a:gd name="T37" fmla="*/ 201771 h 160"/>
              <a:gd name="T38" fmla="*/ 260945 w 256"/>
              <a:gd name="T39" fmla="*/ 78105 h 160"/>
              <a:gd name="T40" fmla="*/ 156567 w 256"/>
              <a:gd name="T41" fmla="*/ 182245 h 160"/>
              <a:gd name="T42" fmla="*/ 260945 w 256"/>
              <a:gd name="T43" fmla="*/ 78105 h 160"/>
              <a:gd name="T44" fmla="*/ 58713 w 256"/>
              <a:gd name="T45" fmla="*/ 201771 h 160"/>
              <a:gd name="T46" fmla="*/ 58713 w 256"/>
              <a:gd name="T47" fmla="*/ 71596 h 160"/>
              <a:gd name="T48" fmla="*/ 78284 w 256"/>
              <a:gd name="T49" fmla="*/ 39053 h 160"/>
              <a:gd name="T50" fmla="*/ 97854 w 256"/>
              <a:gd name="T51" fmla="*/ 71596 h 160"/>
              <a:gd name="T52" fmla="*/ 97854 w 256"/>
              <a:gd name="T53" fmla="*/ 201771 h 160"/>
              <a:gd name="T54" fmla="*/ 19571 w 256"/>
              <a:gd name="T55" fmla="*/ 260350 h 160"/>
              <a:gd name="T56" fmla="*/ 0 w 256"/>
              <a:gd name="T57" fmla="*/ 227806 h 160"/>
              <a:gd name="T58" fmla="*/ 0 w 256"/>
              <a:gd name="T59" fmla="*/ 149701 h 160"/>
              <a:gd name="T60" fmla="*/ 0 w 256"/>
              <a:gd name="T61" fmla="*/ 97631 h 160"/>
              <a:gd name="T62" fmla="*/ 0 w 256"/>
              <a:gd name="T63" fmla="*/ 19526 h 160"/>
              <a:gd name="T64" fmla="*/ 39142 w 256"/>
              <a:gd name="T65" fmla="*/ 19526 h 160"/>
              <a:gd name="T66" fmla="*/ 39142 w 256"/>
              <a:gd name="T67" fmla="*/ 97631 h 160"/>
              <a:gd name="T68" fmla="*/ 39142 w 256"/>
              <a:gd name="T69" fmla="*/ 149701 h 160"/>
              <a:gd name="T70" fmla="*/ 39142 w 256"/>
              <a:gd name="T71" fmla="*/ 227806 h 160"/>
              <a:gd name="T72" fmla="*/ 19571 w 256"/>
              <a:gd name="T73" fmla="*/ 260350 h 160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56" h="160">
                <a:moveTo>
                  <a:pt x="244" y="160"/>
                </a:moveTo>
                <a:cubicBezTo>
                  <a:pt x="237" y="160"/>
                  <a:pt x="232" y="155"/>
                  <a:pt x="232" y="148"/>
                </a:cubicBezTo>
                <a:cubicBezTo>
                  <a:pt x="232" y="140"/>
                  <a:pt x="232" y="140"/>
                  <a:pt x="232" y="140"/>
                </a:cubicBezTo>
                <a:cubicBezTo>
                  <a:pt x="232" y="100"/>
                  <a:pt x="232" y="100"/>
                  <a:pt x="232" y="100"/>
                </a:cubicBezTo>
                <a:cubicBezTo>
                  <a:pt x="232" y="92"/>
                  <a:pt x="232" y="92"/>
                  <a:pt x="232" y="92"/>
                </a:cubicBezTo>
                <a:cubicBezTo>
                  <a:pt x="232" y="68"/>
                  <a:pt x="232" y="68"/>
                  <a:pt x="232" y="68"/>
                </a:cubicBezTo>
                <a:cubicBezTo>
                  <a:pt x="232" y="60"/>
                  <a:pt x="232" y="60"/>
                  <a:pt x="232" y="60"/>
                </a:cubicBezTo>
                <a:cubicBezTo>
                  <a:pt x="232" y="20"/>
                  <a:pt x="232" y="20"/>
                  <a:pt x="232" y="20"/>
                </a:cubicBezTo>
                <a:cubicBezTo>
                  <a:pt x="232" y="12"/>
                  <a:pt x="232" y="12"/>
                  <a:pt x="232" y="12"/>
                </a:cubicBezTo>
                <a:cubicBezTo>
                  <a:pt x="232" y="5"/>
                  <a:pt x="237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20"/>
                  <a:pt x="256" y="20"/>
                  <a:pt x="256" y="20"/>
                </a:cubicBezTo>
                <a:cubicBezTo>
                  <a:pt x="256" y="60"/>
                  <a:pt x="256" y="60"/>
                  <a:pt x="256" y="60"/>
                </a:cubicBezTo>
                <a:cubicBezTo>
                  <a:pt x="256" y="68"/>
                  <a:pt x="256" y="68"/>
                  <a:pt x="256" y="68"/>
                </a:cubicBezTo>
                <a:cubicBezTo>
                  <a:pt x="256" y="92"/>
                  <a:pt x="256" y="92"/>
                  <a:pt x="256" y="92"/>
                </a:cubicBezTo>
                <a:cubicBezTo>
                  <a:pt x="256" y="100"/>
                  <a:pt x="256" y="100"/>
                  <a:pt x="256" y="100"/>
                </a:cubicBezTo>
                <a:cubicBezTo>
                  <a:pt x="256" y="140"/>
                  <a:pt x="256" y="140"/>
                  <a:pt x="256" y="140"/>
                </a:cubicBezTo>
                <a:cubicBezTo>
                  <a:pt x="256" y="148"/>
                  <a:pt x="256" y="148"/>
                  <a:pt x="256" y="148"/>
                </a:cubicBezTo>
                <a:cubicBezTo>
                  <a:pt x="256" y="155"/>
                  <a:pt x="251" y="160"/>
                  <a:pt x="244" y="160"/>
                </a:cubicBezTo>
                <a:moveTo>
                  <a:pt x="208" y="136"/>
                </a:moveTo>
                <a:cubicBezTo>
                  <a:pt x="201" y="136"/>
                  <a:pt x="196" y="131"/>
                  <a:pt x="196" y="124"/>
                </a:cubicBezTo>
                <a:cubicBezTo>
                  <a:pt x="196" y="116"/>
                  <a:pt x="196" y="116"/>
                  <a:pt x="196" y="116"/>
                </a:cubicBezTo>
                <a:cubicBezTo>
                  <a:pt x="196" y="44"/>
                  <a:pt x="196" y="44"/>
                  <a:pt x="196" y="44"/>
                </a:cubicBezTo>
                <a:cubicBezTo>
                  <a:pt x="196" y="36"/>
                  <a:pt x="196" y="36"/>
                  <a:pt x="196" y="36"/>
                </a:cubicBezTo>
                <a:cubicBezTo>
                  <a:pt x="196" y="29"/>
                  <a:pt x="201" y="24"/>
                  <a:pt x="208" y="24"/>
                </a:cubicBezTo>
                <a:cubicBezTo>
                  <a:pt x="215" y="24"/>
                  <a:pt x="220" y="29"/>
                  <a:pt x="220" y="36"/>
                </a:cubicBezTo>
                <a:cubicBezTo>
                  <a:pt x="220" y="44"/>
                  <a:pt x="220" y="44"/>
                  <a:pt x="220" y="44"/>
                </a:cubicBezTo>
                <a:cubicBezTo>
                  <a:pt x="220" y="116"/>
                  <a:pt x="220" y="116"/>
                  <a:pt x="220" y="116"/>
                </a:cubicBezTo>
                <a:cubicBezTo>
                  <a:pt x="220" y="124"/>
                  <a:pt x="220" y="124"/>
                  <a:pt x="220" y="124"/>
                </a:cubicBezTo>
                <a:cubicBezTo>
                  <a:pt x="220" y="131"/>
                  <a:pt x="215" y="136"/>
                  <a:pt x="208" y="136"/>
                </a:cubicBezTo>
                <a:moveTo>
                  <a:pt x="172" y="136"/>
                </a:moveTo>
                <a:cubicBezTo>
                  <a:pt x="84" y="136"/>
                  <a:pt x="84" y="136"/>
                  <a:pt x="84" y="136"/>
                </a:cubicBezTo>
                <a:cubicBezTo>
                  <a:pt x="77" y="136"/>
                  <a:pt x="72" y="131"/>
                  <a:pt x="72" y="124"/>
                </a:cubicBezTo>
                <a:cubicBezTo>
                  <a:pt x="72" y="36"/>
                  <a:pt x="72" y="36"/>
                  <a:pt x="72" y="36"/>
                </a:cubicBezTo>
                <a:cubicBezTo>
                  <a:pt x="72" y="29"/>
                  <a:pt x="77" y="24"/>
                  <a:pt x="84" y="24"/>
                </a:cubicBezTo>
                <a:cubicBezTo>
                  <a:pt x="172" y="24"/>
                  <a:pt x="172" y="24"/>
                  <a:pt x="172" y="24"/>
                </a:cubicBezTo>
                <a:cubicBezTo>
                  <a:pt x="179" y="24"/>
                  <a:pt x="184" y="29"/>
                  <a:pt x="184" y="36"/>
                </a:cubicBezTo>
                <a:cubicBezTo>
                  <a:pt x="184" y="124"/>
                  <a:pt x="184" y="124"/>
                  <a:pt x="184" y="124"/>
                </a:cubicBezTo>
                <a:cubicBezTo>
                  <a:pt x="184" y="131"/>
                  <a:pt x="179" y="136"/>
                  <a:pt x="172" y="136"/>
                </a:cubicBezTo>
                <a:moveTo>
                  <a:pt x="160" y="48"/>
                </a:moveTo>
                <a:cubicBezTo>
                  <a:pt x="96" y="48"/>
                  <a:pt x="96" y="48"/>
                  <a:pt x="96" y="48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160" y="112"/>
                  <a:pt x="160" y="112"/>
                  <a:pt x="160" y="112"/>
                </a:cubicBezTo>
                <a:lnTo>
                  <a:pt x="160" y="48"/>
                </a:lnTo>
                <a:close/>
                <a:moveTo>
                  <a:pt x="48" y="136"/>
                </a:moveTo>
                <a:cubicBezTo>
                  <a:pt x="41" y="136"/>
                  <a:pt x="36" y="131"/>
                  <a:pt x="36" y="124"/>
                </a:cubicBezTo>
                <a:cubicBezTo>
                  <a:pt x="36" y="116"/>
                  <a:pt x="36" y="116"/>
                  <a:pt x="36" y="116"/>
                </a:cubicBezTo>
                <a:cubicBezTo>
                  <a:pt x="36" y="44"/>
                  <a:pt x="36" y="44"/>
                  <a:pt x="36" y="44"/>
                </a:cubicBezTo>
                <a:cubicBezTo>
                  <a:pt x="36" y="36"/>
                  <a:pt x="36" y="36"/>
                  <a:pt x="36" y="36"/>
                </a:cubicBezTo>
                <a:cubicBezTo>
                  <a:pt x="36" y="29"/>
                  <a:pt x="41" y="24"/>
                  <a:pt x="48" y="24"/>
                </a:cubicBezTo>
                <a:cubicBezTo>
                  <a:pt x="55" y="24"/>
                  <a:pt x="60" y="29"/>
                  <a:pt x="60" y="36"/>
                </a:cubicBezTo>
                <a:cubicBezTo>
                  <a:pt x="60" y="44"/>
                  <a:pt x="60" y="44"/>
                  <a:pt x="60" y="44"/>
                </a:cubicBezTo>
                <a:cubicBezTo>
                  <a:pt x="60" y="116"/>
                  <a:pt x="60" y="116"/>
                  <a:pt x="60" y="116"/>
                </a:cubicBezTo>
                <a:cubicBezTo>
                  <a:pt x="60" y="124"/>
                  <a:pt x="60" y="124"/>
                  <a:pt x="60" y="124"/>
                </a:cubicBezTo>
                <a:cubicBezTo>
                  <a:pt x="60" y="131"/>
                  <a:pt x="55" y="136"/>
                  <a:pt x="48" y="136"/>
                </a:cubicBezTo>
                <a:moveTo>
                  <a:pt x="12" y="160"/>
                </a:moveTo>
                <a:cubicBezTo>
                  <a:pt x="5" y="160"/>
                  <a:pt x="0" y="155"/>
                  <a:pt x="0" y="148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92"/>
                  <a:pt x="0" y="92"/>
                  <a:pt x="0" y="92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19" y="0"/>
                  <a:pt x="24" y="5"/>
                  <a:pt x="24" y="12"/>
                </a:cubicBezTo>
                <a:cubicBezTo>
                  <a:pt x="24" y="20"/>
                  <a:pt x="24" y="20"/>
                  <a:pt x="24" y="20"/>
                </a:cubicBezTo>
                <a:cubicBezTo>
                  <a:pt x="24" y="60"/>
                  <a:pt x="24" y="60"/>
                  <a:pt x="24" y="60"/>
                </a:cubicBezTo>
                <a:cubicBezTo>
                  <a:pt x="24" y="68"/>
                  <a:pt x="24" y="68"/>
                  <a:pt x="24" y="68"/>
                </a:cubicBezTo>
                <a:cubicBezTo>
                  <a:pt x="24" y="92"/>
                  <a:pt x="24" y="92"/>
                  <a:pt x="24" y="92"/>
                </a:cubicBezTo>
                <a:cubicBezTo>
                  <a:pt x="24" y="100"/>
                  <a:pt x="24" y="100"/>
                  <a:pt x="24" y="100"/>
                </a:cubicBezTo>
                <a:cubicBezTo>
                  <a:pt x="24" y="140"/>
                  <a:pt x="24" y="140"/>
                  <a:pt x="24" y="140"/>
                </a:cubicBezTo>
                <a:cubicBezTo>
                  <a:pt x="24" y="148"/>
                  <a:pt x="24" y="148"/>
                  <a:pt x="24" y="148"/>
                </a:cubicBezTo>
                <a:cubicBezTo>
                  <a:pt x="24" y="155"/>
                  <a:pt x="19" y="160"/>
                  <a:pt x="12" y="160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7" name="Freeform 59"/>
          <p:cNvSpPr>
            <a:spLocks noEditPoints="1"/>
          </p:cNvSpPr>
          <p:nvPr/>
        </p:nvSpPr>
        <p:spPr bwMode="auto">
          <a:xfrm>
            <a:off x="5408837" y="2446702"/>
            <a:ext cx="528378" cy="231039"/>
          </a:xfrm>
          <a:custGeom>
            <a:avLst/>
            <a:gdLst>
              <a:gd name="T0" fmla="*/ 326182 w 256"/>
              <a:gd name="T1" fmla="*/ 182562 h 112"/>
              <a:gd name="T2" fmla="*/ 91331 w 256"/>
              <a:gd name="T3" fmla="*/ 182562 h 112"/>
              <a:gd name="T4" fmla="*/ 0 w 256"/>
              <a:gd name="T5" fmla="*/ 91281 h 112"/>
              <a:gd name="T6" fmla="*/ 91331 w 256"/>
              <a:gd name="T7" fmla="*/ 0 h 112"/>
              <a:gd name="T8" fmla="*/ 182662 w 256"/>
              <a:gd name="T9" fmla="*/ 91281 h 112"/>
              <a:gd name="T10" fmla="*/ 166353 w 256"/>
              <a:gd name="T11" fmla="*/ 143442 h 112"/>
              <a:gd name="T12" fmla="*/ 251160 w 256"/>
              <a:gd name="T13" fmla="*/ 143442 h 112"/>
              <a:gd name="T14" fmla="*/ 234851 w 256"/>
              <a:gd name="T15" fmla="*/ 91281 h 112"/>
              <a:gd name="T16" fmla="*/ 326182 w 256"/>
              <a:gd name="T17" fmla="*/ 0 h 112"/>
              <a:gd name="T18" fmla="*/ 417513 w 256"/>
              <a:gd name="T19" fmla="*/ 91281 h 112"/>
              <a:gd name="T20" fmla="*/ 326182 w 256"/>
              <a:gd name="T21" fmla="*/ 182562 h 112"/>
              <a:gd name="T22" fmla="*/ 143520 w 256"/>
              <a:gd name="T23" fmla="*/ 91281 h 112"/>
              <a:gd name="T24" fmla="*/ 91331 w 256"/>
              <a:gd name="T25" fmla="*/ 39120 h 112"/>
              <a:gd name="T26" fmla="*/ 39142 w 256"/>
              <a:gd name="T27" fmla="*/ 91281 h 112"/>
              <a:gd name="T28" fmla="*/ 91331 w 256"/>
              <a:gd name="T29" fmla="*/ 143442 h 112"/>
              <a:gd name="T30" fmla="*/ 143520 w 256"/>
              <a:gd name="T31" fmla="*/ 91281 h 112"/>
              <a:gd name="T32" fmla="*/ 326182 w 256"/>
              <a:gd name="T33" fmla="*/ 39120 h 112"/>
              <a:gd name="T34" fmla="*/ 273993 w 256"/>
              <a:gd name="T35" fmla="*/ 91281 h 112"/>
              <a:gd name="T36" fmla="*/ 326182 w 256"/>
              <a:gd name="T37" fmla="*/ 143442 h 112"/>
              <a:gd name="T38" fmla="*/ 378371 w 256"/>
              <a:gd name="T39" fmla="*/ 91281 h 112"/>
              <a:gd name="T40" fmla="*/ 326182 w 256"/>
              <a:gd name="T41" fmla="*/ 39120 h 112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56" h="112">
                <a:moveTo>
                  <a:pt x="200" y="112"/>
                </a:moveTo>
                <a:cubicBezTo>
                  <a:pt x="56" y="112"/>
                  <a:pt x="56" y="112"/>
                  <a:pt x="56" y="112"/>
                </a:cubicBezTo>
                <a:cubicBezTo>
                  <a:pt x="25" y="112"/>
                  <a:pt x="0" y="87"/>
                  <a:pt x="0" y="56"/>
                </a:cubicBezTo>
                <a:cubicBezTo>
                  <a:pt x="0" y="25"/>
                  <a:pt x="25" y="0"/>
                  <a:pt x="56" y="0"/>
                </a:cubicBezTo>
                <a:cubicBezTo>
                  <a:pt x="87" y="0"/>
                  <a:pt x="112" y="25"/>
                  <a:pt x="112" y="56"/>
                </a:cubicBezTo>
                <a:cubicBezTo>
                  <a:pt x="112" y="68"/>
                  <a:pt x="108" y="79"/>
                  <a:pt x="102" y="88"/>
                </a:cubicBezTo>
                <a:cubicBezTo>
                  <a:pt x="154" y="88"/>
                  <a:pt x="154" y="88"/>
                  <a:pt x="154" y="88"/>
                </a:cubicBezTo>
                <a:cubicBezTo>
                  <a:pt x="148" y="79"/>
                  <a:pt x="144" y="68"/>
                  <a:pt x="144" y="56"/>
                </a:cubicBezTo>
                <a:cubicBezTo>
                  <a:pt x="144" y="25"/>
                  <a:pt x="169" y="0"/>
                  <a:pt x="200" y="0"/>
                </a:cubicBezTo>
                <a:cubicBezTo>
                  <a:pt x="231" y="0"/>
                  <a:pt x="256" y="25"/>
                  <a:pt x="256" y="56"/>
                </a:cubicBezTo>
                <a:cubicBezTo>
                  <a:pt x="256" y="87"/>
                  <a:pt x="231" y="112"/>
                  <a:pt x="200" y="112"/>
                </a:cubicBezTo>
                <a:moveTo>
                  <a:pt x="88" y="56"/>
                </a:moveTo>
                <a:cubicBezTo>
                  <a:pt x="88" y="38"/>
                  <a:pt x="74" y="24"/>
                  <a:pt x="56" y="24"/>
                </a:cubicBezTo>
                <a:cubicBezTo>
                  <a:pt x="38" y="24"/>
                  <a:pt x="24" y="38"/>
                  <a:pt x="24" y="56"/>
                </a:cubicBezTo>
                <a:cubicBezTo>
                  <a:pt x="24" y="74"/>
                  <a:pt x="38" y="88"/>
                  <a:pt x="56" y="88"/>
                </a:cubicBezTo>
                <a:cubicBezTo>
                  <a:pt x="74" y="88"/>
                  <a:pt x="88" y="74"/>
                  <a:pt x="88" y="56"/>
                </a:cubicBezTo>
                <a:moveTo>
                  <a:pt x="200" y="24"/>
                </a:moveTo>
                <a:cubicBezTo>
                  <a:pt x="182" y="24"/>
                  <a:pt x="168" y="38"/>
                  <a:pt x="168" y="56"/>
                </a:cubicBezTo>
                <a:cubicBezTo>
                  <a:pt x="168" y="74"/>
                  <a:pt x="182" y="88"/>
                  <a:pt x="200" y="88"/>
                </a:cubicBezTo>
                <a:cubicBezTo>
                  <a:pt x="218" y="88"/>
                  <a:pt x="232" y="74"/>
                  <a:pt x="232" y="56"/>
                </a:cubicBezTo>
                <a:cubicBezTo>
                  <a:pt x="232" y="38"/>
                  <a:pt x="218" y="24"/>
                  <a:pt x="200" y="24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8" name="Freeform 60"/>
          <p:cNvSpPr>
            <a:spLocks noEditPoints="1"/>
          </p:cNvSpPr>
          <p:nvPr/>
        </p:nvSpPr>
        <p:spPr bwMode="auto">
          <a:xfrm>
            <a:off x="4488697" y="2380403"/>
            <a:ext cx="526368" cy="363637"/>
          </a:xfrm>
          <a:custGeom>
            <a:avLst/>
            <a:gdLst>
              <a:gd name="T0" fmla="*/ 396429 w 256"/>
              <a:gd name="T1" fmla="*/ 287338 h 176"/>
              <a:gd name="T2" fmla="*/ 19496 w 256"/>
              <a:gd name="T3" fmla="*/ 287338 h 176"/>
              <a:gd name="T4" fmla="*/ 0 w 256"/>
              <a:gd name="T5" fmla="*/ 267747 h 176"/>
              <a:gd name="T6" fmla="*/ 0 w 256"/>
              <a:gd name="T7" fmla="*/ 117547 h 176"/>
              <a:gd name="T8" fmla="*/ 415925 w 256"/>
              <a:gd name="T9" fmla="*/ 117547 h 176"/>
              <a:gd name="T10" fmla="*/ 415925 w 256"/>
              <a:gd name="T11" fmla="*/ 267747 h 176"/>
              <a:gd name="T12" fmla="*/ 396429 w 256"/>
              <a:gd name="T13" fmla="*/ 287338 h 176"/>
              <a:gd name="T14" fmla="*/ 38993 w 256"/>
              <a:gd name="T15" fmla="*/ 248156 h 176"/>
              <a:gd name="T16" fmla="*/ 116979 w 256"/>
              <a:gd name="T17" fmla="*/ 248156 h 176"/>
              <a:gd name="T18" fmla="*/ 116979 w 256"/>
              <a:gd name="T19" fmla="*/ 228564 h 176"/>
              <a:gd name="T20" fmla="*/ 38993 w 256"/>
              <a:gd name="T21" fmla="*/ 228564 h 176"/>
              <a:gd name="T22" fmla="*/ 38993 w 256"/>
              <a:gd name="T23" fmla="*/ 248156 h 176"/>
              <a:gd name="T24" fmla="*/ 233958 w 256"/>
              <a:gd name="T25" fmla="*/ 189382 h 176"/>
              <a:gd name="T26" fmla="*/ 38993 w 256"/>
              <a:gd name="T27" fmla="*/ 189382 h 176"/>
              <a:gd name="T28" fmla="*/ 38993 w 256"/>
              <a:gd name="T29" fmla="*/ 208973 h 176"/>
              <a:gd name="T30" fmla="*/ 233958 w 256"/>
              <a:gd name="T31" fmla="*/ 208973 h 176"/>
              <a:gd name="T32" fmla="*/ 233958 w 256"/>
              <a:gd name="T33" fmla="*/ 189382 h 176"/>
              <a:gd name="T34" fmla="*/ 0 w 256"/>
              <a:gd name="T35" fmla="*/ 19591 h 176"/>
              <a:gd name="T36" fmla="*/ 19496 w 256"/>
              <a:gd name="T37" fmla="*/ 0 h 176"/>
              <a:gd name="T38" fmla="*/ 396429 w 256"/>
              <a:gd name="T39" fmla="*/ 0 h 176"/>
              <a:gd name="T40" fmla="*/ 415925 w 256"/>
              <a:gd name="T41" fmla="*/ 19591 h 176"/>
              <a:gd name="T42" fmla="*/ 415925 w 256"/>
              <a:gd name="T43" fmla="*/ 78365 h 176"/>
              <a:gd name="T44" fmla="*/ 0 w 256"/>
              <a:gd name="T45" fmla="*/ 78365 h 176"/>
              <a:gd name="T46" fmla="*/ 0 w 256"/>
              <a:gd name="T47" fmla="*/ 19591 h 17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256" h="176">
                <a:moveTo>
                  <a:pt x="244" y="176"/>
                </a:moveTo>
                <a:cubicBezTo>
                  <a:pt x="12" y="176"/>
                  <a:pt x="12" y="176"/>
                  <a:pt x="12" y="176"/>
                </a:cubicBezTo>
                <a:cubicBezTo>
                  <a:pt x="5" y="176"/>
                  <a:pt x="0" y="171"/>
                  <a:pt x="0" y="164"/>
                </a:cubicBezTo>
                <a:cubicBezTo>
                  <a:pt x="0" y="72"/>
                  <a:pt x="0" y="72"/>
                  <a:pt x="0" y="72"/>
                </a:cubicBezTo>
                <a:cubicBezTo>
                  <a:pt x="256" y="72"/>
                  <a:pt x="256" y="72"/>
                  <a:pt x="256" y="72"/>
                </a:cubicBezTo>
                <a:cubicBezTo>
                  <a:pt x="256" y="164"/>
                  <a:pt x="256" y="164"/>
                  <a:pt x="256" y="164"/>
                </a:cubicBezTo>
                <a:cubicBezTo>
                  <a:pt x="256" y="171"/>
                  <a:pt x="251" y="176"/>
                  <a:pt x="244" y="176"/>
                </a:cubicBezTo>
                <a:moveTo>
                  <a:pt x="24" y="152"/>
                </a:moveTo>
                <a:cubicBezTo>
                  <a:pt x="72" y="152"/>
                  <a:pt x="72" y="152"/>
                  <a:pt x="72" y="152"/>
                </a:cubicBezTo>
                <a:cubicBezTo>
                  <a:pt x="72" y="140"/>
                  <a:pt x="72" y="140"/>
                  <a:pt x="72" y="140"/>
                </a:cubicBezTo>
                <a:cubicBezTo>
                  <a:pt x="24" y="140"/>
                  <a:pt x="24" y="140"/>
                  <a:pt x="24" y="140"/>
                </a:cubicBezTo>
                <a:lnTo>
                  <a:pt x="24" y="152"/>
                </a:lnTo>
                <a:close/>
                <a:moveTo>
                  <a:pt x="144" y="116"/>
                </a:moveTo>
                <a:cubicBezTo>
                  <a:pt x="24" y="116"/>
                  <a:pt x="24" y="116"/>
                  <a:pt x="24" y="116"/>
                </a:cubicBezTo>
                <a:cubicBezTo>
                  <a:pt x="24" y="128"/>
                  <a:pt x="24" y="128"/>
                  <a:pt x="24" y="128"/>
                </a:cubicBezTo>
                <a:cubicBezTo>
                  <a:pt x="144" y="128"/>
                  <a:pt x="144" y="128"/>
                  <a:pt x="144" y="128"/>
                </a:cubicBezTo>
                <a:lnTo>
                  <a:pt x="144" y="116"/>
                </a:lnTo>
                <a:close/>
                <a:moveTo>
                  <a:pt x="0" y="12"/>
                </a:move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48"/>
                  <a:pt x="256" y="48"/>
                  <a:pt x="256" y="48"/>
                </a:cubicBezTo>
                <a:cubicBezTo>
                  <a:pt x="0" y="48"/>
                  <a:pt x="0" y="48"/>
                  <a:pt x="0" y="48"/>
                </a:cubicBezTo>
                <a:lnTo>
                  <a:pt x="0" y="1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9" name="Freeform 61"/>
          <p:cNvSpPr>
            <a:spLocks noEditPoints="1"/>
          </p:cNvSpPr>
          <p:nvPr/>
        </p:nvSpPr>
        <p:spPr bwMode="auto">
          <a:xfrm>
            <a:off x="3566548" y="2306070"/>
            <a:ext cx="526368" cy="502260"/>
          </a:xfrm>
          <a:custGeom>
            <a:avLst/>
            <a:gdLst>
              <a:gd name="T0" fmla="*/ 415925 w 256"/>
              <a:gd name="T1" fmla="*/ 208197 h 244"/>
              <a:gd name="T2" fmla="*/ 396429 w 256"/>
              <a:gd name="T3" fmla="*/ 227715 h 244"/>
              <a:gd name="T4" fmla="*/ 383431 w 256"/>
              <a:gd name="T5" fmla="*/ 222836 h 244"/>
              <a:gd name="T6" fmla="*/ 383431 w 256"/>
              <a:gd name="T7" fmla="*/ 222836 h 244"/>
              <a:gd name="T8" fmla="*/ 207963 w 256"/>
              <a:gd name="T9" fmla="*/ 47170 h 244"/>
              <a:gd name="T10" fmla="*/ 207963 w 256"/>
              <a:gd name="T11" fmla="*/ 47170 h 244"/>
              <a:gd name="T12" fmla="*/ 207963 w 256"/>
              <a:gd name="T13" fmla="*/ 47170 h 244"/>
              <a:gd name="T14" fmla="*/ 32494 w 256"/>
              <a:gd name="T15" fmla="*/ 222836 h 244"/>
              <a:gd name="T16" fmla="*/ 32494 w 256"/>
              <a:gd name="T17" fmla="*/ 222836 h 244"/>
              <a:gd name="T18" fmla="*/ 19496 w 256"/>
              <a:gd name="T19" fmla="*/ 227715 h 244"/>
              <a:gd name="T20" fmla="*/ 0 w 256"/>
              <a:gd name="T21" fmla="*/ 208197 h 244"/>
              <a:gd name="T22" fmla="*/ 6499 w 256"/>
              <a:gd name="T23" fmla="*/ 193558 h 244"/>
              <a:gd name="T24" fmla="*/ 193340 w 256"/>
              <a:gd name="T25" fmla="*/ 6506 h 244"/>
              <a:gd name="T26" fmla="*/ 207963 w 256"/>
              <a:gd name="T27" fmla="*/ 0 h 244"/>
              <a:gd name="T28" fmla="*/ 207963 w 256"/>
              <a:gd name="T29" fmla="*/ 0 h 244"/>
              <a:gd name="T30" fmla="*/ 209587 w 256"/>
              <a:gd name="T31" fmla="*/ 0 h 244"/>
              <a:gd name="T32" fmla="*/ 209587 w 256"/>
              <a:gd name="T33" fmla="*/ 0 h 244"/>
              <a:gd name="T34" fmla="*/ 209587 w 256"/>
              <a:gd name="T35" fmla="*/ 0 h 244"/>
              <a:gd name="T36" fmla="*/ 209587 w 256"/>
              <a:gd name="T37" fmla="*/ 0 h 244"/>
              <a:gd name="T38" fmla="*/ 222585 w 256"/>
              <a:gd name="T39" fmla="*/ 6506 h 244"/>
              <a:gd name="T40" fmla="*/ 222585 w 256"/>
              <a:gd name="T41" fmla="*/ 6506 h 244"/>
              <a:gd name="T42" fmla="*/ 298946 w 256"/>
              <a:gd name="T43" fmla="*/ 82953 h 244"/>
              <a:gd name="T44" fmla="*/ 298946 w 256"/>
              <a:gd name="T45" fmla="*/ 65061 h 244"/>
              <a:gd name="T46" fmla="*/ 318443 w 256"/>
              <a:gd name="T47" fmla="*/ 45543 h 244"/>
              <a:gd name="T48" fmla="*/ 337939 w 256"/>
              <a:gd name="T49" fmla="*/ 65061 h 244"/>
              <a:gd name="T50" fmla="*/ 337939 w 256"/>
              <a:gd name="T51" fmla="*/ 121990 h 244"/>
              <a:gd name="T52" fmla="*/ 411051 w 256"/>
              <a:gd name="T53" fmla="*/ 195184 h 244"/>
              <a:gd name="T54" fmla="*/ 411051 w 256"/>
              <a:gd name="T55" fmla="*/ 195184 h 244"/>
              <a:gd name="T56" fmla="*/ 415925 w 256"/>
              <a:gd name="T57" fmla="*/ 208197 h 244"/>
              <a:gd name="T58" fmla="*/ 376932 w 256"/>
              <a:gd name="T59" fmla="*/ 240727 h 244"/>
              <a:gd name="T60" fmla="*/ 376932 w 256"/>
              <a:gd name="T61" fmla="*/ 299283 h 244"/>
              <a:gd name="T62" fmla="*/ 376932 w 256"/>
              <a:gd name="T63" fmla="*/ 325307 h 244"/>
              <a:gd name="T64" fmla="*/ 376932 w 256"/>
              <a:gd name="T65" fmla="*/ 377357 h 244"/>
              <a:gd name="T66" fmla="*/ 357436 w 256"/>
              <a:gd name="T67" fmla="*/ 396875 h 244"/>
              <a:gd name="T68" fmla="*/ 318443 w 256"/>
              <a:gd name="T69" fmla="*/ 396875 h 244"/>
              <a:gd name="T70" fmla="*/ 318443 w 256"/>
              <a:gd name="T71" fmla="*/ 240727 h 244"/>
              <a:gd name="T72" fmla="*/ 240457 w 256"/>
              <a:gd name="T73" fmla="*/ 240727 h 244"/>
              <a:gd name="T74" fmla="*/ 240457 w 256"/>
              <a:gd name="T75" fmla="*/ 396875 h 244"/>
              <a:gd name="T76" fmla="*/ 58489 w 256"/>
              <a:gd name="T77" fmla="*/ 396875 h 244"/>
              <a:gd name="T78" fmla="*/ 38993 w 256"/>
              <a:gd name="T79" fmla="*/ 377357 h 244"/>
              <a:gd name="T80" fmla="*/ 38993 w 256"/>
              <a:gd name="T81" fmla="*/ 325307 h 244"/>
              <a:gd name="T82" fmla="*/ 38993 w 256"/>
              <a:gd name="T83" fmla="*/ 299283 h 244"/>
              <a:gd name="T84" fmla="*/ 38993 w 256"/>
              <a:gd name="T85" fmla="*/ 240727 h 244"/>
              <a:gd name="T86" fmla="*/ 207963 w 256"/>
              <a:gd name="T87" fmla="*/ 71568 h 244"/>
              <a:gd name="T88" fmla="*/ 376932 w 256"/>
              <a:gd name="T89" fmla="*/ 240727 h 244"/>
              <a:gd name="T90" fmla="*/ 175468 w 256"/>
              <a:gd name="T91" fmla="*/ 240727 h 244"/>
              <a:gd name="T92" fmla="*/ 97482 w 256"/>
              <a:gd name="T93" fmla="*/ 240727 h 244"/>
              <a:gd name="T94" fmla="*/ 97482 w 256"/>
              <a:gd name="T95" fmla="*/ 318801 h 244"/>
              <a:gd name="T96" fmla="*/ 175468 w 256"/>
              <a:gd name="T97" fmla="*/ 318801 h 244"/>
              <a:gd name="T98" fmla="*/ 175468 w 256"/>
              <a:gd name="T99" fmla="*/ 240727 h 24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256" h="244">
                <a:moveTo>
                  <a:pt x="256" y="128"/>
                </a:moveTo>
                <a:cubicBezTo>
                  <a:pt x="256" y="135"/>
                  <a:pt x="251" y="140"/>
                  <a:pt x="244" y="140"/>
                </a:cubicBezTo>
                <a:cubicBezTo>
                  <a:pt x="241" y="140"/>
                  <a:pt x="238" y="139"/>
                  <a:pt x="236" y="137"/>
                </a:cubicBezTo>
                <a:cubicBezTo>
                  <a:pt x="236" y="137"/>
                  <a:pt x="236" y="137"/>
                  <a:pt x="236" y="137"/>
                </a:cubicBezTo>
                <a:cubicBezTo>
                  <a:pt x="128" y="29"/>
                  <a:pt x="128" y="29"/>
                  <a:pt x="128" y="29"/>
                </a:cubicBezTo>
                <a:cubicBezTo>
                  <a:pt x="128" y="29"/>
                  <a:pt x="128" y="29"/>
                  <a:pt x="128" y="29"/>
                </a:cubicBezTo>
                <a:cubicBezTo>
                  <a:pt x="128" y="29"/>
                  <a:pt x="128" y="29"/>
                  <a:pt x="128" y="29"/>
                </a:cubicBezTo>
                <a:cubicBezTo>
                  <a:pt x="20" y="137"/>
                  <a:pt x="20" y="137"/>
                  <a:pt x="20" y="137"/>
                </a:cubicBezTo>
                <a:cubicBezTo>
                  <a:pt x="20" y="137"/>
                  <a:pt x="20" y="137"/>
                  <a:pt x="20" y="137"/>
                </a:cubicBezTo>
                <a:cubicBezTo>
                  <a:pt x="18" y="139"/>
                  <a:pt x="15" y="140"/>
                  <a:pt x="12" y="140"/>
                </a:cubicBezTo>
                <a:cubicBezTo>
                  <a:pt x="5" y="140"/>
                  <a:pt x="0" y="135"/>
                  <a:pt x="0" y="128"/>
                </a:cubicBezTo>
                <a:cubicBezTo>
                  <a:pt x="0" y="125"/>
                  <a:pt x="1" y="122"/>
                  <a:pt x="4" y="119"/>
                </a:cubicBezTo>
                <a:cubicBezTo>
                  <a:pt x="119" y="4"/>
                  <a:pt x="119" y="4"/>
                  <a:pt x="119" y="4"/>
                </a:cubicBezTo>
                <a:cubicBezTo>
                  <a:pt x="122" y="1"/>
                  <a:pt x="125" y="0"/>
                  <a:pt x="128" y="0"/>
                </a:cubicBezTo>
                <a:cubicBezTo>
                  <a:pt x="128" y="0"/>
                  <a:pt x="128" y="0"/>
                  <a:pt x="128" y="0"/>
                </a:cubicBezTo>
                <a:cubicBezTo>
                  <a:pt x="128" y="0"/>
                  <a:pt x="128" y="0"/>
                  <a:pt x="129" y="0"/>
                </a:cubicBezTo>
                <a:cubicBezTo>
                  <a:pt x="129" y="0"/>
                  <a:pt x="129" y="0"/>
                  <a:pt x="129" y="0"/>
                </a:cubicBezTo>
                <a:cubicBezTo>
                  <a:pt x="129" y="0"/>
                  <a:pt x="129" y="0"/>
                  <a:pt x="129" y="0"/>
                </a:cubicBezTo>
                <a:cubicBezTo>
                  <a:pt x="129" y="0"/>
                  <a:pt x="129" y="0"/>
                  <a:pt x="129" y="0"/>
                </a:cubicBezTo>
                <a:cubicBezTo>
                  <a:pt x="132" y="0"/>
                  <a:pt x="135" y="2"/>
                  <a:pt x="137" y="4"/>
                </a:cubicBezTo>
                <a:cubicBezTo>
                  <a:pt x="137" y="4"/>
                  <a:pt x="137" y="4"/>
                  <a:pt x="137" y="4"/>
                </a:cubicBezTo>
                <a:cubicBezTo>
                  <a:pt x="184" y="51"/>
                  <a:pt x="184" y="51"/>
                  <a:pt x="184" y="51"/>
                </a:cubicBezTo>
                <a:cubicBezTo>
                  <a:pt x="184" y="40"/>
                  <a:pt x="184" y="40"/>
                  <a:pt x="184" y="40"/>
                </a:cubicBezTo>
                <a:cubicBezTo>
                  <a:pt x="184" y="33"/>
                  <a:pt x="189" y="28"/>
                  <a:pt x="196" y="28"/>
                </a:cubicBezTo>
                <a:cubicBezTo>
                  <a:pt x="203" y="28"/>
                  <a:pt x="208" y="33"/>
                  <a:pt x="208" y="40"/>
                </a:cubicBezTo>
                <a:cubicBezTo>
                  <a:pt x="208" y="75"/>
                  <a:pt x="208" y="75"/>
                  <a:pt x="208" y="75"/>
                </a:cubicBezTo>
                <a:cubicBezTo>
                  <a:pt x="253" y="120"/>
                  <a:pt x="253" y="120"/>
                  <a:pt x="253" y="120"/>
                </a:cubicBezTo>
                <a:cubicBezTo>
                  <a:pt x="253" y="120"/>
                  <a:pt x="253" y="120"/>
                  <a:pt x="253" y="120"/>
                </a:cubicBezTo>
                <a:cubicBezTo>
                  <a:pt x="255" y="122"/>
                  <a:pt x="256" y="125"/>
                  <a:pt x="256" y="128"/>
                </a:cubicBezTo>
                <a:moveTo>
                  <a:pt x="232" y="148"/>
                </a:moveTo>
                <a:cubicBezTo>
                  <a:pt x="232" y="184"/>
                  <a:pt x="232" y="184"/>
                  <a:pt x="232" y="184"/>
                </a:cubicBezTo>
                <a:cubicBezTo>
                  <a:pt x="232" y="200"/>
                  <a:pt x="232" y="200"/>
                  <a:pt x="232" y="200"/>
                </a:cubicBezTo>
                <a:cubicBezTo>
                  <a:pt x="232" y="232"/>
                  <a:pt x="232" y="232"/>
                  <a:pt x="232" y="232"/>
                </a:cubicBezTo>
                <a:cubicBezTo>
                  <a:pt x="232" y="239"/>
                  <a:pt x="227" y="244"/>
                  <a:pt x="220" y="244"/>
                </a:cubicBezTo>
                <a:cubicBezTo>
                  <a:pt x="196" y="244"/>
                  <a:pt x="196" y="244"/>
                  <a:pt x="196" y="244"/>
                </a:cubicBezTo>
                <a:cubicBezTo>
                  <a:pt x="196" y="148"/>
                  <a:pt x="196" y="148"/>
                  <a:pt x="196" y="148"/>
                </a:cubicBezTo>
                <a:cubicBezTo>
                  <a:pt x="148" y="148"/>
                  <a:pt x="148" y="148"/>
                  <a:pt x="148" y="148"/>
                </a:cubicBezTo>
                <a:cubicBezTo>
                  <a:pt x="148" y="244"/>
                  <a:pt x="148" y="244"/>
                  <a:pt x="148" y="244"/>
                </a:cubicBezTo>
                <a:cubicBezTo>
                  <a:pt x="36" y="244"/>
                  <a:pt x="36" y="244"/>
                  <a:pt x="36" y="244"/>
                </a:cubicBezTo>
                <a:cubicBezTo>
                  <a:pt x="29" y="244"/>
                  <a:pt x="24" y="239"/>
                  <a:pt x="24" y="232"/>
                </a:cubicBezTo>
                <a:cubicBezTo>
                  <a:pt x="24" y="200"/>
                  <a:pt x="24" y="200"/>
                  <a:pt x="24" y="200"/>
                </a:cubicBezTo>
                <a:cubicBezTo>
                  <a:pt x="24" y="184"/>
                  <a:pt x="24" y="184"/>
                  <a:pt x="24" y="184"/>
                </a:cubicBezTo>
                <a:cubicBezTo>
                  <a:pt x="24" y="148"/>
                  <a:pt x="24" y="148"/>
                  <a:pt x="24" y="148"/>
                </a:cubicBezTo>
                <a:cubicBezTo>
                  <a:pt x="128" y="44"/>
                  <a:pt x="128" y="44"/>
                  <a:pt x="128" y="44"/>
                </a:cubicBezTo>
                <a:lnTo>
                  <a:pt x="232" y="148"/>
                </a:lnTo>
                <a:close/>
                <a:moveTo>
                  <a:pt x="108" y="148"/>
                </a:moveTo>
                <a:cubicBezTo>
                  <a:pt x="60" y="148"/>
                  <a:pt x="60" y="148"/>
                  <a:pt x="60" y="148"/>
                </a:cubicBezTo>
                <a:cubicBezTo>
                  <a:pt x="60" y="196"/>
                  <a:pt x="60" y="196"/>
                  <a:pt x="60" y="196"/>
                </a:cubicBezTo>
                <a:cubicBezTo>
                  <a:pt x="108" y="196"/>
                  <a:pt x="108" y="196"/>
                  <a:pt x="108" y="196"/>
                </a:cubicBezTo>
                <a:lnTo>
                  <a:pt x="108" y="14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60" name="Freeform 62"/>
          <p:cNvSpPr>
            <a:spLocks noEditPoints="1"/>
          </p:cNvSpPr>
          <p:nvPr/>
        </p:nvSpPr>
        <p:spPr bwMode="auto">
          <a:xfrm>
            <a:off x="2644398" y="2324150"/>
            <a:ext cx="526368" cy="476143"/>
          </a:xfrm>
          <a:custGeom>
            <a:avLst/>
            <a:gdLst>
              <a:gd name="T0" fmla="*/ 396429 w 256"/>
              <a:gd name="T1" fmla="*/ 376238 h 232"/>
              <a:gd name="T2" fmla="*/ 363934 w 256"/>
              <a:gd name="T3" fmla="*/ 376238 h 232"/>
              <a:gd name="T4" fmla="*/ 363934 w 256"/>
              <a:gd name="T5" fmla="*/ 220553 h 232"/>
              <a:gd name="T6" fmla="*/ 363934 w 256"/>
              <a:gd name="T7" fmla="*/ 97303 h 232"/>
              <a:gd name="T8" fmla="*/ 396429 w 256"/>
              <a:gd name="T9" fmla="*/ 97303 h 232"/>
              <a:gd name="T10" fmla="*/ 415925 w 256"/>
              <a:gd name="T11" fmla="*/ 116764 h 232"/>
              <a:gd name="T12" fmla="*/ 415925 w 256"/>
              <a:gd name="T13" fmla="*/ 240014 h 232"/>
              <a:gd name="T14" fmla="*/ 415925 w 256"/>
              <a:gd name="T15" fmla="*/ 317856 h 232"/>
              <a:gd name="T16" fmla="*/ 415925 w 256"/>
              <a:gd name="T17" fmla="*/ 356777 h 232"/>
              <a:gd name="T18" fmla="*/ 396429 w 256"/>
              <a:gd name="T19" fmla="*/ 376238 h 232"/>
              <a:gd name="T20" fmla="*/ 71487 w 256"/>
              <a:gd name="T21" fmla="*/ 376238 h 232"/>
              <a:gd name="T22" fmla="*/ 71487 w 256"/>
              <a:gd name="T23" fmla="*/ 220553 h 232"/>
              <a:gd name="T24" fmla="*/ 71487 w 256"/>
              <a:gd name="T25" fmla="*/ 214066 h 232"/>
              <a:gd name="T26" fmla="*/ 71487 w 256"/>
              <a:gd name="T27" fmla="*/ 97303 h 232"/>
              <a:gd name="T28" fmla="*/ 110480 w 256"/>
              <a:gd name="T29" fmla="*/ 97303 h 232"/>
              <a:gd name="T30" fmla="*/ 207963 w 256"/>
              <a:gd name="T31" fmla="*/ 0 h 232"/>
              <a:gd name="T32" fmla="*/ 305445 w 256"/>
              <a:gd name="T33" fmla="*/ 97303 h 232"/>
              <a:gd name="T34" fmla="*/ 344438 w 256"/>
              <a:gd name="T35" fmla="*/ 97303 h 232"/>
              <a:gd name="T36" fmla="*/ 344438 w 256"/>
              <a:gd name="T37" fmla="*/ 220553 h 232"/>
              <a:gd name="T38" fmla="*/ 344438 w 256"/>
              <a:gd name="T39" fmla="*/ 376238 h 232"/>
              <a:gd name="T40" fmla="*/ 71487 w 256"/>
              <a:gd name="T41" fmla="*/ 376238 h 232"/>
              <a:gd name="T42" fmla="*/ 207963 w 256"/>
              <a:gd name="T43" fmla="*/ 38921 h 232"/>
              <a:gd name="T44" fmla="*/ 149473 w 256"/>
              <a:gd name="T45" fmla="*/ 97303 h 232"/>
              <a:gd name="T46" fmla="*/ 266452 w 256"/>
              <a:gd name="T47" fmla="*/ 97303 h 232"/>
              <a:gd name="T48" fmla="*/ 207963 w 256"/>
              <a:gd name="T49" fmla="*/ 38921 h 232"/>
              <a:gd name="T50" fmla="*/ 0 w 256"/>
              <a:gd name="T51" fmla="*/ 356777 h 232"/>
              <a:gd name="T52" fmla="*/ 0 w 256"/>
              <a:gd name="T53" fmla="*/ 317856 h 232"/>
              <a:gd name="T54" fmla="*/ 0 w 256"/>
              <a:gd name="T55" fmla="*/ 240014 h 232"/>
              <a:gd name="T56" fmla="*/ 0 w 256"/>
              <a:gd name="T57" fmla="*/ 116764 h 232"/>
              <a:gd name="T58" fmla="*/ 19496 w 256"/>
              <a:gd name="T59" fmla="*/ 97303 h 232"/>
              <a:gd name="T60" fmla="*/ 51991 w 256"/>
              <a:gd name="T61" fmla="*/ 97303 h 232"/>
              <a:gd name="T62" fmla="*/ 51991 w 256"/>
              <a:gd name="T63" fmla="*/ 214066 h 232"/>
              <a:gd name="T64" fmla="*/ 51991 w 256"/>
              <a:gd name="T65" fmla="*/ 220553 h 232"/>
              <a:gd name="T66" fmla="*/ 51991 w 256"/>
              <a:gd name="T67" fmla="*/ 376238 h 232"/>
              <a:gd name="T68" fmla="*/ 19496 w 256"/>
              <a:gd name="T69" fmla="*/ 376238 h 232"/>
              <a:gd name="T70" fmla="*/ 0 w 256"/>
              <a:gd name="T71" fmla="*/ 356777 h 23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56" h="232">
                <a:moveTo>
                  <a:pt x="244" y="232"/>
                </a:moveTo>
                <a:cubicBezTo>
                  <a:pt x="224" y="232"/>
                  <a:pt x="224" y="232"/>
                  <a:pt x="224" y="232"/>
                </a:cubicBezTo>
                <a:cubicBezTo>
                  <a:pt x="224" y="136"/>
                  <a:pt x="224" y="136"/>
                  <a:pt x="224" y="136"/>
                </a:cubicBezTo>
                <a:cubicBezTo>
                  <a:pt x="224" y="60"/>
                  <a:pt x="224" y="60"/>
                  <a:pt x="224" y="60"/>
                </a:cubicBezTo>
                <a:cubicBezTo>
                  <a:pt x="244" y="60"/>
                  <a:pt x="244" y="60"/>
                  <a:pt x="244" y="60"/>
                </a:cubicBezTo>
                <a:cubicBezTo>
                  <a:pt x="251" y="60"/>
                  <a:pt x="256" y="65"/>
                  <a:pt x="256" y="72"/>
                </a:cubicBezTo>
                <a:cubicBezTo>
                  <a:pt x="256" y="148"/>
                  <a:pt x="256" y="148"/>
                  <a:pt x="256" y="148"/>
                </a:cubicBezTo>
                <a:cubicBezTo>
                  <a:pt x="256" y="196"/>
                  <a:pt x="256" y="196"/>
                  <a:pt x="256" y="196"/>
                </a:cubicBezTo>
                <a:cubicBezTo>
                  <a:pt x="256" y="220"/>
                  <a:pt x="256" y="220"/>
                  <a:pt x="256" y="220"/>
                </a:cubicBezTo>
                <a:cubicBezTo>
                  <a:pt x="256" y="227"/>
                  <a:pt x="251" y="232"/>
                  <a:pt x="244" y="232"/>
                </a:cubicBezTo>
                <a:moveTo>
                  <a:pt x="44" y="232"/>
                </a:moveTo>
                <a:cubicBezTo>
                  <a:pt x="44" y="136"/>
                  <a:pt x="44" y="136"/>
                  <a:pt x="44" y="136"/>
                </a:cubicBezTo>
                <a:cubicBezTo>
                  <a:pt x="44" y="132"/>
                  <a:pt x="44" y="132"/>
                  <a:pt x="44" y="132"/>
                </a:cubicBezTo>
                <a:cubicBezTo>
                  <a:pt x="44" y="60"/>
                  <a:pt x="44" y="60"/>
                  <a:pt x="44" y="60"/>
                </a:cubicBezTo>
                <a:cubicBezTo>
                  <a:pt x="68" y="60"/>
                  <a:pt x="68" y="60"/>
                  <a:pt x="68" y="60"/>
                </a:cubicBezTo>
                <a:cubicBezTo>
                  <a:pt x="68" y="27"/>
                  <a:pt x="95" y="0"/>
                  <a:pt x="128" y="0"/>
                </a:cubicBezTo>
                <a:cubicBezTo>
                  <a:pt x="161" y="0"/>
                  <a:pt x="188" y="27"/>
                  <a:pt x="188" y="60"/>
                </a:cubicBezTo>
                <a:cubicBezTo>
                  <a:pt x="212" y="60"/>
                  <a:pt x="212" y="60"/>
                  <a:pt x="212" y="60"/>
                </a:cubicBezTo>
                <a:cubicBezTo>
                  <a:pt x="212" y="136"/>
                  <a:pt x="212" y="136"/>
                  <a:pt x="212" y="136"/>
                </a:cubicBezTo>
                <a:cubicBezTo>
                  <a:pt x="212" y="232"/>
                  <a:pt x="212" y="232"/>
                  <a:pt x="212" y="232"/>
                </a:cubicBezTo>
                <a:lnTo>
                  <a:pt x="44" y="232"/>
                </a:lnTo>
                <a:close/>
                <a:moveTo>
                  <a:pt x="128" y="24"/>
                </a:moveTo>
                <a:cubicBezTo>
                  <a:pt x="108" y="24"/>
                  <a:pt x="92" y="40"/>
                  <a:pt x="92" y="60"/>
                </a:cubicBezTo>
                <a:cubicBezTo>
                  <a:pt x="164" y="60"/>
                  <a:pt x="164" y="60"/>
                  <a:pt x="164" y="60"/>
                </a:cubicBezTo>
                <a:cubicBezTo>
                  <a:pt x="164" y="40"/>
                  <a:pt x="148" y="24"/>
                  <a:pt x="128" y="24"/>
                </a:cubicBezTo>
                <a:moveTo>
                  <a:pt x="0" y="220"/>
                </a:moveTo>
                <a:cubicBezTo>
                  <a:pt x="0" y="196"/>
                  <a:pt x="0" y="196"/>
                  <a:pt x="0" y="196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65"/>
                  <a:pt x="5" y="60"/>
                  <a:pt x="12" y="60"/>
                </a:cubicBezTo>
                <a:cubicBezTo>
                  <a:pt x="32" y="60"/>
                  <a:pt x="32" y="60"/>
                  <a:pt x="32" y="60"/>
                </a:cubicBezTo>
                <a:cubicBezTo>
                  <a:pt x="32" y="132"/>
                  <a:pt x="32" y="132"/>
                  <a:pt x="32" y="132"/>
                </a:cubicBezTo>
                <a:cubicBezTo>
                  <a:pt x="32" y="136"/>
                  <a:pt x="32" y="136"/>
                  <a:pt x="32" y="136"/>
                </a:cubicBezTo>
                <a:cubicBezTo>
                  <a:pt x="32" y="232"/>
                  <a:pt x="32" y="232"/>
                  <a:pt x="32" y="232"/>
                </a:cubicBezTo>
                <a:cubicBezTo>
                  <a:pt x="12" y="232"/>
                  <a:pt x="12" y="232"/>
                  <a:pt x="12" y="232"/>
                </a:cubicBezTo>
                <a:cubicBezTo>
                  <a:pt x="5" y="232"/>
                  <a:pt x="0" y="227"/>
                  <a:pt x="0" y="220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61" name="Freeform 63"/>
          <p:cNvSpPr>
            <a:spLocks noEditPoints="1"/>
          </p:cNvSpPr>
          <p:nvPr/>
        </p:nvSpPr>
        <p:spPr bwMode="auto">
          <a:xfrm>
            <a:off x="1780511" y="2340223"/>
            <a:ext cx="409844" cy="443998"/>
          </a:xfrm>
          <a:custGeom>
            <a:avLst/>
            <a:gdLst>
              <a:gd name="T0" fmla="*/ 318992 w 200"/>
              <a:gd name="T1" fmla="*/ 168922 h 216"/>
              <a:gd name="T2" fmla="*/ 318992 w 200"/>
              <a:gd name="T3" fmla="*/ 168922 h 216"/>
              <a:gd name="T4" fmla="*/ 317373 w 200"/>
              <a:gd name="T5" fmla="*/ 170546 h 216"/>
              <a:gd name="T6" fmla="*/ 161925 w 200"/>
              <a:gd name="T7" fmla="*/ 19491 h 216"/>
              <a:gd name="T8" fmla="*/ 45339 w 200"/>
              <a:gd name="T9" fmla="*/ 19491 h 216"/>
              <a:gd name="T10" fmla="*/ 19431 w 200"/>
              <a:gd name="T11" fmla="*/ 19491 h 216"/>
              <a:gd name="T12" fmla="*/ 38862 w 200"/>
              <a:gd name="T13" fmla="*/ 0 h 216"/>
              <a:gd name="T14" fmla="*/ 38862 w 200"/>
              <a:gd name="T15" fmla="*/ 0 h 216"/>
              <a:gd name="T16" fmla="*/ 161925 w 200"/>
              <a:gd name="T17" fmla="*/ 0 h 216"/>
              <a:gd name="T18" fmla="*/ 161925 w 200"/>
              <a:gd name="T19" fmla="*/ 0 h 216"/>
              <a:gd name="T20" fmla="*/ 161925 w 200"/>
              <a:gd name="T21" fmla="*/ 0 h 216"/>
              <a:gd name="T22" fmla="*/ 176498 w 200"/>
              <a:gd name="T23" fmla="*/ 6497 h 216"/>
              <a:gd name="T24" fmla="*/ 284988 w 200"/>
              <a:gd name="T25" fmla="*/ 110449 h 216"/>
              <a:gd name="T26" fmla="*/ 284988 w 200"/>
              <a:gd name="T27" fmla="*/ 110449 h 216"/>
              <a:gd name="T28" fmla="*/ 317373 w 200"/>
              <a:gd name="T29" fmla="*/ 141310 h 216"/>
              <a:gd name="T30" fmla="*/ 323850 w 200"/>
              <a:gd name="T31" fmla="*/ 155928 h 216"/>
              <a:gd name="T32" fmla="*/ 318992 w 200"/>
              <a:gd name="T33" fmla="*/ 168922 h 216"/>
              <a:gd name="T34" fmla="*/ 142494 w 200"/>
              <a:gd name="T35" fmla="*/ 38982 h 216"/>
              <a:gd name="T36" fmla="*/ 142494 w 200"/>
              <a:gd name="T37" fmla="*/ 38982 h 216"/>
              <a:gd name="T38" fmla="*/ 142494 w 200"/>
              <a:gd name="T39" fmla="*/ 38982 h 216"/>
              <a:gd name="T40" fmla="*/ 157067 w 200"/>
              <a:gd name="T41" fmla="*/ 45479 h 216"/>
              <a:gd name="T42" fmla="*/ 304419 w 200"/>
              <a:gd name="T43" fmla="*/ 186789 h 216"/>
              <a:gd name="T44" fmla="*/ 310896 w 200"/>
              <a:gd name="T45" fmla="*/ 198159 h 216"/>
              <a:gd name="T46" fmla="*/ 310896 w 200"/>
              <a:gd name="T47" fmla="*/ 198159 h 216"/>
              <a:gd name="T48" fmla="*/ 310896 w 200"/>
              <a:gd name="T49" fmla="*/ 199783 h 216"/>
              <a:gd name="T50" fmla="*/ 310896 w 200"/>
              <a:gd name="T51" fmla="*/ 199783 h 216"/>
              <a:gd name="T52" fmla="*/ 310896 w 200"/>
              <a:gd name="T53" fmla="*/ 201407 h 216"/>
              <a:gd name="T54" fmla="*/ 310896 w 200"/>
              <a:gd name="T55" fmla="*/ 201407 h 216"/>
              <a:gd name="T56" fmla="*/ 306038 w 200"/>
              <a:gd name="T57" fmla="*/ 214401 h 216"/>
              <a:gd name="T58" fmla="*/ 306038 w 200"/>
              <a:gd name="T59" fmla="*/ 214401 h 216"/>
              <a:gd name="T60" fmla="*/ 195929 w 200"/>
              <a:gd name="T61" fmla="*/ 344341 h 216"/>
              <a:gd name="T62" fmla="*/ 195929 w 200"/>
              <a:gd name="T63" fmla="*/ 344341 h 216"/>
              <a:gd name="T64" fmla="*/ 181356 w 200"/>
              <a:gd name="T65" fmla="*/ 350838 h 216"/>
              <a:gd name="T66" fmla="*/ 179737 w 200"/>
              <a:gd name="T67" fmla="*/ 350838 h 216"/>
              <a:gd name="T68" fmla="*/ 178118 w 200"/>
              <a:gd name="T69" fmla="*/ 350838 h 216"/>
              <a:gd name="T70" fmla="*/ 178118 w 200"/>
              <a:gd name="T71" fmla="*/ 350838 h 216"/>
              <a:gd name="T72" fmla="*/ 168402 w 200"/>
              <a:gd name="T73" fmla="*/ 345965 h 216"/>
              <a:gd name="T74" fmla="*/ 168402 w 200"/>
              <a:gd name="T75" fmla="*/ 345965 h 216"/>
              <a:gd name="T76" fmla="*/ 6477 w 200"/>
              <a:gd name="T77" fmla="*/ 196534 h 216"/>
              <a:gd name="T78" fmla="*/ 6477 w 200"/>
              <a:gd name="T79" fmla="*/ 196534 h 216"/>
              <a:gd name="T80" fmla="*/ 0 w 200"/>
              <a:gd name="T81" fmla="*/ 181916 h 216"/>
              <a:gd name="T82" fmla="*/ 0 w 200"/>
              <a:gd name="T83" fmla="*/ 181916 h 216"/>
              <a:gd name="T84" fmla="*/ 0 w 200"/>
              <a:gd name="T85" fmla="*/ 77964 h 216"/>
              <a:gd name="T86" fmla="*/ 0 w 200"/>
              <a:gd name="T87" fmla="*/ 58473 h 216"/>
              <a:gd name="T88" fmla="*/ 0 w 200"/>
              <a:gd name="T89" fmla="*/ 58473 h 216"/>
              <a:gd name="T90" fmla="*/ 0 w 200"/>
              <a:gd name="T91" fmla="*/ 58473 h 216"/>
              <a:gd name="T92" fmla="*/ 19431 w 200"/>
              <a:gd name="T93" fmla="*/ 38982 h 216"/>
              <a:gd name="T94" fmla="*/ 19431 w 200"/>
              <a:gd name="T95" fmla="*/ 38982 h 216"/>
              <a:gd name="T96" fmla="*/ 142494 w 200"/>
              <a:gd name="T97" fmla="*/ 38982 h 216"/>
              <a:gd name="T98" fmla="*/ 51816 w 200"/>
              <a:gd name="T99" fmla="*/ 116946 h 216"/>
              <a:gd name="T100" fmla="*/ 77724 w 200"/>
              <a:gd name="T101" fmla="*/ 90958 h 216"/>
              <a:gd name="T102" fmla="*/ 51816 w 200"/>
              <a:gd name="T103" fmla="*/ 64970 h 216"/>
              <a:gd name="T104" fmla="*/ 25908 w 200"/>
              <a:gd name="T105" fmla="*/ 90958 h 216"/>
              <a:gd name="T106" fmla="*/ 51816 w 200"/>
              <a:gd name="T107" fmla="*/ 116946 h 21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00" h="216">
                <a:moveTo>
                  <a:pt x="197" y="104"/>
                </a:moveTo>
                <a:cubicBezTo>
                  <a:pt x="197" y="104"/>
                  <a:pt x="197" y="104"/>
                  <a:pt x="197" y="104"/>
                </a:cubicBezTo>
                <a:cubicBezTo>
                  <a:pt x="196" y="105"/>
                  <a:pt x="196" y="105"/>
                  <a:pt x="196" y="105"/>
                </a:cubicBezTo>
                <a:cubicBezTo>
                  <a:pt x="100" y="12"/>
                  <a:pt x="100" y="12"/>
                  <a:pt x="100" y="12"/>
                </a:cubicBezTo>
                <a:cubicBezTo>
                  <a:pt x="28" y="12"/>
                  <a:pt x="28" y="12"/>
                  <a:pt x="28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5"/>
                  <a:pt x="17" y="0"/>
                  <a:pt x="24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3" y="0"/>
                  <a:pt x="106" y="1"/>
                  <a:pt x="109" y="4"/>
                </a:cubicBezTo>
                <a:cubicBezTo>
                  <a:pt x="176" y="68"/>
                  <a:pt x="176" y="68"/>
                  <a:pt x="176" y="68"/>
                </a:cubicBezTo>
                <a:cubicBezTo>
                  <a:pt x="176" y="68"/>
                  <a:pt x="176" y="68"/>
                  <a:pt x="176" y="68"/>
                </a:cubicBezTo>
                <a:cubicBezTo>
                  <a:pt x="196" y="87"/>
                  <a:pt x="196" y="87"/>
                  <a:pt x="196" y="87"/>
                </a:cubicBezTo>
                <a:cubicBezTo>
                  <a:pt x="199" y="90"/>
                  <a:pt x="200" y="93"/>
                  <a:pt x="200" y="96"/>
                </a:cubicBezTo>
                <a:cubicBezTo>
                  <a:pt x="200" y="99"/>
                  <a:pt x="199" y="102"/>
                  <a:pt x="197" y="104"/>
                </a:cubicBezTo>
                <a:moveTo>
                  <a:pt x="88" y="24"/>
                </a:moveTo>
                <a:cubicBezTo>
                  <a:pt x="88" y="24"/>
                  <a:pt x="88" y="24"/>
                  <a:pt x="88" y="24"/>
                </a:cubicBezTo>
                <a:cubicBezTo>
                  <a:pt x="88" y="24"/>
                  <a:pt x="88" y="24"/>
                  <a:pt x="88" y="24"/>
                </a:cubicBezTo>
                <a:cubicBezTo>
                  <a:pt x="91" y="24"/>
                  <a:pt x="94" y="25"/>
                  <a:pt x="97" y="28"/>
                </a:cubicBezTo>
                <a:cubicBezTo>
                  <a:pt x="188" y="115"/>
                  <a:pt x="188" y="115"/>
                  <a:pt x="188" y="115"/>
                </a:cubicBezTo>
                <a:cubicBezTo>
                  <a:pt x="190" y="117"/>
                  <a:pt x="191" y="119"/>
                  <a:pt x="192" y="122"/>
                </a:cubicBezTo>
                <a:cubicBezTo>
                  <a:pt x="192" y="122"/>
                  <a:pt x="192" y="122"/>
                  <a:pt x="192" y="122"/>
                </a:cubicBezTo>
                <a:cubicBezTo>
                  <a:pt x="192" y="122"/>
                  <a:pt x="192" y="122"/>
                  <a:pt x="192" y="123"/>
                </a:cubicBezTo>
                <a:cubicBezTo>
                  <a:pt x="192" y="123"/>
                  <a:pt x="192" y="123"/>
                  <a:pt x="192" y="123"/>
                </a:cubicBezTo>
                <a:cubicBezTo>
                  <a:pt x="192" y="123"/>
                  <a:pt x="192" y="123"/>
                  <a:pt x="192" y="124"/>
                </a:cubicBezTo>
                <a:cubicBezTo>
                  <a:pt x="192" y="124"/>
                  <a:pt x="192" y="124"/>
                  <a:pt x="192" y="124"/>
                </a:cubicBezTo>
                <a:cubicBezTo>
                  <a:pt x="192" y="127"/>
                  <a:pt x="191" y="130"/>
                  <a:pt x="189" y="132"/>
                </a:cubicBezTo>
                <a:cubicBezTo>
                  <a:pt x="189" y="132"/>
                  <a:pt x="189" y="132"/>
                  <a:pt x="189" y="132"/>
                </a:cubicBezTo>
                <a:cubicBezTo>
                  <a:pt x="121" y="212"/>
                  <a:pt x="121" y="212"/>
                  <a:pt x="121" y="212"/>
                </a:cubicBezTo>
                <a:cubicBezTo>
                  <a:pt x="121" y="212"/>
                  <a:pt x="121" y="212"/>
                  <a:pt x="121" y="212"/>
                </a:cubicBezTo>
                <a:cubicBezTo>
                  <a:pt x="119" y="214"/>
                  <a:pt x="116" y="216"/>
                  <a:pt x="112" y="216"/>
                </a:cubicBezTo>
                <a:cubicBezTo>
                  <a:pt x="112" y="216"/>
                  <a:pt x="111" y="216"/>
                  <a:pt x="111" y="216"/>
                </a:cubicBezTo>
                <a:cubicBezTo>
                  <a:pt x="111" y="216"/>
                  <a:pt x="110" y="216"/>
                  <a:pt x="110" y="216"/>
                </a:cubicBezTo>
                <a:cubicBezTo>
                  <a:pt x="110" y="216"/>
                  <a:pt x="110" y="216"/>
                  <a:pt x="110" y="216"/>
                </a:cubicBezTo>
                <a:cubicBezTo>
                  <a:pt x="108" y="215"/>
                  <a:pt x="106" y="214"/>
                  <a:pt x="104" y="213"/>
                </a:cubicBezTo>
                <a:cubicBezTo>
                  <a:pt x="104" y="213"/>
                  <a:pt x="104" y="213"/>
                  <a:pt x="104" y="213"/>
                </a:cubicBezTo>
                <a:cubicBezTo>
                  <a:pt x="4" y="121"/>
                  <a:pt x="4" y="121"/>
                  <a:pt x="4" y="121"/>
                </a:cubicBezTo>
                <a:cubicBezTo>
                  <a:pt x="4" y="121"/>
                  <a:pt x="4" y="121"/>
                  <a:pt x="4" y="121"/>
                </a:cubicBezTo>
                <a:cubicBezTo>
                  <a:pt x="2" y="119"/>
                  <a:pt x="0" y="116"/>
                  <a:pt x="0" y="112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29"/>
                  <a:pt x="5" y="24"/>
                  <a:pt x="12" y="24"/>
                </a:cubicBezTo>
                <a:cubicBezTo>
                  <a:pt x="12" y="24"/>
                  <a:pt x="12" y="24"/>
                  <a:pt x="12" y="24"/>
                </a:cubicBezTo>
                <a:lnTo>
                  <a:pt x="88" y="24"/>
                </a:lnTo>
                <a:close/>
                <a:moveTo>
                  <a:pt x="32" y="72"/>
                </a:moveTo>
                <a:cubicBezTo>
                  <a:pt x="41" y="72"/>
                  <a:pt x="48" y="65"/>
                  <a:pt x="48" y="56"/>
                </a:cubicBezTo>
                <a:cubicBezTo>
                  <a:pt x="48" y="47"/>
                  <a:pt x="41" y="40"/>
                  <a:pt x="32" y="40"/>
                </a:cubicBezTo>
                <a:cubicBezTo>
                  <a:pt x="23" y="40"/>
                  <a:pt x="16" y="47"/>
                  <a:pt x="16" y="56"/>
                </a:cubicBezTo>
                <a:cubicBezTo>
                  <a:pt x="16" y="65"/>
                  <a:pt x="23" y="72"/>
                  <a:pt x="32" y="72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62" name="Freeform 64"/>
          <p:cNvSpPr>
            <a:spLocks noEditPoints="1"/>
          </p:cNvSpPr>
          <p:nvPr/>
        </p:nvSpPr>
        <p:spPr bwMode="auto">
          <a:xfrm>
            <a:off x="866399" y="2364331"/>
            <a:ext cx="395780" cy="395781"/>
          </a:xfrm>
          <a:custGeom>
            <a:avLst/>
            <a:gdLst>
              <a:gd name="T0" fmla="*/ 312737 w 192"/>
              <a:gd name="T1" fmla="*/ 159627 h 192"/>
              <a:gd name="T2" fmla="*/ 312737 w 192"/>
              <a:gd name="T3" fmla="*/ 159627 h 192"/>
              <a:gd name="T4" fmla="*/ 312737 w 192"/>
              <a:gd name="T5" fmla="*/ 161256 h 192"/>
              <a:gd name="T6" fmla="*/ 312737 w 192"/>
              <a:gd name="T7" fmla="*/ 161256 h 192"/>
              <a:gd name="T8" fmla="*/ 312737 w 192"/>
              <a:gd name="T9" fmla="*/ 162884 h 192"/>
              <a:gd name="T10" fmla="*/ 312737 w 192"/>
              <a:gd name="T11" fmla="*/ 162884 h 192"/>
              <a:gd name="T12" fmla="*/ 307850 w 192"/>
              <a:gd name="T13" fmla="*/ 175915 h 192"/>
              <a:gd name="T14" fmla="*/ 307850 w 192"/>
              <a:gd name="T15" fmla="*/ 175915 h 192"/>
              <a:gd name="T16" fmla="*/ 197089 w 192"/>
              <a:gd name="T17" fmla="*/ 306223 h 192"/>
              <a:gd name="T18" fmla="*/ 197089 w 192"/>
              <a:gd name="T19" fmla="*/ 306223 h 192"/>
              <a:gd name="T20" fmla="*/ 182430 w 192"/>
              <a:gd name="T21" fmla="*/ 312738 h 192"/>
              <a:gd name="T22" fmla="*/ 180801 w 192"/>
              <a:gd name="T23" fmla="*/ 312738 h 192"/>
              <a:gd name="T24" fmla="*/ 179172 w 192"/>
              <a:gd name="T25" fmla="*/ 312738 h 192"/>
              <a:gd name="T26" fmla="*/ 179172 w 192"/>
              <a:gd name="T27" fmla="*/ 312738 h 192"/>
              <a:gd name="T28" fmla="*/ 169399 w 192"/>
              <a:gd name="T29" fmla="*/ 307851 h 192"/>
              <a:gd name="T30" fmla="*/ 169399 w 192"/>
              <a:gd name="T31" fmla="*/ 307851 h 192"/>
              <a:gd name="T32" fmla="*/ 6515 w 192"/>
              <a:gd name="T33" fmla="*/ 157998 h 192"/>
              <a:gd name="T34" fmla="*/ 6515 w 192"/>
              <a:gd name="T35" fmla="*/ 157998 h 192"/>
              <a:gd name="T36" fmla="*/ 0 w 192"/>
              <a:gd name="T37" fmla="*/ 143338 h 192"/>
              <a:gd name="T38" fmla="*/ 0 w 192"/>
              <a:gd name="T39" fmla="*/ 143338 h 192"/>
              <a:gd name="T40" fmla="*/ 0 w 192"/>
              <a:gd name="T41" fmla="*/ 39092 h 192"/>
              <a:gd name="T42" fmla="*/ 0 w 192"/>
              <a:gd name="T43" fmla="*/ 19546 h 192"/>
              <a:gd name="T44" fmla="*/ 0 w 192"/>
              <a:gd name="T45" fmla="*/ 19546 h 192"/>
              <a:gd name="T46" fmla="*/ 0 w 192"/>
              <a:gd name="T47" fmla="*/ 19546 h 192"/>
              <a:gd name="T48" fmla="*/ 19546 w 192"/>
              <a:gd name="T49" fmla="*/ 0 h 192"/>
              <a:gd name="T50" fmla="*/ 19546 w 192"/>
              <a:gd name="T51" fmla="*/ 0 h 192"/>
              <a:gd name="T52" fmla="*/ 143338 w 192"/>
              <a:gd name="T53" fmla="*/ 0 h 192"/>
              <a:gd name="T54" fmla="*/ 143338 w 192"/>
              <a:gd name="T55" fmla="*/ 0 h 192"/>
              <a:gd name="T56" fmla="*/ 143338 w 192"/>
              <a:gd name="T57" fmla="*/ 0 h 192"/>
              <a:gd name="T58" fmla="*/ 157997 w 192"/>
              <a:gd name="T59" fmla="*/ 6515 h 192"/>
              <a:gd name="T60" fmla="*/ 306222 w 192"/>
              <a:gd name="T61" fmla="*/ 148225 h 192"/>
              <a:gd name="T62" fmla="*/ 312737 w 192"/>
              <a:gd name="T63" fmla="*/ 159627 h 192"/>
              <a:gd name="T64" fmla="*/ 52123 w 192"/>
              <a:gd name="T65" fmla="*/ 26062 h 192"/>
              <a:gd name="T66" fmla="*/ 26061 w 192"/>
              <a:gd name="T67" fmla="*/ 52123 h 192"/>
              <a:gd name="T68" fmla="*/ 52123 w 192"/>
              <a:gd name="T69" fmla="*/ 78185 h 192"/>
              <a:gd name="T70" fmla="*/ 78184 w 192"/>
              <a:gd name="T71" fmla="*/ 52123 h 192"/>
              <a:gd name="T72" fmla="*/ 52123 w 192"/>
              <a:gd name="T73" fmla="*/ 26062 h 19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92" h="192">
                <a:moveTo>
                  <a:pt x="192" y="98"/>
                </a:moveTo>
                <a:cubicBezTo>
                  <a:pt x="192" y="98"/>
                  <a:pt x="192" y="98"/>
                  <a:pt x="192" y="98"/>
                </a:cubicBezTo>
                <a:cubicBezTo>
                  <a:pt x="192" y="98"/>
                  <a:pt x="192" y="98"/>
                  <a:pt x="192" y="99"/>
                </a:cubicBezTo>
                <a:cubicBezTo>
                  <a:pt x="192" y="99"/>
                  <a:pt x="192" y="99"/>
                  <a:pt x="192" y="99"/>
                </a:cubicBezTo>
                <a:cubicBezTo>
                  <a:pt x="192" y="99"/>
                  <a:pt x="192" y="99"/>
                  <a:pt x="192" y="100"/>
                </a:cubicBezTo>
                <a:cubicBezTo>
                  <a:pt x="192" y="100"/>
                  <a:pt x="192" y="100"/>
                  <a:pt x="192" y="100"/>
                </a:cubicBezTo>
                <a:cubicBezTo>
                  <a:pt x="192" y="103"/>
                  <a:pt x="191" y="106"/>
                  <a:pt x="189" y="108"/>
                </a:cubicBezTo>
                <a:cubicBezTo>
                  <a:pt x="189" y="108"/>
                  <a:pt x="189" y="108"/>
                  <a:pt x="189" y="108"/>
                </a:cubicBezTo>
                <a:cubicBezTo>
                  <a:pt x="121" y="188"/>
                  <a:pt x="121" y="188"/>
                  <a:pt x="121" y="188"/>
                </a:cubicBezTo>
                <a:cubicBezTo>
                  <a:pt x="121" y="188"/>
                  <a:pt x="121" y="188"/>
                  <a:pt x="121" y="188"/>
                </a:cubicBezTo>
                <a:cubicBezTo>
                  <a:pt x="119" y="190"/>
                  <a:pt x="116" y="192"/>
                  <a:pt x="112" y="192"/>
                </a:cubicBezTo>
                <a:cubicBezTo>
                  <a:pt x="112" y="192"/>
                  <a:pt x="111" y="192"/>
                  <a:pt x="111" y="192"/>
                </a:cubicBezTo>
                <a:cubicBezTo>
                  <a:pt x="111" y="192"/>
                  <a:pt x="110" y="192"/>
                  <a:pt x="110" y="192"/>
                </a:cubicBezTo>
                <a:cubicBezTo>
                  <a:pt x="110" y="192"/>
                  <a:pt x="110" y="192"/>
                  <a:pt x="110" y="192"/>
                </a:cubicBezTo>
                <a:cubicBezTo>
                  <a:pt x="108" y="191"/>
                  <a:pt x="106" y="190"/>
                  <a:pt x="104" y="189"/>
                </a:cubicBezTo>
                <a:cubicBezTo>
                  <a:pt x="104" y="189"/>
                  <a:pt x="104" y="189"/>
                  <a:pt x="104" y="189"/>
                </a:cubicBezTo>
                <a:cubicBezTo>
                  <a:pt x="4" y="97"/>
                  <a:pt x="4" y="97"/>
                  <a:pt x="4" y="97"/>
                </a:cubicBezTo>
                <a:cubicBezTo>
                  <a:pt x="4" y="97"/>
                  <a:pt x="4" y="97"/>
                  <a:pt x="4" y="97"/>
                </a:cubicBezTo>
                <a:cubicBezTo>
                  <a:pt x="2" y="95"/>
                  <a:pt x="0" y="92"/>
                  <a:pt x="0" y="88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91" y="0"/>
                  <a:pt x="94" y="1"/>
                  <a:pt x="97" y="4"/>
                </a:cubicBezTo>
                <a:cubicBezTo>
                  <a:pt x="188" y="91"/>
                  <a:pt x="188" y="91"/>
                  <a:pt x="188" y="91"/>
                </a:cubicBezTo>
                <a:cubicBezTo>
                  <a:pt x="190" y="93"/>
                  <a:pt x="191" y="95"/>
                  <a:pt x="192" y="98"/>
                </a:cubicBezTo>
                <a:moveTo>
                  <a:pt x="32" y="16"/>
                </a:moveTo>
                <a:cubicBezTo>
                  <a:pt x="23" y="16"/>
                  <a:pt x="16" y="23"/>
                  <a:pt x="16" y="32"/>
                </a:cubicBezTo>
                <a:cubicBezTo>
                  <a:pt x="16" y="41"/>
                  <a:pt x="23" y="48"/>
                  <a:pt x="32" y="48"/>
                </a:cubicBezTo>
                <a:cubicBezTo>
                  <a:pt x="41" y="48"/>
                  <a:pt x="48" y="41"/>
                  <a:pt x="48" y="32"/>
                </a:cubicBezTo>
                <a:cubicBezTo>
                  <a:pt x="48" y="23"/>
                  <a:pt x="41" y="16"/>
                  <a:pt x="32" y="16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63" name="Freeform 65"/>
          <p:cNvSpPr>
            <a:spLocks noEditPoints="1"/>
          </p:cNvSpPr>
          <p:nvPr/>
        </p:nvSpPr>
        <p:spPr bwMode="auto">
          <a:xfrm>
            <a:off x="10941732" y="1418074"/>
            <a:ext cx="526368" cy="443997"/>
          </a:xfrm>
          <a:custGeom>
            <a:avLst/>
            <a:gdLst>
              <a:gd name="T0" fmla="*/ 246955 w 256"/>
              <a:gd name="T1" fmla="*/ 136437 h 216"/>
              <a:gd name="T2" fmla="*/ 415925 w 256"/>
              <a:gd name="T3" fmla="*/ 136437 h 216"/>
              <a:gd name="T4" fmla="*/ 370433 w 256"/>
              <a:gd name="T5" fmla="*/ 149431 h 216"/>
              <a:gd name="T6" fmla="*/ 370433 w 256"/>
              <a:gd name="T7" fmla="*/ 123443 h 216"/>
              <a:gd name="T8" fmla="*/ 357436 w 256"/>
              <a:gd name="T9" fmla="*/ 90958 h 216"/>
              <a:gd name="T10" fmla="*/ 331440 w 256"/>
              <a:gd name="T11" fmla="*/ 108824 h 216"/>
              <a:gd name="T12" fmla="*/ 305445 w 256"/>
              <a:gd name="T13" fmla="*/ 90958 h 216"/>
              <a:gd name="T14" fmla="*/ 292447 w 256"/>
              <a:gd name="T15" fmla="*/ 123443 h 216"/>
              <a:gd name="T16" fmla="*/ 292447 w 256"/>
              <a:gd name="T17" fmla="*/ 149431 h 216"/>
              <a:gd name="T18" fmla="*/ 305445 w 256"/>
              <a:gd name="T19" fmla="*/ 181915 h 216"/>
              <a:gd name="T20" fmla="*/ 331440 w 256"/>
              <a:gd name="T21" fmla="*/ 164049 h 216"/>
              <a:gd name="T22" fmla="*/ 357436 w 256"/>
              <a:gd name="T23" fmla="*/ 181915 h 216"/>
              <a:gd name="T24" fmla="*/ 370433 w 256"/>
              <a:gd name="T25" fmla="*/ 149431 h 216"/>
              <a:gd name="T26" fmla="*/ 230708 w 256"/>
              <a:gd name="T27" fmla="*/ 29236 h 216"/>
              <a:gd name="T28" fmla="*/ 227459 w 256"/>
              <a:gd name="T29" fmla="*/ 19491 h 216"/>
              <a:gd name="T30" fmla="*/ 264827 w 256"/>
              <a:gd name="T31" fmla="*/ 11370 h 216"/>
              <a:gd name="T32" fmla="*/ 282699 w 256"/>
              <a:gd name="T33" fmla="*/ 45479 h 216"/>
              <a:gd name="T34" fmla="*/ 185217 w 256"/>
              <a:gd name="T35" fmla="*/ 29236 h 216"/>
              <a:gd name="T36" fmla="*/ 99107 w 256"/>
              <a:gd name="T37" fmla="*/ 110449 h 216"/>
              <a:gd name="T38" fmla="*/ 151098 w 256"/>
              <a:gd name="T39" fmla="*/ 11370 h 216"/>
              <a:gd name="T40" fmla="*/ 188466 w 256"/>
              <a:gd name="T41" fmla="*/ 19491 h 216"/>
              <a:gd name="T42" fmla="*/ 159221 w 256"/>
              <a:gd name="T43" fmla="*/ 129940 h 216"/>
              <a:gd name="T44" fmla="*/ 227459 w 256"/>
              <a:gd name="T45" fmla="*/ 136437 h 216"/>
              <a:gd name="T46" fmla="*/ 266452 w 256"/>
              <a:gd name="T47" fmla="*/ 292364 h 216"/>
              <a:gd name="T48" fmla="*/ 305445 w 256"/>
              <a:gd name="T49" fmla="*/ 292364 h 216"/>
              <a:gd name="T50" fmla="*/ 331440 w 256"/>
              <a:gd name="T51" fmla="*/ 240388 h 216"/>
              <a:gd name="T52" fmla="*/ 337939 w 256"/>
              <a:gd name="T53" fmla="*/ 336219 h 216"/>
              <a:gd name="T54" fmla="*/ 318443 w 256"/>
              <a:gd name="T55" fmla="*/ 350837 h 216"/>
              <a:gd name="T56" fmla="*/ 310319 w 256"/>
              <a:gd name="T57" fmla="*/ 350837 h 216"/>
              <a:gd name="T58" fmla="*/ 97482 w 256"/>
              <a:gd name="T59" fmla="*/ 350837 h 216"/>
              <a:gd name="T60" fmla="*/ 77986 w 256"/>
              <a:gd name="T61" fmla="*/ 336219 h 216"/>
              <a:gd name="T62" fmla="*/ 37368 w 256"/>
              <a:gd name="T63" fmla="*/ 168922 h 216"/>
              <a:gd name="T64" fmla="*/ 0 w 256"/>
              <a:gd name="T65" fmla="*/ 149431 h 216"/>
              <a:gd name="T66" fmla="*/ 94233 w 256"/>
              <a:gd name="T67" fmla="*/ 129940 h 216"/>
              <a:gd name="T68" fmla="*/ 188466 w 256"/>
              <a:gd name="T69" fmla="*/ 292364 h 216"/>
              <a:gd name="T70" fmla="*/ 227459 w 256"/>
              <a:gd name="T71" fmla="*/ 292364 h 216"/>
              <a:gd name="T72" fmla="*/ 207963 w 256"/>
              <a:gd name="T73" fmla="*/ 168922 h 216"/>
              <a:gd name="T74" fmla="*/ 188466 w 256"/>
              <a:gd name="T75" fmla="*/ 292364 h 216"/>
              <a:gd name="T76" fmla="*/ 129977 w 256"/>
              <a:gd name="T77" fmla="*/ 168922 h 216"/>
              <a:gd name="T78" fmla="*/ 110480 w 256"/>
              <a:gd name="T79" fmla="*/ 292364 h 216"/>
              <a:gd name="T80" fmla="*/ 149473 w 256"/>
              <a:gd name="T81" fmla="*/ 292364 h 21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256" h="216">
                <a:moveTo>
                  <a:pt x="204" y="136"/>
                </a:moveTo>
                <a:cubicBezTo>
                  <a:pt x="175" y="136"/>
                  <a:pt x="152" y="113"/>
                  <a:pt x="152" y="84"/>
                </a:cubicBezTo>
                <a:cubicBezTo>
                  <a:pt x="152" y="55"/>
                  <a:pt x="175" y="32"/>
                  <a:pt x="204" y="32"/>
                </a:cubicBezTo>
                <a:cubicBezTo>
                  <a:pt x="233" y="32"/>
                  <a:pt x="256" y="55"/>
                  <a:pt x="256" y="84"/>
                </a:cubicBezTo>
                <a:cubicBezTo>
                  <a:pt x="256" y="113"/>
                  <a:pt x="233" y="136"/>
                  <a:pt x="204" y="136"/>
                </a:cubicBezTo>
                <a:moveTo>
                  <a:pt x="228" y="92"/>
                </a:moveTo>
                <a:cubicBezTo>
                  <a:pt x="221" y="84"/>
                  <a:pt x="221" y="84"/>
                  <a:pt x="221" y="84"/>
                </a:cubicBezTo>
                <a:cubicBezTo>
                  <a:pt x="228" y="76"/>
                  <a:pt x="228" y="76"/>
                  <a:pt x="228" y="76"/>
                </a:cubicBezTo>
                <a:cubicBezTo>
                  <a:pt x="231" y="74"/>
                  <a:pt x="232" y="71"/>
                  <a:pt x="232" y="68"/>
                </a:cubicBezTo>
                <a:cubicBezTo>
                  <a:pt x="232" y="61"/>
                  <a:pt x="227" y="56"/>
                  <a:pt x="220" y="56"/>
                </a:cubicBezTo>
                <a:cubicBezTo>
                  <a:pt x="217" y="56"/>
                  <a:pt x="214" y="57"/>
                  <a:pt x="212" y="60"/>
                </a:cubicBezTo>
                <a:cubicBezTo>
                  <a:pt x="204" y="67"/>
                  <a:pt x="204" y="67"/>
                  <a:pt x="204" y="67"/>
                </a:cubicBezTo>
                <a:cubicBezTo>
                  <a:pt x="196" y="60"/>
                  <a:pt x="196" y="60"/>
                  <a:pt x="196" y="60"/>
                </a:cubicBezTo>
                <a:cubicBezTo>
                  <a:pt x="194" y="57"/>
                  <a:pt x="191" y="56"/>
                  <a:pt x="188" y="56"/>
                </a:cubicBezTo>
                <a:cubicBezTo>
                  <a:pt x="181" y="56"/>
                  <a:pt x="176" y="61"/>
                  <a:pt x="176" y="68"/>
                </a:cubicBezTo>
                <a:cubicBezTo>
                  <a:pt x="176" y="71"/>
                  <a:pt x="177" y="74"/>
                  <a:pt x="180" y="76"/>
                </a:cubicBezTo>
                <a:cubicBezTo>
                  <a:pt x="187" y="84"/>
                  <a:pt x="187" y="84"/>
                  <a:pt x="187" y="84"/>
                </a:cubicBezTo>
                <a:cubicBezTo>
                  <a:pt x="180" y="92"/>
                  <a:pt x="180" y="92"/>
                  <a:pt x="180" y="92"/>
                </a:cubicBezTo>
                <a:cubicBezTo>
                  <a:pt x="177" y="94"/>
                  <a:pt x="176" y="97"/>
                  <a:pt x="176" y="100"/>
                </a:cubicBezTo>
                <a:cubicBezTo>
                  <a:pt x="176" y="107"/>
                  <a:pt x="181" y="112"/>
                  <a:pt x="188" y="112"/>
                </a:cubicBezTo>
                <a:cubicBezTo>
                  <a:pt x="191" y="112"/>
                  <a:pt x="194" y="111"/>
                  <a:pt x="196" y="108"/>
                </a:cubicBezTo>
                <a:cubicBezTo>
                  <a:pt x="204" y="101"/>
                  <a:pt x="204" y="101"/>
                  <a:pt x="204" y="101"/>
                </a:cubicBezTo>
                <a:cubicBezTo>
                  <a:pt x="212" y="108"/>
                  <a:pt x="212" y="108"/>
                  <a:pt x="212" y="108"/>
                </a:cubicBezTo>
                <a:cubicBezTo>
                  <a:pt x="214" y="111"/>
                  <a:pt x="217" y="112"/>
                  <a:pt x="220" y="112"/>
                </a:cubicBezTo>
                <a:cubicBezTo>
                  <a:pt x="227" y="112"/>
                  <a:pt x="232" y="107"/>
                  <a:pt x="232" y="100"/>
                </a:cubicBezTo>
                <a:cubicBezTo>
                  <a:pt x="232" y="97"/>
                  <a:pt x="231" y="94"/>
                  <a:pt x="228" y="92"/>
                </a:cubicBezTo>
                <a:moveTo>
                  <a:pt x="155" y="43"/>
                </a:moveTo>
                <a:cubicBezTo>
                  <a:pt x="142" y="18"/>
                  <a:pt x="142" y="18"/>
                  <a:pt x="142" y="18"/>
                </a:cubicBezTo>
                <a:cubicBezTo>
                  <a:pt x="142" y="18"/>
                  <a:pt x="142" y="18"/>
                  <a:pt x="142" y="18"/>
                </a:cubicBezTo>
                <a:cubicBezTo>
                  <a:pt x="141" y="16"/>
                  <a:pt x="140" y="14"/>
                  <a:pt x="140" y="12"/>
                </a:cubicBezTo>
                <a:cubicBezTo>
                  <a:pt x="140" y="5"/>
                  <a:pt x="145" y="0"/>
                  <a:pt x="152" y="0"/>
                </a:cubicBezTo>
                <a:cubicBezTo>
                  <a:pt x="157" y="0"/>
                  <a:pt x="161" y="3"/>
                  <a:pt x="163" y="7"/>
                </a:cubicBezTo>
                <a:cubicBezTo>
                  <a:pt x="163" y="7"/>
                  <a:pt x="163" y="7"/>
                  <a:pt x="163" y="7"/>
                </a:cubicBezTo>
                <a:cubicBezTo>
                  <a:pt x="174" y="28"/>
                  <a:pt x="174" y="28"/>
                  <a:pt x="174" y="28"/>
                </a:cubicBezTo>
                <a:cubicBezTo>
                  <a:pt x="167" y="31"/>
                  <a:pt x="160" y="37"/>
                  <a:pt x="155" y="43"/>
                </a:cubicBezTo>
                <a:moveTo>
                  <a:pt x="114" y="18"/>
                </a:moveTo>
                <a:cubicBezTo>
                  <a:pt x="88" y="68"/>
                  <a:pt x="88" y="68"/>
                  <a:pt x="88" y="68"/>
                </a:cubicBezTo>
                <a:cubicBezTo>
                  <a:pt x="61" y="68"/>
                  <a:pt x="61" y="68"/>
                  <a:pt x="61" y="68"/>
                </a:cubicBezTo>
                <a:cubicBezTo>
                  <a:pt x="93" y="7"/>
                  <a:pt x="93" y="7"/>
                  <a:pt x="93" y="7"/>
                </a:cubicBezTo>
                <a:cubicBezTo>
                  <a:pt x="93" y="7"/>
                  <a:pt x="93" y="7"/>
                  <a:pt x="93" y="7"/>
                </a:cubicBezTo>
                <a:cubicBezTo>
                  <a:pt x="95" y="3"/>
                  <a:pt x="99" y="0"/>
                  <a:pt x="104" y="0"/>
                </a:cubicBezTo>
                <a:cubicBezTo>
                  <a:pt x="111" y="0"/>
                  <a:pt x="116" y="5"/>
                  <a:pt x="116" y="12"/>
                </a:cubicBezTo>
                <a:cubicBezTo>
                  <a:pt x="116" y="14"/>
                  <a:pt x="115" y="16"/>
                  <a:pt x="114" y="18"/>
                </a:cubicBezTo>
                <a:close/>
                <a:moveTo>
                  <a:pt x="98" y="80"/>
                </a:moveTo>
                <a:cubicBezTo>
                  <a:pt x="140" y="80"/>
                  <a:pt x="140" y="80"/>
                  <a:pt x="140" y="80"/>
                </a:cubicBezTo>
                <a:cubicBezTo>
                  <a:pt x="140" y="81"/>
                  <a:pt x="140" y="83"/>
                  <a:pt x="140" y="84"/>
                </a:cubicBezTo>
                <a:cubicBezTo>
                  <a:pt x="140" y="104"/>
                  <a:pt x="149" y="122"/>
                  <a:pt x="164" y="134"/>
                </a:cubicBezTo>
                <a:cubicBezTo>
                  <a:pt x="164" y="180"/>
                  <a:pt x="164" y="180"/>
                  <a:pt x="164" y="180"/>
                </a:cubicBezTo>
                <a:cubicBezTo>
                  <a:pt x="164" y="187"/>
                  <a:pt x="169" y="192"/>
                  <a:pt x="176" y="192"/>
                </a:cubicBezTo>
                <a:cubicBezTo>
                  <a:pt x="183" y="192"/>
                  <a:pt x="188" y="187"/>
                  <a:pt x="188" y="180"/>
                </a:cubicBezTo>
                <a:cubicBezTo>
                  <a:pt x="188" y="146"/>
                  <a:pt x="188" y="146"/>
                  <a:pt x="188" y="146"/>
                </a:cubicBezTo>
                <a:cubicBezTo>
                  <a:pt x="193" y="147"/>
                  <a:pt x="198" y="148"/>
                  <a:pt x="204" y="148"/>
                </a:cubicBezTo>
                <a:cubicBezTo>
                  <a:pt x="211" y="148"/>
                  <a:pt x="217" y="147"/>
                  <a:pt x="223" y="145"/>
                </a:cubicBezTo>
                <a:cubicBezTo>
                  <a:pt x="208" y="207"/>
                  <a:pt x="208" y="207"/>
                  <a:pt x="208" y="207"/>
                </a:cubicBezTo>
                <a:cubicBezTo>
                  <a:pt x="208" y="207"/>
                  <a:pt x="208" y="207"/>
                  <a:pt x="208" y="207"/>
                </a:cubicBezTo>
                <a:cubicBezTo>
                  <a:pt x="206" y="212"/>
                  <a:pt x="202" y="216"/>
                  <a:pt x="196" y="216"/>
                </a:cubicBezTo>
                <a:cubicBezTo>
                  <a:pt x="194" y="216"/>
                  <a:pt x="194" y="216"/>
                  <a:pt x="194" y="216"/>
                </a:cubicBezTo>
                <a:cubicBezTo>
                  <a:pt x="191" y="216"/>
                  <a:pt x="191" y="216"/>
                  <a:pt x="191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54" y="216"/>
                  <a:pt x="50" y="212"/>
                  <a:pt x="48" y="207"/>
                </a:cubicBezTo>
                <a:cubicBezTo>
                  <a:pt x="48" y="207"/>
                  <a:pt x="48" y="207"/>
                  <a:pt x="48" y="207"/>
                </a:cubicBezTo>
                <a:cubicBezTo>
                  <a:pt x="23" y="104"/>
                  <a:pt x="23" y="104"/>
                  <a:pt x="23" y="104"/>
                </a:cubicBezTo>
                <a:cubicBezTo>
                  <a:pt x="12" y="104"/>
                  <a:pt x="12" y="104"/>
                  <a:pt x="12" y="104"/>
                </a:cubicBezTo>
                <a:cubicBezTo>
                  <a:pt x="5" y="104"/>
                  <a:pt x="0" y="99"/>
                  <a:pt x="0" y="92"/>
                </a:cubicBezTo>
                <a:cubicBezTo>
                  <a:pt x="0" y="85"/>
                  <a:pt x="5" y="80"/>
                  <a:pt x="12" y="80"/>
                </a:cubicBezTo>
                <a:cubicBezTo>
                  <a:pt x="58" y="80"/>
                  <a:pt x="58" y="80"/>
                  <a:pt x="58" y="80"/>
                </a:cubicBezTo>
                <a:cubicBezTo>
                  <a:pt x="98" y="80"/>
                  <a:pt x="98" y="80"/>
                  <a:pt x="98" y="80"/>
                </a:cubicBezTo>
                <a:close/>
                <a:moveTo>
                  <a:pt x="116" y="180"/>
                </a:moveTo>
                <a:cubicBezTo>
                  <a:pt x="116" y="187"/>
                  <a:pt x="121" y="192"/>
                  <a:pt x="128" y="192"/>
                </a:cubicBezTo>
                <a:cubicBezTo>
                  <a:pt x="135" y="192"/>
                  <a:pt x="140" y="187"/>
                  <a:pt x="140" y="180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40" y="109"/>
                  <a:pt x="135" y="104"/>
                  <a:pt x="128" y="104"/>
                </a:cubicBezTo>
                <a:cubicBezTo>
                  <a:pt x="121" y="104"/>
                  <a:pt x="116" y="109"/>
                  <a:pt x="116" y="116"/>
                </a:cubicBezTo>
                <a:lnTo>
                  <a:pt x="116" y="180"/>
                </a:lnTo>
                <a:close/>
                <a:moveTo>
                  <a:pt x="92" y="116"/>
                </a:moveTo>
                <a:cubicBezTo>
                  <a:pt x="92" y="109"/>
                  <a:pt x="87" y="104"/>
                  <a:pt x="80" y="104"/>
                </a:cubicBezTo>
                <a:cubicBezTo>
                  <a:pt x="73" y="104"/>
                  <a:pt x="68" y="109"/>
                  <a:pt x="68" y="116"/>
                </a:cubicBezTo>
                <a:cubicBezTo>
                  <a:pt x="68" y="180"/>
                  <a:pt x="68" y="180"/>
                  <a:pt x="68" y="180"/>
                </a:cubicBezTo>
                <a:cubicBezTo>
                  <a:pt x="68" y="187"/>
                  <a:pt x="73" y="192"/>
                  <a:pt x="80" y="192"/>
                </a:cubicBezTo>
                <a:cubicBezTo>
                  <a:pt x="87" y="192"/>
                  <a:pt x="92" y="187"/>
                  <a:pt x="92" y="180"/>
                </a:cubicBezTo>
                <a:lnTo>
                  <a:pt x="92" y="1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64" name="Freeform 66"/>
          <p:cNvSpPr>
            <a:spLocks noEditPoints="1"/>
          </p:cNvSpPr>
          <p:nvPr/>
        </p:nvSpPr>
        <p:spPr bwMode="auto">
          <a:xfrm>
            <a:off x="10019583" y="1418074"/>
            <a:ext cx="526368" cy="443997"/>
          </a:xfrm>
          <a:custGeom>
            <a:avLst/>
            <a:gdLst>
              <a:gd name="T0" fmla="*/ 246955 w 256"/>
              <a:gd name="T1" fmla="*/ 136437 h 216"/>
              <a:gd name="T2" fmla="*/ 415925 w 256"/>
              <a:gd name="T3" fmla="*/ 136437 h 216"/>
              <a:gd name="T4" fmla="*/ 370433 w 256"/>
              <a:gd name="T5" fmla="*/ 97455 h 216"/>
              <a:gd name="T6" fmla="*/ 318443 w 256"/>
              <a:gd name="T7" fmla="*/ 141309 h 216"/>
              <a:gd name="T8" fmla="*/ 292447 w 256"/>
              <a:gd name="T9" fmla="*/ 123443 h 216"/>
              <a:gd name="T10" fmla="*/ 279450 w 256"/>
              <a:gd name="T11" fmla="*/ 155928 h 216"/>
              <a:gd name="T12" fmla="*/ 318443 w 256"/>
              <a:gd name="T13" fmla="*/ 188412 h 216"/>
              <a:gd name="T14" fmla="*/ 383431 w 256"/>
              <a:gd name="T15" fmla="*/ 129940 h 216"/>
              <a:gd name="T16" fmla="*/ 370433 w 256"/>
              <a:gd name="T17" fmla="*/ 97455 h 216"/>
              <a:gd name="T18" fmla="*/ 230708 w 256"/>
              <a:gd name="T19" fmla="*/ 29236 h 216"/>
              <a:gd name="T20" fmla="*/ 227459 w 256"/>
              <a:gd name="T21" fmla="*/ 19491 h 216"/>
              <a:gd name="T22" fmla="*/ 264827 w 256"/>
              <a:gd name="T23" fmla="*/ 11370 h 216"/>
              <a:gd name="T24" fmla="*/ 282699 w 256"/>
              <a:gd name="T25" fmla="*/ 45479 h 216"/>
              <a:gd name="T26" fmla="*/ 185217 w 256"/>
              <a:gd name="T27" fmla="*/ 29236 h 216"/>
              <a:gd name="T28" fmla="*/ 99107 w 256"/>
              <a:gd name="T29" fmla="*/ 110449 h 216"/>
              <a:gd name="T30" fmla="*/ 151098 w 256"/>
              <a:gd name="T31" fmla="*/ 11370 h 216"/>
              <a:gd name="T32" fmla="*/ 188466 w 256"/>
              <a:gd name="T33" fmla="*/ 19491 h 216"/>
              <a:gd name="T34" fmla="*/ 159221 w 256"/>
              <a:gd name="T35" fmla="*/ 129940 h 216"/>
              <a:gd name="T36" fmla="*/ 227459 w 256"/>
              <a:gd name="T37" fmla="*/ 136437 h 216"/>
              <a:gd name="T38" fmla="*/ 266452 w 256"/>
              <a:gd name="T39" fmla="*/ 292364 h 216"/>
              <a:gd name="T40" fmla="*/ 305445 w 256"/>
              <a:gd name="T41" fmla="*/ 292364 h 216"/>
              <a:gd name="T42" fmla="*/ 331440 w 256"/>
              <a:gd name="T43" fmla="*/ 240388 h 216"/>
              <a:gd name="T44" fmla="*/ 337939 w 256"/>
              <a:gd name="T45" fmla="*/ 336219 h 216"/>
              <a:gd name="T46" fmla="*/ 318443 w 256"/>
              <a:gd name="T47" fmla="*/ 350837 h 216"/>
              <a:gd name="T48" fmla="*/ 310319 w 256"/>
              <a:gd name="T49" fmla="*/ 350837 h 216"/>
              <a:gd name="T50" fmla="*/ 97482 w 256"/>
              <a:gd name="T51" fmla="*/ 350837 h 216"/>
              <a:gd name="T52" fmla="*/ 77986 w 256"/>
              <a:gd name="T53" fmla="*/ 336219 h 216"/>
              <a:gd name="T54" fmla="*/ 37368 w 256"/>
              <a:gd name="T55" fmla="*/ 168922 h 216"/>
              <a:gd name="T56" fmla="*/ 0 w 256"/>
              <a:gd name="T57" fmla="*/ 149431 h 216"/>
              <a:gd name="T58" fmla="*/ 94233 w 256"/>
              <a:gd name="T59" fmla="*/ 129940 h 216"/>
              <a:gd name="T60" fmla="*/ 188466 w 256"/>
              <a:gd name="T61" fmla="*/ 292364 h 216"/>
              <a:gd name="T62" fmla="*/ 227459 w 256"/>
              <a:gd name="T63" fmla="*/ 292364 h 216"/>
              <a:gd name="T64" fmla="*/ 207963 w 256"/>
              <a:gd name="T65" fmla="*/ 168922 h 216"/>
              <a:gd name="T66" fmla="*/ 188466 w 256"/>
              <a:gd name="T67" fmla="*/ 292364 h 216"/>
              <a:gd name="T68" fmla="*/ 129977 w 256"/>
              <a:gd name="T69" fmla="*/ 168922 h 216"/>
              <a:gd name="T70" fmla="*/ 110480 w 256"/>
              <a:gd name="T71" fmla="*/ 292364 h 216"/>
              <a:gd name="T72" fmla="*/ 149473 w 256"/>
              <a:gd name="T73" fmla="*/ 292364 h 21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56" h="216">
                <a:moveTo>
                  <a:pt x="204" y="136"/>
                </a:moveTo>
                <a:cubicBezTo>
                  <a:pt x="175" y="136"/>
                  <a:pt x="152" y="113"/>
                  <a:pt x="152" y="84"/>
                </a:cubicBezTo>
                <a:cubicBezTo>
                  <a:pt x="152" y="55"/>
                  <a:pt x="175" y="32"/>
                  <a:pt x="204" y="32"/>
                </a:cubicBezTo>
                <a:cubicBezTo>
                  <a:pt x="233" y="32"/>
                  <a:pt x="256" y="55"/>
                  <a:pt x="256" y="84"/>
                </a:cubicBezTo>
                <a:cubicBezTo>
                  <a:pt x="256" y="113"/>
                  <a:pt x="233" y="136"/>
                  <a:pt x="204" y="136"/>
                </a:cubicBezTo>
                <a:moveTo>
                  <a:pt x="228" y="60"/>
                </a:moveTo>
                <a:cubicBezTo>
                  <a:pt x="225" y="60"/>
                  <a:pt x="222" y="61"/>
                  <a:pt x="220" y="64"/>
                </a:cubicBezTo>
                <a:cubicBezTo>
                  <a:pt x="196" y="87"/>
                  <a:pt x="196" y="87"/>
                  <a:pt x="196" y="87"/>
                </a:cubicBezTo>
                <a:cubicBezTo>
                  <a:pt x="188" y="80"/>
                  <a:pt x="188" y="80"/>
                  <a:pt x="188" y="80"/>
                </a:cubicBezTo>
                <a:cubicBezTo>
                  <a:pt x="186" y="77"/>
                  <a:pt x="183" y="76"/>
                  <a:pt x="180" y="76"/>
                </a:cubicBezTo>
                <a:cubicBezTo>
                  <a:pt x="173" y="76"/>
                  <a:pt x="168" y="81"/>
                  <a:pt x="168" y="88"/>
                </a:cubicBezTo>
                <a:cubicBezTo>
                  <a:pt x="168" y="91"/>
                  <a:pt x="169" y="94"/>
                  <a:pt x="172" y="96"/>
                </a:cubicBezTo>
                <a:cubicBezTo>
                  <a:pt x="188" y="112"/>
                  <a:pt x="188" y="112"/>
                  <a:pt x="188" y="112"/>
                </a:cubicBezTo>
                <a:cubicBezTo>
                  <a:pt x="190" y="115"/>
                  <a:pt x="193" y="116"/>
                  <a:pt x="196" y="116"/>
                </a:cubicBezTo>
                <a:cubicBezTo>
                  <a:pt x="199" y="116"/>
                  <a:pt x="202" y="115"/>
                  <a:pt x="204" y="112"/>
                </a:cubicBezTo>
                <a:cubicBezTo>
                  <a:pt x="236" y="80"/>
                  <a:pt x="236" y="80"/>
                  <a:pt x="236" y="80"/>
                </a:cubicBezTo>
                <a:cubicBezTo>
                  <a:pt x="239" y="78"/>
                  <a:pt x="240" y="75"/>
                  <a:pt x="240" y="72"/>
                </a:cubicBezTo>
                <a:cubicBezTo>
                  <a:pt x="240" y="65"/>
                  <a:pt x="235" y="60"/>
                  <a:pt x="228" y="60"/>
                </a:cubicBezTo>
                <a:moveTo>
                  <a:pt x="155" y="43"/>
                </a:moveTo>
                <a:cubicBezTo>
                  <a:pt x="142" y="18"/>
                  <a:pt x="142" y="18"/>
                  <a:pt x="142" y="18"/>
                </a:cubicBezTo>
                <a:cubicBezTo>
                  <a:pt x="142" y="18"/>
                  <a:pt x="142" y="18"/>
                  <a:pt x="142" y="18"/>
                </a:cubicBezTo>
                <a:cubicBezTo>
                  <a:pt x="141" y="16"/>
                  <a:pt x="140" y="14"/>
                  <a:pt x="140" y="12"/>
                </a:cubicBezTo>
                <a:cubicBezTo>
                  <a:pt x="140" y="5"/>
                  <a:pt x="145" y="0"/>
                  <a:pt x="152" y="0"/>
                </a:cubicBezTo>
                <a:cubicBezTo>
                  <a:pt x="157" y="0"/>
                  <a:pt x="161" y="3"/>
                  <a:pt x="163" y="7"/>
                </a:cubicBezTo>
                <a:cubicBezTo>
                  <a:pt x="163" y="7"/>
                  <a:pt x="163" y="7"/>
                  <a:pt x="163" y="7"/>
                </a:cubicBezTo>
                <a:cubicBezTo>
                  <a:pt x="174" y="28"/>
                  <a:pt x="174" y="28"/>
                  <a:pt x="174" y="28"/>
                </a:cubicBezTo>
                <a:cubicBezTo>
                  <a:pt x="167" y="31"/>
                  <a:pt x="160" y="37"/>
                  <a:pt x="155" y="43"/>
                </a:cubicBezTo>
                <a:moveTo>
                  <a:pt x="114" y="18"/>
                </a:moveTo>
                <a:cubicBezTo>
                  <a:pt x="88" y="68"/>
                  <a:pt x="88" y="68"/>
                  <a:pt x="88" y="68"/>
                </a:cubicBezTo>
                <a:cubicBezTo>
                  <a:pt x="61" y="68"/>
                  <a:pt x="61" y="68"/>
                  <a:pt x="61" y="68"/>
                </a:cubicBezTo>
                <a:cubicBezTo>
                  <a:pt x="93" y="7"/>
                  <a:pt x="93" y="7"/>
                  <a:pt x="93" y="7"/>
                </a:cubicBezTo>
                <a:cubicBezTo>
                  <a:pt x="93" y="7"/>
                  <a:pt x="93" y="7"/>
                  <a:pt x="93" y="7"/>
                </a:cubicBezTo>
                <a:cubicBezTo>
                  <a:pt x="95" y="3"/>
                  <a:pt x="99" y="0"/>
                  <a:pt x="104" y="0"/>
                </a:cubicBezTo>
                <a:cubicBezTo>
                  <a:pt x="111" y="0"/>
                  <a:pt x="116" y="5"/>
                  <a:pt x="116" y="12"/>
                </a:cubicBezTo>
                <a:cubicBezTo>
                  <a:pt x="116" y="14"/>
                  <a:pt x="115" y="16"/>
                  <a:pt x="114" y="18"/>
                </a:cubicBezTo>
                <a:close/>
                <a:moveTo>
                  <a:pt x="98" y="80"/>
                </a:moveTo>
                <a:cubicBezTo>
                  <a:pt x="140" y="80"/>
                  <a:pt x="140" y="80"/>
                  <a:pt x="140" y="80"/>
                </a:cubicBezTo>
                <a:cubicBezTo>
                  <a:pt x="140" y="81"/>
                  <a:pt x="140" y="83"/>
                  <a:pt x="140" y="84"/>
                </a:cubicBezTo>
                <a:cubicBezTo>
                  <a:pt x="140" y="104"/>
                  <a:pt x="149" y="122"/>
                  <a:pt x="164" y="134"/>
                </a:cubicBezTo>
                <a:cubicBezTo>
                  <a:pt x="164" y="180"/>
                  <a:pt x="164" y="180"/>
                  <a:pt x="164" y="180"/>
                </a:cubicBezTo>
                <a:cubicBezTo>
                  <a:pt x="164" y="187"/>
                  <a:pt x="169" y="192"/>
                  <a:pt x="176" y="192"/>
                </a:cubicBezTo>
                <a:cubicBezTo>
                  <a:pt x="183" y="192"/>
                  <a:pt x="188" y="187"/>
                  <a:pt x="188" y="180"/>
                </a:cubicBezTo>
                <a:cubicBezTo>
                  <a:pt x="188" y="146"/>
                  <a:pt x="188" y="146"/>
                  <a:pt x="188" y="146"/>
                </a:cubicBezTo>
                <a:cubicBezTo>
                  <a:pt x="193" y="147"/>
                  <a:pt x="198" y="148"/>
                  <a:pt x="204" y="148"/>
                </a:cubicBezTo>
                <a:cubicBezTo>
                  <a:pt x="211" y="148"/>
                  <a:pt x="217" y="147"/>
                  <a:pt x="223" y="145"/>
                </a:cubicBezTo>
                <a:cubicBezTo>
                  <a:pt x="208" y="207"/>
                  <a:pt x="208" y="207"/>
                  <a:pt x="208" y="207"/>
                </a:cubicBezTo>
                <a:cubicBezTo>
                  <a:pt x="208" y="207"/>
                  <a:pt x="208" y="207"/>
                  <a:pt x="208" y="207"/>
                </a:cubicBezTo>
                <a:cubicBezTo>
                  <a:pt x="206" y="212"/>
                  <a:pt x="202" y="216"/>
                  <a:pt x="196" y="216"/>
                </a:cubicBezTo>
                <a:cubicBezTo>
                  <a:pt x="194" y="216"/>
                  <a:pt x="194" y="216"/>
                  <a:pt x="194" y="216"/>
                </a:cubicBezTo>
                <a:cubicBezTo>
                  <a:pt x="191" y="216"/>
                  <a:pt x="191" y="216"/>
                  <a:pt x="191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54" y="216"/>
                  <a:pt x="50" y="212"/>
                  <a:pt x="48" y="207"/>
                </a:cubicBezTo>
                <a:cubicBezTo>
                  <a:pt x="48" y="207"/>
                  <a:pt x="48" y="207"/>
                  <a:pt x="48" y="207"/>
                </a:cubicBezTo>
                <a:cubicBezTo>
                  <a:pt x="23" y="104"/>
                  <a:pt x="23" y="104"/>
                  <a:pt x="23" y="104"/>
                </a:cubicBezTo>
                <a:cubicBezTo>
                  <a:pt x="12" y="104"/>
                  <a:pt x="12" y="104"/>
                  <a:pt x="12" y="104"/>
                </a:cubicBezTo>
                <a:cubicBezTo>
                  <a:pt x="5" y="104"/>
                  <a:pt x="0" y="99"/>
                  <a:pt x="0" y="92"/>
                </a:cubicBezTo>
                <a:cubicBezTo>
                  <a:pt x="0" y="85"/>
                  <a:pt x="5" y="80"/>
                  <a:pt x="12" y="80"/>
                </a:cubicBezTo>
                <a:cubicBezTo>
                  <a:pt x="58" y="80"/>
                  <a:pt x="58" y="80"/>
                  <a:pt x="58" y="80"/>
                </a:cubicBezTo>
                <a:cubicBezTo>
                  <a:pt x="98" y="80"/>
                  <a:pt x="98" y="80"/>
                  <a:pt x="98" y="80"/>
                </a:cubicBezTo>
                <a:close/>
                <a:moveTo>
                  <a:pt x="116" y="180"/>
                </a:moveTo>
                <a:cubicBezTo>
                  <a:pt x="116" y="187"/>
                  <a:pt x="121" y="192"/>
                  <a:pt x="128" y="192"/>
                </a:cubicBezTo>
                <a:cubicBezTo>
                  <a:pt x="135" y="192"/>
                  <a:pt x="140" y="187"/>
                  <a:pt x="140" y="180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40" y="109"/>
                  <a:pt x="135" y="104"/>
                  <a:pt x="128" y="104"/>
                </a:cubicBezTo>
                <a:cubicBezTo>
                  <a:pt x="121" y="104"/>
                  <a:pt x="116" y="109"/>
                  <a:pt x="116" y="116"/>
                </a:cubicBezTo>
                <a:lnTo>
                  <a:pt x="116" y="180"/>
                </a:lnTo>
                <a:close/>
                <a:moveTo>
                  <a:pt x="92" y="116"/>
                </a:moveTo>
                <a:cubicBezTo>
                  <a:pt x="92" y="109"/>
                  <a:pt x="87" y="104"/>
                  <a:pt x="80" y="104"/>
                </a:cubicBezTo>
                <a:cubicBezTo>
                  <a:pt x="73" y="104"/>
                  <a:pt x="68" y="109"/>
                  <a:pt x="68" y="116"/>
                </a:cubicBezTo>
                <a:cubicBezTo>
                  <a:pt x="68" y="180"/>
                  <a:pt x="68" y="180"/>
                  <a:pt x="68" y="180"/>
                </a:cubicBezTo>
                <a:cubicBezTo>
                  <a:pt x="68" y="187"/>
                  <a:pt x="73" y="192"/>
                  <a:pt x="80" y="192"/>
                </a:cubicBezTo>
                <a:cubicBezTo>
                  <a:pt x="87" y="192"/>
                  <a:pt x="92" y="187"/>
                  <a:pt x="92" y="180"/>
                </a:cubicBezTo>
                <a:lnTo>
                  <a:pt x="92" y="1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65" name="Freeform 67"/>
          <p:cNvSpPr>
            <a:spLocks noEditPoints="1"/>
          </p:cNvSpPr>
          <p:nvPr/>
        </p:nvSpPr>
        <p:spPr bwMode="auto">
          <a:xfrm>
            <a:off x="9097433" y="1418074"/>
            <a:ext cx="526368" cy="443997"/>
          </a:xfrm>
          <a:custGeom>
            <a:avLst/>
            <a:gdLst>
              <a:gd name="T0" fmla="*/ 246955 w 256"/>
              <a:gd name="T1" fmla="*/ 136437 h 216"/>
              <a:gd name="T2" fmla="*/ 415925 w 256"/>
              <a:gd name="T3" fmla="*/ 136437 h 216"/>
              <a:gd name="T4" fmla="*/ 370433 w 256"/>
              <a:gd name="T5" fmla="*/ 116946 h 216"/>
              <a:gd name="T6" fmla="*/ 272951 w 256"/>
              <a:gd name="T7" fmla="*/ 136437 h 216"/>
              <a:gd name="T8" fmla="*/ 370433 w 256"/>
              <a:gd name="T9" fmla="*/ 155928 h 216"/>
              <a:gd name="T10" fmla="*/ 370433 w 256"/>
              <a:gd name="T11" fmla="*/ 116946 h 216"/>
              <a:gd name="T12" fmla="*/ 230708 w 256"/>
              <a:gd name="T13" fmla="*/ 29236 h 216"/>
              <a:gd name="T14" fmla="*/ 227459 w 256"/>
              <a:gd name="T15" fmla="*/ 19491 h 216"/>
              <a:gd name="T16" fmla="*/ 264827 w 256"/>
              <a:gd name="T17" fmla="*/ 11370 h 216"/>
              <a:gd name="T18" fmla="*/ 282699 w 256"/>
              <a:gd name="T19" fmla="*/ 45479 h 216"/>
              <a:gd name="T20" fmla="*/ 185217 w 256"/>
              <a:gd name="T21" fmla="*/ 29236 h 216"/>
              <a:gd name="T22" fmla="*/ 99107 w 256"/>
              <a:gd name="T23" fmla="*/ 110449 h 216"/>
              <a:gd name="T24" fmla="*/ 151098 w 256"/>
              <a:gd name="T25" fmla="*/ 11370 h 216"/>
              <a:gd name="T26" fmla="*/ 188466 w 256"/>
              <a:gd name="T27" fmla="*/ 19491 h 216"/>
              <a:gd name="T28" fmla="*/ 159221 w 256"/>
              <a:gd name="T29" fmla="*/ 129940 h 216"/>
              <a:gd name="T30" fmla="*/ 227459 w 256"/>
              <a:gd name="T31" fmla="*/ 136437 h 216"/>
              <a:gd name="T32" fmla="*/ 266452 w 256"/>
              <a:gd name="T33" fmla="*/ 292364 h 216"/>
              <a:gd name="T34" fmla="*/ 305445 w 256"/>
              <a:gd name="T35" fmla="*/ 292364 h 216"/>
              <a:gd name="T36" fmla="*/ 331440 w 256"/>
              <a:gd name="T37" fmla="*/ 240388 h 216"/>
              <a:gd name="T38" fmla="*/ 337939 w 256"/>
              <a:gd name="T39" fmla="*/ 336219 h 216"/>
              <a:gd name="T40" fmla="*/ 318443 w 256"/>
              <a:gd name="T41" fmla="*/ 350837 h 216"/>
              <a:gd name="T42" fmla="*/ 310319 w 256"/>
              <a:gd name="T43" fmla="*/ 350837 h 216"/>
              <a:gd name="T44" fmla="*/ 97482 w 256"/>
              <a:gd name="T45" fmla="*/ 350837 h 216"/>
              <a:gd name="T46" fmla="*/ 77986 w 256"/>
              <a:gd name="T47" fmla="*/ 336219 h 216"/>
              <a:gd name="T48" fmla="*/ 37368 w 256"/>
              <a:gd name="T49" fmla="*/ 168922 h 216"/>
              <a:gd name="T50" fmla="*/ 0 w 256"/>
              <a:gd name="T51" fmla="*/ 149431 h 216"/>
              <a:gd name="T52" fmla="*/ 94233 w 256"/>
              <a:gd name="T53" fmla="*/ 129940 h 216"/>
              <a:gd name="T54" fmla="*/ 188466 w 256"/>
              <a:gd name="T55" fmla="*/ 292364 h 216"/>
              <a:gd name="T56" fmla="*/ 227459 w 256"/>
              <a:gd name="T57" fmla="*/ 292364 h 216"/>
              <a:gd name="T58" fmla="*/ 207963 w 256"/>
              <a:gd name="T59" fmla="*/ 168922 h 216"/>
              <a:gd name="T60" fmla="*/ 188466 w 256"/>
              <a:gd name="T61" fmla="*/ 292364 h 216"/>
              <a:gd name="T62" fmla="*/ 129977 w 256"/>
              <a:gd name="T63" fmla="*/ 168922 h 216"/>
              <a:gd name="T64" fmla="*/ 110480 w 256"/>
              <a:gd name="T65" fmla="*/ 292364 h 216"/>
              <a:gd name="T66" fmla="*/ 149473 w 256"/>
              <a:gd name="T67" fmla="*/ 292364 h 21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56" h="216">
                <a:moveTo>
                  <a:pt x="204" y="136"/>
                </a:moveTo>
                <a:cubicBezTo>
                  <a:pt x="175" y="136"/>
                  <a:pt x="152" y="113"/>
                  <a:pt x="152" y="84"/>
                </a:cubicBezTo>
                <a:cubicBezTo>
                  <a:pt x="152" y="55"/>
                  <a:pt x="175" y="32"/>
                  <a:pt x="204" y="32"/>
                </a:cubicBezTo>
                <a:cubicBezTo>
                  <a:pt x="233" y="32"/>
                  <a:pt x="256" y="55"/>
                  <a:pt x="256" y="84"/>
                </a:cubicBezTo>
                <a:cubicBezTo>
                  <a:pt x="256" y="113"/>
                  <a:pt x="233" y="136"/>
                  <a:pt x="204" y="136"/>
                </a:cubicBezTo>
                <a:moveTo>
                  <a:pt x="228" y="72"/>
                </a:moveTo>
                <a:cubicBezTo>
                  <a:pt x="180" y="72"/>
                  <a:pt x="180" y="72"/>
                  <a:pt x="180" y="72"/>
                </a:cubicBezTo>
                <a:cubicBezTo>
                  <a:pt x="173" y="72"/>
                  <a:pt x="168" y="77"/>
                  <a:pt x="168" y="84"/>
                </a:cubicBezTo>
                <a:cubicBezTo>
                  <a:pt x="168" y="91"/>
                  <a:pt x="173" y="96"/>
                  <a:pt x="180" y="96"/>
                </a:cubicBezTo>
                <a:cubicBezTo>
                  <a:pt x="228" y="96"/>
                  <a:pt x="228" y="96"/>
                  <a:pt x="228" y="96"/>
                </a:cubicBezTo>
                <a:cubicBezTo>
                  <a:pt x="235" y="96"/>
                  <a:pt x="240" y="91"/>
                  <a:pt x="240" y="84"/>
                </a:cubicBezTo>
                <a:cubicBezTo>
                  <a:pt x="240" y="77"/>
                  <a:pt x="235" y="72"/>
                  <a:pt x="228" y="72"/>
                </a:cubicBezTo>
                <a:moveTo>
                  <a:pt x="155" y="43"/>
                </a:moveTo>
                <a:cubicBezTo>
                  <a:pt x="142" y="18"/>
                  <a:pt x="142" y="18"/>
                  <a:pt x="142" y="18"/>
                </a:cubicBezTo>
                <a:cubicBezTo>
                  <a:pt x="142" y="18"/>
                  <a:pt x="142" y="18"/>
                  <a:pt x="142" y="18"/>
                </a:cubicBezTo>
                <a:cubicBezTo>
                  <a:pt x="141" y="16"/>
                  <a:pt x="140" y="14"/>
                  <a:pt x="140" y="12"/>
                </a:cubicBezTo>
                <a:cubicBezTo>
                  <a:pt x="140" y="5"/>
                  <a:pt x="145" y="0"/>
                  <a:pt x="152" y="0"/>
                </a:cubicBezTo>
                <a:cubicBezTo>
                  <a:pt x="157" y="0"/>
                  <a:pt x="161" y="3"/>
                  <a:pt x="163" y="7"/>
                </a:cubicBezTo>
                <a:cubicBezTo>
                  <a:pt x="163" y="7"/>
                  <a:pt x="163" y="7"/>
                  <a:pt x="163" y="7"/>
                </a:cubicBezTo>
                <a:cubicBezTo>
                  <a:pt x="174" y="28"/>
                  <a:pt x="174" y="28"/>
                  <a:pt x="174" y="28"/>
                </a:cubicBezTo>
                <a:cubicBezTo>
                  <a:pt x="167" y="31"/>
                  <a:pt x="160" y="37"/>
                  <a:pt x="155" y="43"/>
                </a:cubicBezTo>
                <a:moveTo>
                  <a:pt x="114" y="18"/>
                </a:moveTo>
                <a:cubicBezTo>
                  <a:pt x="88" y="68"/>
                  <a:pt x="88" y="68"/>
                  <a:pt x="88" y="68"/>
                </a:cubicBezTo>
                <a:cubicBezTo>
                  <a:pt x="61" y="68"/>
                  <a:pt x="61" y="68"/>
                  <a:pt x="61" y="68"/>
                </a:cubicBezTo>
                <a:cubicBezTo>
                  <a:pt x="93" y="7"/>
                  <a:pt x="93" y="7"/>
                  <a:pt x="93" y="7"/>
                </a:cubicBezTo>
                <a:cubicBezTo>
                  <a:pt x="93" y="7"/>
                  <a:pt x="93" y="7"/>
                  <a:pt x="93" y="7"/>
                </a:cubicBezTo>
                <a:cubicBezTo>
                  <a:pt x="95" y="3"/>
                  <a:pt x="99" y="0"/>
                  <a:pt x="104" y="0"/>
                </a:cubicBezTo>
                <a:cubicBezTo>
                  <a:pt x="111" y="0"/>
                  <a:pt x="116" y="5"/>
                  <a:pt x="116" y="12"/>
                </a:cubicBezTo>
                <a:cubicBezTo>
                  <a:pt x="116" y="14"/>
                  <a:pt x="115" y="16"/>
                  <a:pt x="114" y="18"/>
                </a:cubicBezTo>
                <a:close/>
                <a:moveTo>
                  <a:pt x="98" y="80"/>
                </a:moveTo>
                <a:cubicBezTo>
                  <a:pt x="140" y="80"/>
                  <a:pt x="140" y="80"/>
                  <a:pt x="140" y="80"/>
                </a:cubicBezTo>
                <a:cubicBezTo>
                  <a:pt x="140" y="81"/>
                  <a:pt x="140" y="83"/>
                  <a:pt x="140" y="84"/>
                </a:cubicBezTo>
                <a:cubicBezTo>
                  <a:pt x="140" y="104"/>
                  <a:pt x="149" y="122"/>
                  <a:pt x="164" y="134"/>
                </a:cubicBezTo>
                <a:cubicBezTo>
                  <a:pt x="164" y="180"/>
                  <a:pt x="164" y="180"/>
                  <a:pt x="164" y="180"/>
                </a:cubicBezTo>
                <a:cubicBezTo>
                  <a:pt x="164" y="187"/>
                  <a:pt x="169" y="192"/>
                  <a:pt x="176" y="192"/>
                </a:cubicBezTo>
                <a:cubicBezTo>
                  <a:pt x="183" y="192"/>
                  <a:pt x="188" y="187"/>
                  <a:pt x="188" y="180"/>
                </a:cubicBezTo>
                <a:cubicBezTo>
                  <a:pt x="188" y="146"/>
                  <a:pt x="188" y="146"/>
                  <a:pt x="188" y="146"/>
                </a:cubicBezTo>
                <a:cubicBezTo>
                  <a:pt x="193" y="147"/>
                  <a:pt x="198" y="148"/>
                  <a:pt x="204" y="148"/>
                </a:cubicBezTo>
                <a:cubicBezTo>
                  <a:pt x="211" y="148"/>
                  <a:pt x="217" y="147"/>
                  <a:pt x="223" y="145"/>
                </a:cubicBezTo>
                <a:cubicBezTo>
                  <a:pt x="208" y="207"/>
                  <a:pt x="208" y="207"/>
                  <a:pt x="208" y="207"/>
                </a:cubicBezTo>
                <a:cubicBezTo>
                  <a:pt x="208" y="207"/>
                  <a:pt x="208" y="207"/>
                  <a:pt x="208" y="207"/>
                </a:cubicBezTo>
                <a:cubicBezTo>
                  <a:pt x="206" y="212"/>
                  <a:pt x="202" y="216"/>
                  <a:pt x="196" y="216"/>
                </a:cubicBezTo>
                <a:cubicBezTo>
                  <a:pt x="194" y="216"/>
                  <a:pt x="194" y="216"/>
                  <a:pt x="194" y="216"/>
                </a:cubicBezTo>
                <a:cubicBezTo>
                  <a:pt x="191" y="216"/>
                  <a:pt x="191" y="216"/>
                  <a:pt x="191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54" y="216"/>
                  <a:pt x="50" y="212"/>
                  <a:pt x="48" y="207"/>
                </a:cubicBezTo>
                <a:cubicBezTo>
                  <a:pt x="48" y="207"/>
                  <a:pt x="48" y="207"/>
                  <a:pt x="48" y="207"/>
                </a:cubicBezTo>
                <a:cubicBezTo>
                  <a:pt x="23" y="104"/>
                  <a:pt x="23" y="104"/>
                  <a:pt x="23" y="104"/>
                </a:cubicBezTo>
                <a:cubicBezTo>
                  <a:pt x="12" y="104"/>
                  <a:pt x="12" y="104"/>
                  <a:pt x="12" y="104"/>
                </a:cubicBezTo>
                <a:cubicBezTo>
                  <a:pt x="5" y="104"/>
                  <a:pt x="0" y="99"/>
                  <a:pt x="0" y="92"/>
                </a:cubicBezTo>
                <a:cubicBezTo>
                  <a:pt x="0" y="85"/>
                  <a:pt x="5" y="80"/>
                  <a:pt x="12" y="80"/>
                </a:cubicBezTo>
                <a:cubicBezTo>
                  <a:pt x="58" y="80"/>
                  <a:pt x="58" y="80"/>
                  <a:pt x="58" y="80"/>
                </a:cubicBezTo>
                <a:cubicBezTo>
                  <a:pt x="98" y="80"/>
                  <a:pt x="98" y="80"/>
                  <a:pt x="98" y="80"/>
                </a:cubicBezTo>
                <a:close/>
                <a:moveTo>
                  <a:pt x="116" y="180"/>
                </a:moveTo>
                <a:cubicBezTo>
                  <a:pt x="116" y="187"/>
                  <a:pt x="121" y="192"/>
                  <a:pt x="128" y="192"/>
                </a:cubicBezTo>
                <a:cubicBezTo>
                  <a:pt x="135" y="192"/>
                  <a:pt x="140" y="187"/>
                  <a:pt x="140" y="180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40" y="109"/>
                  <a:pt x="135" y="104"/>
                  <a:pt x="128" y="104"/>
                </a:cubicBezTo>
                <a:cubicBezTo>
                  <a:pt x="121" y="104"/>
                  <a:pt x="116" y="109"/>
                  <a:pt x="116" y="116"/>
                </a:cubicBezTo>
                <a:lnTo>
                  <a:pt x="116" y="180"/>
                </a:lnTo>
                <a:close/>
                <a:moveTo>
                  <a:pt x="92" y="116"/>
                </a:moveTo>
                <a:cubicBezTo>
                  <a:pt x="92" y="109"/>
                  <a:pt x="87" y="104"/>
                  <a:pt x="80" y="104"/>
                </a:cubicBezTo>
                <a:cubicBezTo>
                  <a:pt x="73" y="104"/>
                  <a:pt x="68" y="109"/>
                  <a:pt x="68" y="116"/>
                </a:cubicBezTo>
                <a:cubicBezTo>
                  <a:pt x="68" y="180"/>
                  <a:pt x="68" y="180"/>
                  <a:pt x="68" y="180"/>
                </a:cubicBezTo>
                <a:cubicBezTo>
                  <a:pt x="68" y="187"/>
                  <a:pt x="73" y="192"/>
                  <a:pt x="80" y="192"/>
                </a:cubicBezTo>
                <a:cubicBezTo>
                  <a:pt x="87" y="192"/>
                  <a:pt x="92" y="187"/>
                  <a:pt x="92" y="180"/>
                </a:cubicBezTo>
                <a:lnTo>
                  <a:pt x="92" y="1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66" name="Freeform 68"/>
          <p:cNvSpPr>
            <a:spLocks noEditPoints="1"/>
          </p:cNvSpPr>
          <p:nvPr/>
        </p:nvSpPr>
        <p:spPr bwMode="auto">
          <a:xfrm>
            <a:off x="8175285" y="1418074"/>
            <a:ext cx="526368" cy="443997"/>
          </a:xfrm>
          <a:custGeom>
            <a:avLst/>
            <a:gdLst>
              <a:gd name="T0" fmla="*/ 246955 w 256"/>
              <a:gd name="T1" fmla="*/ 136437 h 216"/>
              <a:gd name="T2" fmla="*/ 415925 w 256"/>
              <a:gd name="T3" fmla="*/ 136437 h 216"/>
              <a:gd name="T4" fmla="*/ 370433 w 256"/>
              <a:gd name="T5" fmla="*/ 116946 h 216"/>
              <a:gd name="T6" fmla="*/ 350937 w 256"/>
              <a:gd name="T7" fmla="*/ 97455 h 216"/>
              <a:gd name="T8" fmla="*/ 311944 w 256"/>
              <a:gd name="T9" fmla="*/ 97455 h 216"/>
              <a:gd name="T10" fmla="*/ 292447 w 256"/>
              <a:gd name="T11" fmla="*/ 116946 h 216"/>
              <a:gd name="T12" fmla="*/ 292447 w 256"/>
              <a:gd name="T13" fmla="*/ 155928 h 216"/>
              <a:gd name="T14" fmla="*/ 311944 w 256"/>
              <a:gd name="T15" fmla="*/ 175419 h 216"/>
              <a:gd name="T16" fmla="*/ 350937 w 256"/>
              <a:gd name="T17" fmla="*/ 175419 h 216"/>
              <a:gd name="T18" fmla="*/ 370433 w 256"/>
              <a:gd name="T19" fmla="*/ 155928 h 216"/>
              <a:gd name="T20" fmla="*/ 370433 w 256"/>
              <a:gd name="T21" fmla="*/ 116946 h 216"/>
              <a:gd name="T22" fmla="*/ 230708 w 256"/>
              <a:gd name="T23" fmla="*/ 29236 h 216"/>
              <a:gd name="T24" fmla="*/ 227459 w 256"/>
              <a:gd name="T25" fmla="*/ 19491 h 216"/>
              <a:gd name="T26" fmla="*/ 264827 w 256"/>
              <a:gd name="T27" fmla="*/ 11370 h 216"/>
              <a:gd name="T28" fmla="*/ 282699 w 256"/>
              <a:gd name="T29" fmla="*/ 45479 h 216"/>
              <a:gd name="T30" fmla="*/ 185217 w 256"/>
              <a:gd name="T31" fmla="*/ 29236 h 216"/>
              <a:gd name="T32" fmla="*/ 99107 w 256"/>
              <a:gd name="T33" fmla="*/ 110449 h 216"/>
              <a:gd name="T34" fmla="*/ 151098 w 256"/>
              <a:gd name="T35" fmla="*/ 11370 h 216"/>
              <a:gd name="T36" fmla="*/ 188466 w 256"/>
              <a:gd name="T37" fmla="*/ 19491 h 216"/>
              <a:gd name="T38" fmla="*/ 159221 w 256"/>
              <a:gd name="T39" fmla="*/ 129940 h 216"/>
              <a:gd name="T40" fmla="*/ 227459 w 256"/>
              <a:gd name="T41" fmla="*/ 136437 h 216"/>
              <a:gd name="T42" fmla="*/ 266452 w 256"/>
              <a:gd name="T43" fmla="*/ 292364 h 216"/>
              <a:gd name="T44" fmla="*/ 305445 w 256"/>
              <a:gd name="T45" fmla="*/ 292364 h 216"/>
              <a:gd name="T46" fmla="*/ 331440 w 256"/>
              <a:gd name="T47" fmla="*/ 240388 h 216"/>
              <a:gd name="T48" fmla="*/ 337939 w 256"/>
              <a:gd name="T49" fmla="*/ 336219 h 216"/>
              <a:gd name="T50" fmla="*/ 318443 w 256"/>
              <a:gd name="T51" fmla="*/ 350837 h 216"/>
              <a:gd name="T52" fmla="*/ 310319 w 256"/>
              <a:gd name="T53" fmla="*/ 350837 h 216"/>
              <a:gd name="T54" fmla="*/ 97482 w 256"/>
              <a:gd name="T55" fmla="*/ 350837 h 216"/>
              <a:gd name="T56" fmla="*/ 77986 w 256"/>
              <a:gd name="T57" fmla="*/ 336219 h 216"/>
              <a:gd name="T58" fmla="*/ 37368 w 256"/>
              <a:gd name="T59" fmla="*/ 168922 h 216"/>
              <a:gd name="T60" fmla="*/ 0 w 256"/>
              <a:gd name="T61" fmla="*/ 149431 h 216"/>
              <a:gd name="T62" fmla="*/ 94233 w 256"/>
              <a:gd name="T63" fmla="*/ 129940 h 216"/>
              <a:gd name="T64" fmla="*/ 188466 w 256"/>
              <a:gd name="T65" fmla="*/ 292364 h 216"/>
              <a:gd name="T66" fmla="*/ 227459 w 256"/>
              <a:gd name="T67" fmla="*/ 292364 h 216"/>
              <a:gd name="T68" fmla="*/ 207963 w 256"/>
              <a:gd name="T69" fmla="*/ 168922 h 216"/>
              <a:gd name="T70" fmla="*/ 188466 w 256"/>
              <a:gd name="T71" fmla="*/ 292364 h 216"/>
              <a:gd name="T72" fmla="*/ 129977 w 256"/>
              <a:gd name="T73" fmla="*/ 168922 h 216"/>
              <a:gd name="T74" fmla="*/ 110480 w 256"/>
              <a:gd name="T75" fmla="*/ 292364 h 216"/>
              <a:gd name="T76" fmla="*/ 149473 w 256"/>
              <a:gd name="T77" fmla="*/ 292364 h 21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56" h="216">
                <a:moveTo>
                  <a:pt x="204" y="136"/>
                </a:moveTo>
                <a:cubicBezTo>
                  <a:pt x="175" y="136"/>
                  <a:pt x="152" y="113"/>
                  <a:pt x="152" y="84"/>
                </a:cubicBezTo>
                <a:cubicBezTo>
                  <a:pt x="152" y="55"/>
                  <a:pt x="175" y="32"/>
                  <a:pt x="204" y="32"/>
                </a:cubicBezTo>
                <a:cubicBezTo>
                  <a:pt x="233" y="32"/>
                  <a:pt x="256" y="55"/>
                  <a:pt x="256" y="84"/>
                </a:cubicBezTo>
                <a:cubicBezTo>
                  <a:pt x="256" y="113"/>
                  <a:pt x="233" y="136"/>
                  <a:pt x="204" y="136"/>
                </a:cubicBezTo>
                <a:moveTo>
                  <a:pt x="228" y="72"/>
                </a:moveTo>
                <a:cubicBezTo>
                  <a:pt x="216" y="72"/>
                  <a:pt x="216" y="72"/>
                  <a:pt x="216" y="72"/>
                </a:cubicBezTo>
                <a:cubicBezTo>
                  <a:pt x="216" y="60"/>
                  <a:pt x="216" y="60"/>
                  <a:pt x="216" y="60"/>
                </a:cubicBezTo>
                <a:cubicBezTo>
                  <a:pt x="216" y="53"/>
                  <a:pt x="211" y="48"/>
                  <a:pt x="204" y="48"/>
                </a:cubicBezTo>
                <a:cubicBezTo>
                  <a:pt x="197" y="48"/>
                  <a:pt x="192" y="53"/>
                  <a:pt x="192" y="60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80" y="72"/>
                  <a:pt x="180" y="72"/>
                  <a:pt x="180" y="72"/>
                </a:cubicBezTo>
                <a:cubicBezTo>
                  <a:pt x="173" y="72"/>
                  <a:pt x="168" y="77"/>
                  <a:pt x="168" y="84"/>
                </a:cubicBezTo>
                <a:cubicBezTo>
                  <a:pt x="168" y="91"/>
                  <a:pt x="173" y="96"/>
                  <a:pt x="180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08"/>
                  <a:pt x="192" y="108"/>
                  <a:pt x="192" y="108"/>
                </a:cubicBezTo>
                <a:cubicBezTo>
                  <a:pt x="192" y="115"/>
                  <a:pt x="197" y="120"/>
                  <a:pt x="204" y="120"/>
                </a:cubicBezTo>
                <a:cubicBezTo>
                  <a:pt x="211" y="120"/>
                  <a:pt x="216" y="115"/>
                  <a:pt x="216" y="108"/>
                </a:cubicBezTo>
                <a:cubicBezTo>
                  <a:pt x="216" y="96"/>
                  <a:pt x="216" y="96"/>
                  <a:pt x="216" y="96"/>
                </a:cubicBezTo>
                <a:cubicBezTo>
                  <a:pt x="228" y="96"/>
                  <a:pt x="228" y="96"/>
                  <a:pt x="228" y="96"/>
                </a:cubicBezTo>
                <a:cubicBezTo>
                  <a:pt x="235" y="96"/>
                  <a:pt x="240" y="91"/>
                  <a:pt x="240" y="84"/>
                </a:cubicBezTo>
                <a:cubicBezTo>
                  <a:pt x="240" y="77"/>
                  <a:pt x="235" y="72"/>
                  <a:pt x="228" y="72"/>
                </a:cubicBezTo>
                <a:moveTo>
                  <a:pt x="155" y="43"/>
                </a:moveTo>
                <a:cubicBezTo>
                  <a:pt x="142" y="18"/>
                  <a:pt x="142" y="18"/>
                  <a:pt x="142" y="18"/>
                </a:cubicBezTo>
                <a:cubicBezTo>
                  <a:pt x="142" y="18"/>
                  <a:pt x="142" y="18"/>
                  <a:pt x="142" y="18"/>
                </a:cubicBezTo>
                <a:cubicBezTo>
                  <a:pt x="141" y="16"/>
                  <a:pt x="140" y="14"/>
                  <a:pt x="140" y="12"/>
                </a:cubicBezTo>
                <a:cubicBezTo>
                  <a:pt x="140" y="5"/>
                  <a:pt x="145" y="0"/>
                  <a:pt x="152" y="0"/>
                </a:cubicBezTo>
                <a:cubicBezTo>
                  <a:pt x="157" y="0"/>
                  <a:pt x="161" y="3"/>
                  <a:pt x="163" y="7"/>
                </a:cubicBezTo>
                <a:cubicBezTo>
                  <a:pt x="163" y="7"/>
                  <a:pt x="163" y="7"/>
                  <a:pt x="163" y="7"/>
                </a:cubicBezTo>
                <a:cubicBezTo>
                  <a:pt x="174" y="28"/>
                  <a:pt x="174" y="28"/>
                  <a:pt x="174" y="28"/>
                </a:cubicBezTo>
                <a:cubicBezTo>
                  <a:pt x="167" y="31"/>
                  <a:pt x="160" y="37"/>
                  <a:pt x="155" y="43"/>
                </a:cubicBezTo>
                <a:moveTo>
                  <a:pt x="114" y="18"/>
                </a:moveTo>
                <a:cubicBezTo>
                  <a:pt x="88" y="68"/>
                  <a:pt x="88" y="68"/>
                  <a:pt x="88" y="68"/>
                </a:cubicBezTo>
                <a:cubicBezTo>
                  <a:pt x="61" y="68"/>
                  <a:pt x="61" y="68"/>
                  <a:pt x="61" y="68"/>
                </a:cubicBezTo>
                <a:cubicBezTo>
                  <a:pt x="93" y="7"/>
                  <a:pt x="93" y="7"/>
                  <a:pt x="93" y="7"/>
                </a:cubicBezTo>
                <a:cubicBezTo>
                  <a:pt x="93" y="7"/>
                  <a:pt x="93" y="7"/>
                  <a:pt x="93" y="7"/>
                </a:cubicBezTo>
                <a:cubicBezTo>
                  <a:pt x="95" y="3"/>
                  <a:pt x="99" y="0"/>
                  <a:pt x="104" y="0"/>
                </a:cubicBezTo>
                <a:cubicBezTo>
                  <a:pt x="111" y="0"/>
                  <a:pt x="116" y="5"/>
                  <a:pt x="116" y="12"/>
                </a:cubicBezTo>
                <a:cubicBezTo>
                  <a:pt x="116" y="14"/>
                  <a:pt x="115" y="16"/>
                  <a:pt x="114" y="18"/>
                </a:cubicBezTo>
                <a:close/>
                <a:moveTo>
                  <a:pt x="98" y="80"/>
                </a:moveTo>
                <a:cubicBezTo>
                  <a:pt x="140" y="80"/>
                  <a:pt x="140" y="80"/>
                  <a:pt x="140" y="80"/>
                </a:cubicBezTo>
                <a:cubicBezTo>
                  <a:pt x="140" y="81"/>
                  <a:pt x="140" y="83"/>
                  <a:pt x="140" y="84"/>
                </a:cubicBezTo>
                <a:cubicBezTo>
                  <a:pt x="140" y="104"/>
                  <a:pt x="149" y="122"/>
                  <a:pt x="164" y="134"/>
                </a:cubicBezTo>
                <a:cubicBezTo>
                  <a:pt x="164" y="180"/>
                  <a:pt x="164" y="180"/>
                  <a:pt x="164" y="180"/>
                </a:cubicBezTo>
                <a:cubicBezTo>
                  <a:pt x="164" y="187"/>
                  <a:pt x="169" y="192"/>
                  <a:pt x="176" y="192"/>
                </a:cubicBezTo>
                <a:cubicBezTo>
                  <a:pt x="183" y="192"/>
                  <a:pt x="188" y="187"/>
                  <a:pt x="188" y="180"/>
                </a:cubicBezTo>
                <a:cubicBezTo>
                  <a:pt x="188" y="146"/>
                  <a:pt x="188" y="146"/>
                  <a:pt x="188" y="146"/>
                </a:cubicBezTo>
                <a:cubicBezTo>
                  <a:pt x="193" y="147"/>
                  <a:pt x="198" y="148"/>
                  <a:pt x="204" y="148"/>
                </a:cubicBezTo>
                <a:cubicBezTo>
                  <a:pt x="211" y="148"/>
                  <a:pt x="217" y="147"/>
                  <a:pt x="223" y="145"/>
                </a:cubicBezTo>
                <a:cubicBezTo>
                  <a:pt x="208" y="207"/>
                  <a:pt x="208" y="207"/>
                  <a:pt x="208" y="207"/>
                </a:cubicBezTo>
                <a:cubicBezTo>
                  <a:pt x="208" y="207"/>
                  <a:pt x="208" y="207"/>
                  <a:pt x="208" y="207"/>
                </a:cubicBezTo>
                <a:cubicBezTo>
                  <a:pt x="206" y="212"/>
                  <a:pt x="202" y="216"/>
                  <a:pt x="196" y="216"/>
                </a:cubicBezTo>
                <a:cubicBezTo>
                  <a:pt x="194" y="216"/>
                  <a:pt x="194" y="216"/>
                  <a:pt x="194" y="216"/>
                </a:cubicBezTo>
                <a:cubicBezTo>
                  <a:pt x="191" y="216"/>
                  <a:pt x="191" y="216"/>
                  <a:pt x="191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54" y="216"/>
                  <a:pt x="50" y="212"/>
                  <a:pt x="48" y="207"/>
                </a:cubicBezTo>
                <a:cubicBezTo>
                  <a:pt x="48" y="207"/>
                  <a:pt x="48" y="207"/>
                  <a:pt x="48" y="207"/>
                </a:cubicBezTo>
                <a:cubicBezTo>
                  <a:pt x="23" y="104"/>
                  <a:pt x="23" y="104"/>
                  <a:pt x="23" y="104"/>
                </a:cubicBezTo>
                <a:cubicBezTo>
                  <a:pt x="12" y="104"/>
                  <a:pt x="12" y="104"/>
                  <a:pt x="12" y="104"/>
                </a:cubicBezTo>
                <a:cubicBezTo>
                  <a:pt x="5" y="104"/>
                  <a:pt x="0" y="99"/>
                  <a:pt x="0" y="92"/>
                </a:cubicBezTo>
                <a:cubicBezTo>
                  <a:pt x="0" y="85"/>
                  <a:pt x="5" y="80"/>
                  <a:pt x="12" y="80"/>
                </a:cubicBezTo>
                <a:cubicBezTo>
                  <a:pt x="58" y="80"/>
                  <a:pt x="58" y="80"/>
                  <a:pt x="58" y="80"/>
                </a:cubicBezTo>
                <a:cubicBezTo>
                  <a:pt x="98" y="80"/>
                  <a:pt x="98" y="80"/>
                  <a:pt x="98" y="80"/>
                </a:cubicBezTo>
                <a:close/>
                <a:moveTo>
                  <a:pt x="116" y="180"/>
                </a:moveTo>
                <a:cubicBezTo>
                  <a:pt x="116" y="187"/>
                  <a:pt x="121" y="192"/>
                  <a:pt x="128" y="192"/>
                </a:cubicBezTo>
                <a:cubicBezTo>
                  <a:pt x="135" y="192"/>
                  <a:pt x="140" y="187"/>
                  <a:pt x="140" y="180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40" y="109"/>
                  <a:pt x="135" y="104"/>
                  <a:pt x="128" y="104"/>
                </a:cubicBezTo>
                <a:cubicBezTo>
                  <a:pt x="121" y="104"/>
                  <a:pt x="116" y="109"/>
                  <a:pt x="116" y="116"/>
                </a:cubicBezTo>
                <a:lnTo>
                  <a:pt x="116" y="180"/>
                </a:lnTo>
                <a:close/>
                <a:moveTo>
                  <a:pt x="92" y="116"/>
                </a:moveTo>
                <a:cubicBezTo>
                  <a:pt x="92" y="109"/>
                  <a:pt x="87" y="104"/>
                  <a:pt x="80" y="104"/>
                </a:cubicBezTo>
                <a:cubicBezTo>
                  <a:pt x="73" y="104"/>
                  <a:pt x="68" y="109"/>
                  <a:pt x="68" y="116"/>
                </a:cubicBezTo>
                <a:cubicBezTo>
                  <a:pt x="68" y="180"/>
                  <a:pt x="68" y="180"/>
                  <a:pt x="68" y="180"/>
                </a:cubicBezTo>
                <a:cubicBezTo>
                  <a:pt x="68" y="187"/>
                  <a:pt x="73" y="192"/>
                  <a:pt x="80" y="192"/>
                </a:cubicBezTo>
                <a:cubicBezTo>
                  <a:pt x="87" y="192"/>
                  <a:pt x="92" y="187"/>
                  <a:pt x="92" y="180"/>
                </a:cubicBezTo>
                <a:lnTo>
                  <a:pt x="92" y="1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67" name="Freeform 69"/>
          <p:cNvSpPr>
            <a:spLocks noEditPoints="1"/>
          </p:cNvSpPr>
          <p:nvPr/>
        </p:nvSpPr>
        <p:spPr bwMode="auto">
          <a:xfrm>
            <a:off x="7253135" y="1418074"/>
            <a:ext cx="526368" cy="443997"/>
          </a:xfrm>
          <a:custGeom>
            <a:avLst/>
            <a:gdLst>
              <a:gd name="T0" fmla="*/ 415925 w 256"/>
              <a:gd name="T1" fmla="*/ 147806 h 216"/>
              <a:gd name="T2" fmla="*/ 415925 w 256"/>
              <a:gd name="T3" fmla="*/ 149431 h 216"/>
              <a:gd name="T4" fmla="*/ 415925 w 256"/>
              <a:gd name="T5" fmla="*/ 149431 h 216"/>
              <a:gd name="T6" fmla="*/ 378557 w 256"/>
              <a:gd name="T7" fmla="*/ 168922 h 216"/>
              <a:gd name="T8" fmla="*/ 337939 w 256"/>
              <a:gd name="T9" fmla="*/ 336219 h 216"/>
              <a:gd name="T10" fmla="*/ 315193 w 256"/>
              <a:gd name="T11" fmla="*/ 350837 h 216"/>
              <a:gd name="T12" fmla="*/ 97482 w 256"/>
              <a:gd name="T13" fmla="*/ 350837 h 216"/>
              <a:gd name="T14" fmla="*/ 97482 w 256"/>
              <a:gd name="T15" fmla="*/ 350837 h 216"/>
              <a:gd name="T16" fmla="*/ 77986 w 256"/>
              <a:gd name="T17" fmla="*/ 336219 h 216"/>
              <a:gd name="T18" fmla="*/ 19496 w 256"/>
              <a:gd name="T19" fmla="*/ 168922 h 216"/>
              <a:gd name="T20" fmla="*/ 19496 w 256"/>
              <a:gd name="T21" fmla="*/ 129940 h 216"/>
              <a:gd name="T22" fmla="*/ 159221 w 256"/>
              <a:gd name="T23" fmla="*/ 129940 h 216"/>
              <a:gd name="T24" fmla="*/ 240457 w 256"/>
              <a:gd name="T25" fmla="*/ 129940 h 216"/>
              <a:gd name="T26" fmla="*/ 289198 w 256"/>
              <a:gd name="T27" fmla="*/ 129940 h 216"/>
              <a:gd name="T28" fmla="*/ 318443 w 256"/>
              <a:gd name="T29" fmla="*/ 129940 h 216"/>
              <a:gd name="T30" fmla="*/ 396429 w 256"/>
              <a:gd name="T31" fmla="*/ 129940 h 216"/>
              <a:gd name="T32" fmla="*/ 398053 w 256"/>
              <a:gd name="T33" fmla="*/ 129940 h 216"/>
              <a:gd name="T34" fmla="*/ 415925 w 256"/>
              <a:gd name="T35" fmla="*/ 146182 h 216"/>
              <a:gd name="T36" fmla="*/ 129977 w 256"/>
              <a:gd name="T37" fmla="*/ 168922 h 216"/>
              <a:gd name="T38" fmla="*/ 110480 w 256"/>
              <a:gd name="T39" fmla="*/ 292364 h 216"/>
              <a:gd name="T40" fmla="*/ 149473 w 256"/>
              <a:gd name="T41" fmla="*/ 292364 h 216"/>
              <a:gd name="T42" fmla="*/ 227459 w 256"/>
              <a:gd name="T43" fmla="*/ 188412 h 216"/>
              <a:gd name="T44" fmla="*/ 188466 w 256"/>
              <a:gd name="T45" fmla="*/ 188412 h 216"/>
              <a:gd name="T46" fmla="*/ 207963 w 256"/>
              <a:gd name="T47" fmla="*/ 311855 h 216"/>
              <a:gd name="T48" fmla="*/ 227459 w 256"/>
              <a:gd name="T49" fmla="*/ 188412 h 216"/>
              <a:gd name="T50" fmla="*/ 285948 w 256"/>
              <a:gd name="T51" fmla="*/ 168922 h 216"/>
              <a:gd name="T52" fmla="*/ 266452 w 256"/>
              <a:gd name="T53" fmla="*/ 292364 h 216"/>
              <a:gd name="T54" fmla="*/ 305445 w 256"/>
              <a:gd name="T55" fmla="*/ 292364 h 216"/>
              <a:gd name="T56" fmla="*/ 230708 w 256"/>
              <a:gd name="T57" fmla="*/ 29236 h 216"/>
              <a:gd name="T58" fmla="*/ 227459 w 256"/>
              <a:gd name="T59" fmla="*/ 19491 h 216"/>
              <a:gd name="T60" fmla="*/ 264827 w 256"/>
              <a:gd name="T61" fmla="*/ 11370 h 216"/>
              <a:gd name="T62" fmla="*/ 316818 w 256"/>
              <a:gd name="T63" fmla="*/ 110449 h 216"/>
              <a:gd name="T64" fmla="*/ 230708 w 256"/>
              <a:gd name="T65" fmla="*/ 29236 h 216"/>
              <a:gd name="T66" fmla="*/ 142974 w 256"/>
              <a:gd name="T67" fmla="*/ 110449 h 216"/>
              <a:gd name="T68" fmla="*/ 151098 w 256"/>
              <a:gd name="T69" fmla="*/ 11370 h 216"/>
              <a:gd name="T70" fmla="*/ 168970 w 256"/>
              <a:gd name="T71" fmla="*/ 0 h 216"/>
              <a:gd name="T72" fmla="*/ 185217 w 256"/>
              <a:gd name="T73" fmla="*/ 29236 h 21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56" h="216">
                <a:moveTo>
                  <a:pt x="256" y="90"/>
                </a:moveTo>
                <a:cubicBezTo>
                  <a:pt x="256" y="91"/>
                  <a:pt x="256" y="91"/>
                  <a:pt x="256" y="91"/>
                </a:cubicBezTo>
                <a:cubicBezTo>
                  <a:pt x="256" y="91"/>
                  <a:pt x="256" y="92"/>
                  <a:pt x="256" y="92"/>
                </a:cubicBezTo>
                <a:cubicBezTo>
                  <a:pt x="256" y="92"/>
                  <a:pt x="256" y="92"/>
                  <a:pt x="256" y="92"/>
                </a:cubicBezTo>
                <a:cubicBezTo>
                  <a:pt x="256" y="92"/>
                  <a:pt x="256" y="92"/>
                  <a:pt x="256" y="92"/>
                </a:cubicBezTo>
                <a:cubicBezTo>
                  <a:pt x="256" y="92"/>
                  <a:pt x="256" y="92"/>
                  <a:pt x="256" y="92"/>
                </a:cubicBezTo>
                <a:cubicBezTo>
                  <a:pt x="256" y="99"/>
                  <a:pt x="251" y="104"/>
                  <a:pt x="244" y="104"/>
                </a:cubicBezTo>
                <a:cubicBezTo>
                  <a:pt x="233" y="104"/>
                  <a:pt x="233" y="104"/>
                  <a:pt x="233" y="104"/>
                </a:cubicBezTo>
                <a:cubicBezTo>
                  <a:pt x="208" y="207"/>
                  <a:pt x="208" y="207"/>
                  <a:pt x="208" y="207"/>
                </a:cubicBezTo>
                <a:cubicBezTo>
                  <a:pt x="208" y="207"/>
                  <a:pt x="208" y="207"/>
                  <a:pt x="208" y="207"/>
                </a:cubicBezTo>
                <a:cubicBezTo>
                  <a:pt x="206" y="212"/>
                  <a:pt x="202" y="216"/>
                  <a:pt x="196" y="216"/>
                </a:cubicBezTo>
                <a:cubicBezTo>
                  <a:pt x="194" y="216"/>
                  <a:pt x="194" y="216"/>
                  <a:pt x="194" y="216"/>
                </a:cubicBezTo>
                <a:cubicBezTo>
                  <a:pt x="191" y="216"/>
                  <a:pt x="191" y="216"/>
                  <a:pt x="191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54" y="216"/>
                  <a:pt x="50" y="212"/>
                  <a:pt x="48" y="207"/>
                </a:cubicBezTo>
                <a:cubicBezTo>
                  <a:pt x="48" y="207"/>
                  <a:pt x="48" y="207"/>
                  <a:pt x="48" y="207"/>
                </a:cubicBezTo>
                <a:cubicBezTo>
                  <a:pt x="23" y="104"/>
                  <a:pt x="23" y="104"/>
                  <a:pt x="23" y="104"/>
                </a:cubicBezTo>
                <a:cubicBezTo>
                  <a:pt x="12" y="104"/>
                  <a:pt x="12" y="104"/>
                  <a:pt x="12" y="104"/>
                </a:cubicBezTo>
                <a:cubicBezTo>
                  <a:pt x="5" y="104"/>
                  <a:pt x="0" y="99"/>
                  <a:pt x="0" y="92"/>
                </a:cubicBezTo>
                <a:cubicBezTo>
                  <a:pt x="0" y="85"/>
                  <a:pt x="5" y="80"/>
                  <a:pt x="12" y="80"/>
                </a:cubicBezTo>
                <a:cubicBezTo>
                  <a:pt x="58" y="80"/>
                  <a:pt x="58" y="80"/>
                  <a:pt x="58" y="80"/>
                </a:cubicBezTo>
                <a:cubicBezTo>
                  <a:pt x="98" y="80"/>
                  <a:pt x="98" y="80"/>
                  <a:pt x="98" y="80"/>
                </a:cubicBezTo>
                <a:cubicBezTo>
                  <a:pt x="98" y="80"/>
                  <a:pt x="98" y="80"/>
                  <a:pt x="98" y="80"/>
                </a:cubicBezTo>
                <a:cubicBezTo>
                  <a:pt x="148" y="80"/>
                  <a:pt x="148" y="80"/>
                  <a:pt x="148" y="80"/>
                </a:cubicBezTo>
                <a:cubicBezTo>
                  <a:pt x="148" y="80"/>
                  <a:pt x="148" y="80"/>
                  <a:pt x="148" y="80"/>
                </a:cubicBezTo>
                <a:cubicBezTo>
                  <a:pt x="178" y="80"/>
                  <a:pt x="178" y="80"/>
                  <a:pt x="178" y="80"/>
                </a:cubicBezTo>
                <a:cubicBezTo>
                  <a:pt x="179" y="80"/>
                  <a:pt x="179" y="80"/>
                  <a:pt x="179" y="80"/>
                </a:cubicBezTo>
                <a:cubicBezTo>
                  <a:pt x="196" y="80"/>
                  <a:pt x="196" y="80"/>
                  <a:pt x="196" y="80"/>
                </a:cubicBezTo>
                <a:cubicBezTo>
                  <a:pt x="198" y="80"/>
                  <a:pt x="198" y="80"/>
                  <a:pt x="198" y="80"/>
                </a:cubicBezTo>
                <a:cubicBezTo>
                  <a:pt x="244" y="80"/>
                  <a:pt x="244" y="80"/>
                  <a:pt x="244" y="80"/>
                </a:cubicBezTo>
                <a:cubicBezTo>
                  <a:pt x="244" y="80"/>
                  <a:pt x="244" y="80"/>
                  <a:pt x="244" y="80"/>
                </a:cubicBezTo>
                <a:cubicBezTo>
                  <a:pt x="245" y="80"/>
                  <a:pt x="245" y="80"/>
                  <a:pt x="245" y="80"/>
                </a:cubicBezTo>
                <a:cubicBezTo>
                  <a:pt x="251" y="80"/>
                  <a:pt x="255" y="85"/>
                  <a:pt x="256" y="90"/>
                </a:cubicBezTo>
                <a:cubicBezTo>
                  <a:pt x="256" y="90"/>
                  <a:pt x="256" y="90"/>
                  <a:pt x="256" y="90"/>
                </a:cubicBezTo>
                <a:moveTo>
                  <a:pt x="92" y="116"/>
                </a:moveTo>
                <a:cubicBezTo>
                  <a:pt x="92" y="109"/>
                  <a:pt x="87" y="104"/>
                  <a:pt x="80" y="104"/>
                </a:cubicBezTo>
                <a:cubicBezTo>
                  <a:pt x="73" y="104"/>
                  <a:pt x="68" y="109"/>
                  <a:pt x="68" y="116"/>
                </a:cubicBezTo>
                <a:cubicBezTo>
                  <a:pt x="68" y="180"/>
                  <a:pt x="68" y="180"/>
                  <a:pt x="68" y="180"/>
                </a:cubicBezTo>
                <a:cubicBezTo>
                  <a:pt x="68" y="187"/>
                  <a:pt x="73" y="192"/>
                  <a:pt x="80" y="192"/>
                </a:cubicBezTo>
                <a:cubicBezTo>
                  <a:pt x="87" y="192"/>
                  <a:pt x="92" y="187"/>
                  <a:pt x="92" y="180"/>
                </a:cubicBezTo>
                <a:lnTo>
                  <a:pt x="92" y="116"/>
                </a:lnTo>
                <a:close/>
                <a:moveTo>
                  <a:pt x="140" y="116"/>
                </a:moveTo>
                <a:cubicBezTo>
                  <a:pt x="140" y="109"/>
                  <a:pt x="135" y="104"/>
                  <a:pt x="128" y="104"/>
                </a:cubicBezTo>
                <a:cubicBezTo>
                  <a:pt x="121" y="104"/>
                  <a:pt x="116" y="109"/>
                  <a:pt x="116" y="116"/>
                </a:cubicBezTo>
                <a:cubicBezTo>
                  <a:pt x="116" y="180"/>
                  <a:pt x="116" y="180"/>
                  <a:pt x="116" y="180"/>
                </a:cubicBezTo>
                <a:cubicBezTo>
                  <a:pt x="116" y="187"/>
                  <a:pt x="121" y="192"/>
                  <a:pt x="128" y="192"/>
                </a:cubicBezTo>
                <a:cubicBezTo>
                  <a:pt x="135" y="192"/>
                  <a:pt x="140" y="187"/>
                  <a:pt x="140" y="180"/>
                </a:cubicBezTo>
                <a:lnTo>
                  <a:pt x="140" y="116"/>
                </a:lnTo>
                <a:close/>
                <a:moveTo>
                  <a:pt x="188" y="116"/>
                </a:moveTo>
                <a:cubicBezTo>
                  <a:pt x="188" y="109"/>
                  <a:pt x="183" y="104"/>
                  <a:pt x="176" y="104"/>
                </a:cubicBezTo>
                <a:cubicBezTo>
                  <a:pt x="169" y="104"/>
                  <a:pt x="164" y="109"/>
                  <a:pt x="164" y="116"/>
                </a:cubicBezTo>
                <a:cubicBezTo>
                  <a:pt x="164" y="180"/>
                  <a:pt x="164" y="180"/>
                  <a:pt x="164" y="180"/>
                </a:cubicBezTo>
                <a:cubicBezTo>
                  <a:pt x="164" y="187"/>
                  <a:pt x="169" y="192"/>
                  <a:pt x="176" y="192"/>
                </a:cubicBezTo>
                <a:cubicBezTo>
                  <a:pt x="183" y="192"/>
                  <a:pt x="188" y="187"/>
                  <a:pt x="188" y="180"/>
                </a:cubicBezTo>
                <a:lnTo>
                  <a:pt x="188" y="116"/>
                </a:lnTo>
                <a:close/>
                <a:moveTo>
                  <a:pt x="142" y="18"/>
                </a:moveTo>
                <a:cubicBezTo>
                  <a:pt x="142" y="18"/>
                  <a:pt x="142" y="18"/>
                  <a:pt x="142" y="18"/>
                </a:cubicBezTo>
                <a:cubicBezTo>
                  <a:pt x="141" y="16"/>
                  <a:pt x="140" y="14"/>
                  <a:pt x="140" y="12"/>
                </a:cubicBezTo>
                <a:cubicBezTo>
                  <a:pt x="140" y="5"/>
                  <a:pt x="145" y="0"/>
                  <a:pt x="152" y="0"/>
                </a:cubicBezTo>
                <a:cubicBezTo>
                  <a:pt x="157" y="0"/>
                  <a:pt x="161" y="3"/>
                  <a:pt x="163" y="7"/>
                </a:cubicBezTo>
                <a:cubicBezTo>
                  <a:pt x="163" y="7"/>
                  <a:pt x="163" y="7"/>
                  <a:pt x="163" y="7"/>
                </a:cubicBezTo>
                <a:cubicBezTo>
                  <a:pt x="195" y="68"/>
                  <a:pt x="195" y="68"/>
                  <a:pt x="195" y="68"/>
                </a:cubicBezTo>
                <a:cubicBezTo>
                  <a:pt x="168" y="68"/>
                  <a:pt x="168" y="68"/>
                  <a:pt x="168" y="68"/>
                </a:cubicBezTo>
                <a:lnTo>
                  <a:pt x="142" y="18"/>
                </a:lnTo>
                <a:close/>
                <a:moveTo>
                  <a:pt x="114" y="18"/>
                </a:moveTo>
                <a:cubicBezTo>
                  <a:pt x="88" y="68"/>
                  <a:pt x="88" y="68"/>
                  <a:pt x="88" y="68"/>
                </a:cubicBezTo>
                <a:cubicBezTo>
                  <a:pt x="61" y="68"/>
                  <a:pt x="61" y="68"/>
                  <a:pt x="61" y="68"/>
                </a:cubicBezTo>
                <a:cubicBezTo>
                  <a:pt x="93" y="7"/>
                  <a:pt x="93" y="7"/>
                  <a:pt x="93" y="7"/>
                </a:cubicBezTo>
                <a:cubicBezTo>
                  <a:pt x="93" y="7"/>
                  <a:pt x="93" y="7"/>
                  <a:pt x="93" y="7"/>
                </a:cubicBezTo>
                <a:cubicBezTo>
                  <a:pt x="95" y="3"/>
                  <a:pt x="99" y="0"/>
                  <a:pt x="104" y="0"/>
                </a:cubicBezTo>
                <a:cubicBezTo>
                  <a:pt x="111" y="0"/>
                  <a:pt x="116" y="5"/>
                  <a:pt x="116" y="12"/>
                </a:cubicBezTo>
                <a:cubicBezTo>
                  <a:pt x="116" y="14"/>
                  <a:pt x="115" y="16"/>
                  <a:pt x="114" y="1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68" name="Freeform 70"/>
          <p:cNvSpPr>
            <a:spLocks noEditPoints="1"/>
          </p:cNvSpPr>
          <p:nvPr/>
        </p:nvSpPr>
        <p:spPr bwMode="auto">
          <a:xfrm>
            <a:off x="6381212" y="1375884"/>
            <a:ext cx="427926" cy="526368"/>
          </a:xfrm>
          <a:custGeom>
            <a:avLst/>
            <a:gdLst>
              <a:gd name="T0" fmla="*/ 318630 w 208"/>
              <a:gd name="T1" fmla="*/ 415925 h 256"/>
              <a:gd name="T2" fmla="*/ 19508 w 208"/>
              <a:gd name="T3" fmla="*/ 415925 h 256"/>
              <a:gd name="T4" fmla="*/ 0 w 208"/>
              <a:gd name="T5" fmla="*/ 396429 h 256"/>
              <a:gd name="T6" fmla="*/ 0 w 208"/>
              <a:gd name="T7" fmla="*/ 376932 h 256"/>
              <a:gd name="T8" fmla="*/ 338138 w 208"/>
              <a:gd name="T9" fmla="*/ 376932 h 256"/>
              <a:gd name="T10" fmla="*/ 338138 w 208"/>
              <a:gd name="T11" fmla="*/ 396429 h 256"/>
              <a:gd name="T12" fmla="*/ 318630 w 208"/>
              <a:gd name="T13" fmla="*/ 415925 h 256"/>
              <a:gd name="T14" fmla="*/ 0 w 208"/>
              <a:gd name="T15" fmla="*/ 116979 h 256"/>
              <a:gd name="T16" fmla="*/ 19508 w 208"/>
              <a:gd name="T17" fmla="*/ 97482 h 256"/>
              <a:gd name="T18" fmla="*/ 71529 w 208"/>
              <a:gd name="T19" fmla="*/ 97482 h 256"/>
              <a:gd name="T20" fmla="*/ 169069 w 208"/>
              <a:gd name="T21" fmla="*/ 0 h 256"/>
              <a:gd name="T22" fmla="*/ 266609 w 208"/>
              <a:gd name="T23" fmla="*/ 97482 h 256"/>
              <a:gd name="T24" fmla="*/ 318630 w 208"/>
              <a:gd name="T25" fmla="*/ 97482 h 256"/>
              <a:gd name="T26" fmla="*/ 338138 w 208"/>
              <a:gd name="T27" fmla="*/ 116979 h 256"/>
              <a:gd name="T28" fmla="*/ 338138 w 208"/>
              <a:gd name="T29" fmla="*/ 357436 h 256"/>
              <a:gd name="T30" fmla="*/ 0 w 208"/>
              <a:gd name="T31" fmla="*/ 357436 h 256"/>
              <a:gd name="T32" fmla="*/ 0 w 208"/>
              <a:gd name="T33" fmla="*/ 116979 h 256"/>
              <a:gd name="T34" fmla="*/ 227593 w 208"/>
              <a:gd name="T35" fmla="*/ 97482 h 256"/>
              <a:gd name="T36" fmla="*/ 169069 w 208"/>
              <a:gd name="T37" fmla="*/ 38993 h 256"/>
              <a:gd name="T38" fmla="*/ 110545 w 208"/>
              <a:gd name="T39" fmla="*/ 97482 h 256"/>
              <a:gd name="T40" fmla="*/ 227593 w 208"/>
              <a:gd name="T41" fmla="*/ 97482 h 25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08" h="256">
                <a:moveTo>
                  <a:pt x="196" y="256"/>
                </a:move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232"/>
                  <a:pt x="0" y="232"/>
                  <a:pt x="0" y="232"/>
                </a:cubicBezTo>
                <a:cubicBezTo>
                  <a:pt x="208" y="232"/>
                  <a:pt x="208" y="232"/>
                  <a:pt x="208" y="232"/>
                </a:cubicBezTo>
                <a:cubicBezTo>
                  <a:pt x="208" y="244"/>
                  <a:pt x="208" y="244"/>
                  <a:pt x="208" y="244"/>
                </a:cubicBezTo>
                <a:cubicBezTo>
                  <a:pt x="208" y="251"/>
                  <a:pt x="203" y="256"/>
                  <a:pt x="196" y="256"/>
                </a:cubicBezTo>
                <a:moveTo>
                  <a:pt x="0" y="72"/>
                </a:moveTo>
                <a:cubicBezTo>
                  <a:pt x="0" y="65"/>
                  <a:pt x="5" y="60"/>
                  <a:pt x="12" y="60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27"/>
                  <a:pt x="71" y="0"/>
                  <a:pt x="104" y="0"/>
                </a:cubicBezTo>
                <a:cubicBezTo>
                  <a:pt x="137" y="0"/>
                  <a:pt x="164" y="27"/>
                  <a:pt x="164" y="60"/>
                </a:cubicBezTo>
                <a:cubicBezTo>
                  <a:pt x="196" y="60"/>
                  <a:pt x="196" y="60"/>
                  <a:pt x="196" y="60"/>
                </a:cubicBezTo>
                <a:cubicBezTo>
                  <a:pt x="203" y="60"/>
                  <a:pt x="208" y="65"/>
                  <a:pt x="208" y="72"/>
                </a:cubicBezTo>
                <a:cubicBezTo>
                  <a:pt x="208" y="220"/>
                  <a:pt x="208" y="220"/>
                  <a:pt x="208" y="220"/>
                </a:cubicBezTo>
                <a:cubicBezTo>
                  <a:pt x="0" y="220"/>
                  <a:pt x="0" y="220"/>
                  <a:pt x="0" y="220"/>
                </a:cubicBezTo>
                <a:lnTo>
                  <a:pt x="0" y="72"/>
                </a:lnTo>
                <a:close/>
                <a:moveTo>
                  <a:pt x="140" y="60"/>
                </a:moveTo>
                <a:cubicBezTo>
                  <a:pt x="140" y="40"/>
                  <a:pt x="124" y="24"/>
                  <a:pt x="104" y="24"/>
                </a:cubicBezTo>
                <a:cubicBezTo>
                  <a:pt x="84" y="24"/>
                  <a:pt x="68" y="40"/>
                  <a:pt x="68" y="60"/>
                </a:cubicBezTo>
                <a:lnTo>
                  <a:pt x="140" y="6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69" name="Freeform 71"/>
          <p:cNvSpPr>
            <a:spLocks noEditPoints="1"/>
          </p:cNvSpPr>
          <p:nvPr/>
        </p:nvSpPr>
        <p:spPr bwMode="auto">
          <a:xfrm>
            <a:off x="5408837" y="1399992"/>
            <a:ext cx="528378" cy="478151"/>
          </a:xfrm>
          <a:custGeom>
            <a:avLst/>
            <a:gdLst>
              <a:gd name="T0" fmla="*/ 417513 w 256"/>
              <a:gd name="T1" fmla="*/ 156341 h 232"/>
              <a:gd name="T2" fmla="*/ 365324 w 256"/>
              <a:gd name="T3" fmla="*/ 208455 h 232"/>
              <a:gd name="T4" fmla="*/ 313135 w 256"/>
              <a:gd name="T5" fmla="*/ 156341 h 232"/>
              <a:gd name="T6" fmla="*/ 260946 w 256"/>
              <a:gd name="T7" fmla="*/ 208455 h 232"/>
              <a:gd name="T8" fmla="*/ 208757 w 256"/>
              <a:gd name="T9" fmla="*/ 156341 h 232"/>
              <a:gd name="T10" fmla="*/ 156567 w 256"/>
              <a:gd name="T11" fmla="*/ 208455 h 232"/>
              <a:gd name="T12" fmla="*/ 104378 w 256"/>
              <a:gd name="T13" fmla="*/ 156341 h 232"/>
              <a:gd name="T14" fmla="*/ 52189 w 256"/>
              <a:gd name="T15" fmla="*/ 208455 h 232"/>
              <a:gd name="T16" fmla="*/ 0 w 256"/>
              <a:gd name="T17" fmla="*/ 156341 h 232"/>
              <a:gd name="T18" fmla="*/ 37511 w 256"/>
              <a:gd name="T19" fmla="*/ 58628 h 232"/>
              <a:gd name="T20" fmla="*/ 381633 w 256"/>
              <a:gd name="T21" fmla="*/ 58628 h 232"/>
              <a:gd name="T22" fmla="*/ 417513 w 256"/>
              <a:gd name="T23" fmla="*/ 156341 h 232"/>
              <a:gd name="T24" fmla="*/ 352277 w 256"/>
              <a:gd name="T25" fmla="*/ 39085 h 232"/>
              <a:gd name="T26" fmla="*/ 65236 w 256"/>
              <a:gd name="T27" fmla="*/ 39085 h 232"/>
              <a:gd name="T28" fmla="*/ 45665 w 256"/>
              <a:gd name="T29" fmla="*/ 19543 h 232"/>
              <a:gd name="T30" fmla="*/ 65236 w 256"/>
              <a:gd name="T31" fmla="*/ 0 h 232"/>
              <a:gd name="T32" fmla="*/ 352277 w 256"/>
              <a:gd name="T33" fmla="*/ 0 h 232"/>
              <a:gd name="T34" fmla="*/ 371848 w 256"/>
              <a:gd name="T35" fmla="*/ 19543 h 232"/>
              <a:gd name="T36" fmla="*/ 352277 w 256"/>
              <a:gd name="T37" fmla="*/ 39085 h 232"/>
              <a:gd name="T38" fmla="*/ 58713 w 256"/>
              <a:gd name="T39" fmla="*/ 227998 h 232"/>
              <a:gd name="T40" fmla="*/ 58713 w 256"/>
              <a:gd name="T41" fmla="*/ 227998 h 232"/>
              <a:gd name="T42" fmla="*/ 63605 w 256"/>
              <a:gd name="T43" fmla="*/ 226369 h 232"/>
              <a:gd name="T44" fmla="*/ 65236 w 256"/>
              <a:gd name="T45" fmla="*/ 226369 h 232"/>
              <a:gd name="T46" fmla="*/ 68498 w 256"/>
              <a:gd name="T47" fmla="*/ 226369 h 232"/>
              <a:gd name="T48" fmla="*/ 78284 w 256"/>
              <a:gd name="T49" fmla="*/ 223112 h 232"/>
              <a:gd name="T50" fmla="*/ 78284 w 256"/>
              <a:gd name="T51" fmla="*/ 223112 h 232"/>
              <a:gd name="T52" fmla="*/ 78284 w 256"/>
              <a:gd name="T53" fmla="*/ 319197 h 232"/>
              <a:gd name="T54" fmla="*/ 339229 w 256"/>
              <a:gd name="T55" fmla="*/ 319197 h 232"/>
              <a:gd name="T56" fmla="*/ 339229 w 256"/>
              <a:gd name="T57" fmla="*/ 223112 h 232"/>
              <a:gd name="T58" fmla="*/ 339229 w 256"/>
              <a:gd name="T59" fmla="*/ 223112 h 232"/>
              <a:gd name="T60" fmla="*/ 349015 w 256"/>
              <a:gd name="T61" fmla="*/ 226369 h 232"/>
              <a:gd name="T62" fmla="*/ 352277 w 256"/>
              <a:gd name="T63" fmla="*/ 226369 h 232"/>
              <a:gd name="T64" fmla="*/ 353908 w 256"/>
              <a:gd name="T65" fmla="*/ 226369 h 232"/>
              <a:gd name="T66" fmla="*/ 358800 w 256"/>
              <a:gd name="T67" fmla="*/ 227998 h 232"/>
              <a:gd name="T68" fmla="*/ 358800 w 256"/>
              <a:gd name="T69" fmla="*/ 227998 h 232"/>
              <a:gd name="T70" fmla="*/ 365324 w 256"/>
              <a:gd name="T71" fmla="*/ 227998 h 232"/>
              <a:gd name="T72" fmla="*/ 378371 w 256"/>
              <a:gd name="T73" fmla="*/ 226369 h 232"/>
              <a:gd name="T74" fmla="*/ 378371 w 256"/>
              <a:gd name="T75" fmla="*/ 358282 h 232"/>
              <a:gd name="T76" fmla="*/ 358800 w 256"/>
              <a:gd name="T77" fmla="*/ 377825 h 232"/>
              <a:gd name="T78" fmla="*/ 58713 w 256"/>
              <a:gd name="T79" fmla="*/ 377825 h 232"/>
              <a:gd name="T80" fmla="*/ 39142 w 256"/>
              <a:gd name="T81" fmla="*/ 358282 h 232"/>
              <a:gd name="T82" fmla="*/ 39142 w 256"/>
              <a:gd name="T83" fmla="*/ 226369 h 232"/>
              <a:gd name="T84" fmla="*/ 52189 w 256"/>
              <a:gd name="T85" fmla="*/ 227998 h 232"/>
              <a:gd name="T86" fmla="*/ 58713 w 256"/>
              <a:gd name="T87" fmla="*/ 227998 h 23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56" h="232">
                <a:moveTo>
                  <a:pt x="256" y="96"/>
                </a:moveTo>
                <a:cubicBezTo>
                  <a:pt x="256" y="114"/>
                  <a:pt x="242" y="128"/>
                  <a:pt x="224" y="128"/>
                </a:cubicBezTo>
                <a:cubicBezTo>
                  <a:pt x="206" y="128"/>
                  <a:pt x="192" y="114"/>
                  <a:pt x="192" y="96"/>
                </a:cubicBezTo>
                <a:cubicBezTo>
                  <a:pt x="192" y="114"/>
                  <a:pt x="178" y="128"/>
                  <a:pt x="160" y="128"/>
                </a:cubicBezTo>
                <a:cubicBezTo>
                  <a:pt x="142" y="128"/>
                  <a:pt x="128" y="114"/>
                  <a:pt x="128" y="96"/>
                </a:cubicBezTo>
                <a:cubicBezTo>
                  <a:pt x="128" y="114"/>
                  <a:pt x="114" y="128"/>
                  <a:pt x="96" y="128"/>
                </a:cubicBezTo>
                <a:cubicBezTo>
                  <a:pt x="78" y="128"/>
                  <a:pt x="64" y="114"/>
                  <a:pt x="64" y="96"/>
                </a:cubicBezTo>
                <a:cubicBezTo>
                  <a:pt x="64" y="114"/>
                  <a:pt x="50" y="128"/>
                  <a:pt x="32" y="128"/>
                </a:cubicBezTo>
                <a:cubicBezTo>
                  <a:pt x="14" y="128"/>
                  <a:pt x="0" y="114"/>
                  <a:pt x="0" y="9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4" y="36"/>
                  <a:pt x="234" y="36"/>
                  <a:pt x="234" y="36"/>
                </a:cubicBezTo>
                <a:lnTo>
                  <a:pt x="256" y="96"/>
                </a:lnTo>
                <a:close/>
                <a:moveTo>
                  <a:pt x="216" y="24"/>
                </a:moveTo>
                <a:cubicBezTo>
                  <a:pt x="40" y="24"/>
                  <a:pt x="40" y="24"/>
                  <a:pt x="40" y="24"/>
                </a:cubicBezTo>
                <a:cubicBezTo>
                  <a:pt x="33" y="24"/>
                  <a:pt x="28" y="19"/>
                  <a:pt x="28" y="12"/>
                </a:cubicBezTo>
                <a:cubicBezTo>
                  <a:pt x="28" y="5"/>
                  <a:pt x="33" y="0"/>
                  <a:pt x="40" y="0"/>
                </a:cubicBezTo>
                <a:cubicBezTo>
                  <a:pt x="216" y="0"/>
                  <a:pt x="216" y="0"/>
                  <a:pt x="216" y="0"/>
                </a:cubicBezTo>
                <a:cubicBezTo>
                  <a:pt x="223" y="0"/>
                  <a:pt x="228" y="5"/>
                  <a:pt x="228" y="12"/>
                </a:cubicBezTo>
                <a:cubicBezTo>
                  <a:pt x="228" y="19"/>
                  <a:pt x="223" y="24"/>
                  <a:pt x="216" y="24"/>
                </a:cubicBezTo>
                <a:moveTo>
                  <a:pt x="36" y="140"/>
                </a:moveTo>
                <a:cubicBezTo>
                  <a:pt x="36" y="140"/>
                  <a:pt x="36" y="140"/>
                  <a:pt x="36" y="140"/>
                </a:cubicBezTo>
                <a:cubicBezTo>
                  <a:pt x="37" y="140"/>
                  <a:pt x="38" y="140"/>
                  <a:pt x="39" y="139"/>
                </a:cubicBezTo>
                <a:cubicBezTo>
                  <a:pt x="40" y="139"/>
                  <a:pt x="40" y="139"/>
                  <a:pt x="40" y="139"/>
                </a:cubicBezTo>
                <a:cubicBezTo>
                  <a:pt x="41" y="139"/>
                  <a:pt x="41" y="139"/>
                  <a:pt x="42" y="139"/>
                </a:cubicBezTo>
                <a:cubicBezTo>
                  <a:pt x="44" y="138"/>
                  <a:pt x="46" y="138"/>
                  <a:pt x="48" y="137"/>
                </a:cubicBezTo>
                <a:cubicBezTo>
                  <a:pt x="48" y="137"/>
                  <a:pt x="48" y="137"/>
                  <a:pt x="48" y="137"/>
                </a:cubicBezTo>
                <a:cubicBezTo>
                  <a:pt x="48" y="196"/>
                  <a:pt x="48" y="196"/>
                  <a:pt x="48" y="196"/>
                </a:cubicBezTo>
                <a:cubicBezTo>
                  <a:pt x="208" y="196"/>
                  <a:pt x="208" y="196"/>
                  <a:pt x="208" y="196"/>
                </a:cubicBezTo>
                <a:cubicBezTo>
                  <a:pt x="208" y="137"/>
                  <a:pt x="208" y="137"/>
                  <a:pt x="208" y="137"/>
                </a:cubicBezTo>
                <a:cubicBezTo>
                  <a:pt x="208" y="137"/>
                  <a:pt x="208" y="137"/>
                  <a:pt x="208" y="137"/>
                </a:cubicBezTo>
                <a:cubicBezTo>
                  <a:pt x="210" y="138"/>
                  <a:pt x="212" y="138"/>
                  <a:pt x="214" y="139"/>
                </a:cubicBezTo>
                <a:cubicBezTo>
                  <a:pt x="215" y="139"/>
                  <a:pt x="215" y="139"/>
                  <a:pt x="216" y="139"/>
                </a:cubicBezTo>
                <a:cubicBezTo>
                  <a:pt x="216" y="139"/>
                  <a:pt x="216" y="139"/>
                  <a:pt x="217" y="139"/>
                </a:cubicBezTo>
                <a:cubicBezTo>
                  <a:pt x="218" y="140"/>
                  <a:pt x="219" y="140"/>
                  <a:pt x="220" y="140"/>
                </a:cubicBezTo>
                <a:cubicBezTo>
                  <a:pt x="220" y="140"/>
                  <a:pt x="220" y="140"/>
                  <a:pt x="220" y="140"/>
                </a:cubicBezTo>
                <a:cubicBezTo>
                  <a:pt x="221" y="140"/>
                  <a:pt x="223" y="140"/>
                  <a:pt x="224" y="140"/>
                </a:cubicBezTo>
                <a:cubicBezTo>
                  <a:pt x="227" y="140"/>
                  <a:pt x="229" y="140"/>
                  <a:pt x="232" y="139"/>
                </a:cubicBezTo>
                <a:cubicBezTo>
                  <a:pt x="232" y="220"/>
                  <a:pt x="232" y="220"/>
                  <a:pt x="232" y="220"/>
                </a:cubicBezTo>
                <a:cubicBezTo>
                  <a:pt x="232" y="227"/>
                  <a:pt x="227" y="232"/>
                  <a:pt x="220" y="232"/>
                </a:cubicBezTo>
                <a:cubicBezTo>
                  <a:pt x="36" y="232"/>
                  <a:pt x="36" y="232"/>
                  <a:pt x="36" y="232"/>
                </a:cubicBezTo>
                <a:cubicBezTo>
                  <a:pt x="29" y="232"/>
                  <a:pt x="24" y="227"/>
                  <a:pt x="24" y="220"/>
                </a:cubicBezTo>
                <a:cubicBezTo>
                  <a:pt x="24" y="139"/>
                  <a:pt x="24" y="139"/>
                  <a:pt x="24" y="139"/>
                </a:cubicBezTo>
                <a:cubicBezTo>
                  <a:pt x="27" y="140"/>
                  <a:pt x="29" y="140"/>
                  <a:pt x="32" y="140"/>
                </a:cubicBezTo>
                <a:cubicBezTo>
                  <a:pt x="33" y="140"/>
                  <a:pt x="35" y="140"/>
                  <a:pt x="36" y="140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70" name="Freeform 72"/>
          <p:cNvSpPr>
            <a:spLocks noEditPoints="1"/>
          </p:cNvSpPr>
          <p:nvPr/>
        </p:nvSpPr>
        <p:spPr bwMode="auto">
          <a:xfrm>
            <a:off x="4488697" y="1383920"/>
            <a:ext cx="526368" cy="470115"/>
          </a:xfrm>
          <a:custGeom>
            <a:avLst/>
            <a:gdLst>
              <a:gd name="T0" fmla="*/ 331440 w 256"/>
              <a:gd name="T1" fmla="*/ 169445 h 228"/>
              <a:gd name="T2" fmla="*/ 246955 w 256"/>
              <a:gd name="T3" fmla="*/ 84722 h 228"/>
              <a:gd name="T4" fmla="*/ 331440 w 256"/>
              <a:gd name="T5" fmla="*/ 0 h 228"/>
              <a:gd name="T6" fmla="*/ 415925 w 256"/>
              <a:gd name="T7" fmla="*/ 84722 h 228"/>
              <a:gd name="T8" fmla="*/ 331440 w 256"/>
              <a:gd name="T9" fmla="*/ 169445 h 228"/>
              <a:gd name="T10" fmla="*/ 376932 w 256"/>
              <a:gd name="T11" fmla="*/ 58654 h 228"/>
              <a:gd name="T12" fmla="*/ 376932 w 256"/>
              <a:gd name="T13" fmla="*/ 58654 h 228"/>
              <a:gd name="T14" fmla="*/ 357436 w 256"/>
              <a:gd name="T15" fmla="*/ 39103 h 228"/>
              <a:gd name="T16" fmla="*/ 344438 w 256"/>
              <a:gd name="T17" fmla="*/ 45620 h 228"/>
              <a:gd name="T18" fmla="*/ 331440 w 256"/>
              <a:gd name="T19" fmla="*/ 57025 h 228"/>
              <a:gd name="T20" fmla="*/ 318443 w 256"/>
              <a:gd name="T21" fmla="*/ 45620 h 228"/>
              <a:gd name="T22" fmla="*/ 305445 w 256"/>
              <a:gd name="T23" fmla="*/ 39103 h 228"/>
              <a:gd name="T24" fmla="*/ 285948 w 256"/>
              <a:gd name="T25" fmla="*/ 58654 h 228"/>
              <a:gd name="T26" fmla="*/ 292447 w 256"/>
              <a:gd name="T27" fmla="*/ 71688 h 228"/>
              <a:gd name="T28" fmla="*/ 303820 w 256"/>
              <a:gd name="T29" fmla="*/ 84722 h 228"/>
              <a:gd name="T30" fmla="*/ 292447 w 256"/>
              <a:gd name="T31" fmla="*/ 97757 h 228"/>
              <a:gd name="T32" fmla="*/ 285948 w 256"/>
              <a:gd name="T33" fmla="*/ 110791 h 228"/>
              <a:gd name="T34" fmla="*/ 305445 w 256"/>
              <a:gd name="T35" fmla="*/ 130342 h 228"/>
              <a:gd name="T36" fmla="*/ 318443 w 256"/>
              <a:gd name="T37" fmla="*/ 123825 h 228"/>
              <a:gd name="T38" fmla="*/ 331440 w 256"/>
              <a:gd name="T39" fmla="*/ 112420 h 228"/>
              <a:gd name="T40" fmla="*/ 344438 w 256"/>
              <a:gd name="T41" fmla="*/ 123825 h 228"/>
              <a:gd name="T42" fmla="*/ 357436 w 256"/>
              <a:gd name="T43" fmla="*/ 130342 h 228"/>
              <a:gd name="T44" fmla="*/ 376932 w 256"/>
              <a:gd name="T45" fmla="*/ 110791 h 228"/>
              <a:gd name="T46" fmla="*/ 370433 w 256"/>
              <a:gd name="T47" fmla="*/ 97757 h 228"/>
              <a:gd name="T48" fmla="*/ 359060 w 256"/>
              <a:gd name="T49" fmla="*/ 84722 h 228"/>
              <a:gd name="T50" fmla="*/ 370433 w 256"/>
              <a:gd name="T51" fmla="*/ 71688 h 228"/>
              <a:gd name="T52" fmla="*/ 376932 w 256"/>
              <a:gd name="T53" fmla="*/ 58654 h 228"/>
              <a:gd name="T54" fmla="*/ 376932 w 256"/>
              <a:gd name="T55" fmla="*/ 58654 h 228"/>
              <a:gd name="T56" fmla="*/ 376932 w 256"/>
              <a:gd name="T57" fmla="*/ 117308 h 228"/>
              <a:gd name="T58" fmla="*/ 376932 w 256"/>
              <a:gd name="T59" fmla="*/ 117308 h 228"/>
              <a:gd name="T60" fmla="*/ 157597 w 256"/>
              <a:gd name="T61" fmla="*/ 226469 h 228"/>
              <a:gd name="T62" fmla="*/ 324941 w 256"/>
              <a:gd name="T63" fmla="*/ 216694 h 228"/>
              <a:gd name="T64" fmla="*/ 337939 w 256"/>
              <a:gd name="T65" fmla="*/ 188996 h 228"/>
              <a:gd name="T66" fmla="*/ 386680 w 256"/>
              <a:gd name="T67" fmla="*/ 172703 h 228"/>
              <a:gd name="T68" fmla="*/ 355811 w 256"/>
              <a:gd name="T69" fmla="*/ 242762 h 228"/>
              <a:gd name="T70" fmla="*/ 355811 w 256"/>
              <a:gd name="T71" fmla="*/ 242762 h 228"/>
              <a:gd name="T72" fmla="*/ 339564 w 256"/>
              <a:gd name="T73" fmla="*/ 254167 h 228"/>
              <a:gd name="T74" fmla="*/ 170594 w 256"/>
              <a:gd name="T75" fmla="*/ 265572 h 228"/>
              <a:gd name="T76" fmla="*/ 180342 w 256"/>
              <a:gd name="T77" fmla="*/ 293270 h 228"/>
              <a:gd name="T78" fmla="*/ 363934 w 256"/>
              <a:gd name="T79" fmla="*/ 293270 h 228"/>
              <a:gd name="T80" fmla="*/ 402927 w 256"/>
              <a:gd name="T81" fmla="*/ 332372 h 228"/>
              <a:gd name="T82" fmla="*/ 363934 w 256"/>
              <a:gd name="T83" fmla="*/ 371475 h 228"/>
              <a:gd name="T84" fmla="*/ 324941 w 256"/>
              <a:gd name="T85" fmla="*/ 332372 h 228"/>
              <a:gd name="T86" fmla="*/ 142974 w 256"/>
              <a:gd name="T87" fmla="*/ 332372 h 228"/>
              <a:gd name="T88" fmla="*/ 103981 w 256"/>
              <a:gd name="T89" fmla="*/ 371475 h 228"/>
              <a:gd name="T90" fmla="*/ 64988 w 256"/>
              <a:gd name="T91" fmla="*/ 332372 h 228"/>
              <a:gd name="T92" fmla="*/ 103981 w 256"/>
              <a:gd name="T93" fmla="*/ 293270 h 228"/>
              <a:gd name="T94" fmla="*/ 139725 w 256"/>
              <a:gd name="T95" fmla="*/ 293270 h 228"/>
              <a:gd name="T96" fmla="*/ 63364 w 256"/>
              <a:gd name="T97" fmla="*/ 78205 h 228"/>
              <a:gd name="T98" fmla="*/ 19496 w 256"/>
              <a:gd name="T99" fmla="*/ 78205 h 228"/>
              <a:gd name="T100" fmla="*/ 0 w 256"/>
              <a:gd name="T101" fmla="*/ 58654 h 228"/>
              <a:gd name="T102" fmla="*/ 19496 w 256"/>
              <a:gd name="T103" fmla="*/ 39103 h 228"/>
              <a:gd name="T104" fmla="*/ 77986 w 256"/>
              <a:gd name="T105" fmla="*/ 39103 h 228"/>
              <a:gd name="T106" fmla="*/ 95858 w 256"/>
              <a:gd name="T107" fmla="*/ 52137 h 228"/>
              <a:gd name="T108" fmla="*/ 95858 w 256"/>
              <a:gd name="T109" fmla="*/ 52137 h 228"/>
              <a:gd name="T110" fmla="*/ 107231 w 256"/>
              <a:gd name="T111" fmla="*/ 84722 h 228"/>
              <a:gd name="T112" fmla="*/ 227459 w 256"/>
              <a:gd name="T113" fmla="*/ 84722 h 228"/>
              <a:gd name="T114" fmla="*/ 235583 w 256"/>
              <a:gd name="T115" fmla="*/ 123825 h 228"/>
              <a:gd name="T116" fmla="*/ 121853 w 256"/>
              <a:gd name="T117" fmla="*/ 123825 h 228"/>
              <a:gd name="T118" fmla="*/ 157597 w 256"/>
              <a:gd name="T119" fmla="*/ 226469 h 22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256" h="228">
                <a:moveTo>
                  <a:pt x="204" y="104"/>
                </a:moveTo>
                <a:cubicBezTo>
                  <a:pt x="175" y="104"/>
                  <a:pt x="152" y="81"/>
                  <a:pt x="152" y="52"/>
                </a:cubicBezTo>
                <a:cubicBezTo>
                  <a:pt x="152" y="23"/>
                  <a:pt x="175" y="0"/>
                  <a:pt x="204" y="0"/>
                </a:cubicBezTo>
                <a:cubicBezTo>
                  <a:pt x="233" y="0"/>
                  <a:pt x="256" y="23"/>
                  <a:pt x="256" y="52"/>
                </a:cubicBezTo>
                <a:cubicBezTo>
                  <a:pt x="256" y="81"/>
                  <a:pt x="233" y="104"/>
                  <a:pt x="204" y="104"/>
                </a:cubicBezTo>
                <a:moveTo>
                  <a:pt x="232" y="36"/>
                </a:moveTo>
                <a:cubicBezTo>
                  <a:pt x="232" y="36"/>
                  <a:pt x="232" y="36"/>
                  <a:pt x="232" y="36"/>
                </a:cubicBezTo>
                <a:cubicBezTo>
                  <a:pt x="232" y="29"/>
                  <a:pt x="227" y="24"/>
                  <a:pt x="220" y="24"/>
                </a:cubicBezTo>
                <a:cubicBezTo>
                  <a:pt x="217" y="24"/>
                  <a:pt x="214" y="25"/>
                  <a:pt x="212" y="28"/>
                </a:cubicBezTo>
                <a:cubicBezTo>
                  <a:pt x="204" y="35"/>
                  <a:pt x="204" y="35"/>
                  <a:pt x="204" y="35"/>
                </a:cubicBezTo>
                <a:cubicBezTo>
                  <a:pt x="196" y="28"/>
                  <a:pt x="196" y="28"/>
                  <a:pt x="196" y="28"/>
                </a:cubicBezTo>
                <a:cubicBezTo>
                  <a:pt x="194" y="25"/>
                  <a:pt x="191" y="24"/>
                  <a:pt x="188" y="24"/>
                </a:cubicBezTo>
                <a:cubicBezTo>
                  <a:pt x="181" y="24"/>
                  <a:pt x="176" y="29"/>
                  <a:pt x="176" y="36"/>
                </a:cubicBezTo>
                <a:cubicBezTo>
                  <a:pt x="176" y="39"/>
                  <a:pt x="177" y="42"/>
                  <a:pt x="180" y="44"/>
                </a:cubicBezTo>
                <a:cubicBezTo>
                  <a:pt x="187" y="52"/>
                  <a:pt x="187" y="52"/>
                  <a:pt x="187" y="52"/>
                </a:cubicBezTo>
                <a:cubicBezTo>
                  <a:pt x="180" y="60"/>
                  <a:pt x="180" y="60"/>
                  <a:pt x="180" y="60"/>
                </a:cubicBezTo>
                <a:cubicBezTo>
                  <a:pt x="177" y="62"/>
                  <a:pt x="176" y="65"/>
                  <a:pt x="176" y="68"/>
                </a:cubicBezTo>
                <a:cubicBezTo>
                  <a:pt x="176" y="75"/>
                  <a:pt x="181" y="80"/>
                  <a:pt x="188" y="80"/>
                </a:cubicBezTo>
                <a:cubicBezTo>
                  <a:pt x="191" y="80"/>
                  <a:pt x="194" y="79"/>
                  <a:pt x="196" y="76"/>
                </a:cubicBezTo>
                <a:cubicBezTo>
                  <a:pt x="204" y="69"/>
                  <a:pt x="204" y="69"/>
                  <a:pt x="204" y="69"/>
                </a:cubicBezTo>
                <a:cubicBezTo>
                  <a:pt x="212" y="76"/>
                  <a:pt x="212" y="76"/>
                  <a:pt x="212" y="76"/>
                </a:cubicBezTo>
                <a:cubicBezTo>
                  <a:pt x="214" y="79"/>
                  <a:pt x="217" y="80"/>
                  <a:pt x="220" y="80"/>
                </a:cubicBezTo>
                <a:cubicBezTo>
                  <a:pt x="227" y="80"/>
                  <a:pt x="232" y="75"/>
                  <a:pt x="232" y="68"/>
                </a:cubicBezTo>
                <a:cubicBezTo>
                  <a:pt x="232" y="65"/>
                  <a:pt x="231" y="62"/>
                  <a:pt x="228" y="60"/>
                </a:cubicBezTo>
                <a:cubicBezTo>
                  <a:pt x="221" y="52"/>
                  <a:pt x="221" y="52"/>
                  <a:pt x="221" y="52"/>
                </a:cubicBezTo>
                <a:cubicBezTo>
                  <a:pt x="228" y="44"/>
                  <a:pt x="228" y="44"/>
                  <a:pt x="228" y="44"/>
                </a:cubicBezTo>
                <a:cubicBezTo>
                  <a:pt x="231" y="42"/>
                  <a:pt x="232" y="39"/>
                  <a:pt x="232" y="36"/>
                </a:cubicBezTo>
                <a:cubicBezTo>
                  <a:pt x="232" y="36"/>
                  <a:pt x="232" y="36"/>
                  <a:pt x="232" y="36"/>
                </a:cubicBezTo>
                <a:close/>
                <a:moveTo>
                  <a:pt x="232" y="72"/>
                </a:moveTo>
                <a:cubicBezTo>
                  <a:pt x="232" y="72"/>
                  <a:pt x="232" y="72"/>
                  <a:pt x="232" y="72"/>
                </a:cubicBezTo>
                <a:close/>
                <a:moveTo>
                  <a:pt x="97" y="139"/>
                </a:moveTo>
                <a:cubicBezTo>
                  <a:pt x="200" y="133"/>
                  <a:pt x="200" y="133"/>
                  <a:pt x="200" y="133"/>
                </a:cubicBezTo>
                <a:cubicBezTo>
                  <a:pt x="208" y="116"/>
                  <a:pt x="208" y="116"/>
                  <a:pt x="208" y="116"/>
                </a:cubicBezTo>
                <a:cubicBezTo>
                  <a:pt x="219" y="115"/>
                  <a:pt x="229" y="112"/>
                  <a:pt x="238" y="106"/>
                </a:cubicBezTo>
                <a:cubicBezTo>
                  <a:pt x="219" y="149"/>
                  <a:pt x="219" y="149"/>
                  <a:pt x="219" y="149"/>
                </a:cubicBezTo>
                <a:cubicBezTo>
                  <a:pt x="219" y="149"/>
                  <a:pt x="219" y="149"/>
                  <a:pt x="219" y="149"/>
                </a:cubicBezTo>
                <a:cubicBezTo>
                  <a:pt x="217" y="153"/>
                  <a:pt x="213" y="156"/>
                  <a:pt x="209" y="156"/>
                </a:cubicBezTo>
                <a:cubicBezTo>
                  <a:pt x="105" y="163"/>
                  <a:pt x="105" y="163"/>
                  <a:pt x="105" y="163"/>
                </a:cubicBezTo>
                <a:cubicBezTo>
                  <a:pt x="111" y="180"/>
                  <a:pt x="111" y="180"/>
                  <a:pt x="111" y="180"/>
                </a:cubicBezTo>
                <a:cubicBezTo>
                  <a:pt x="224" y="180"/>
                  <a:pt x="224" y="180"/>
                  <a:pt x="224" y="180"/>
                </a:cubicBezTo>
                <a:cubicBezTo>
                  <a:pt x="237" y="180"/>
                  <a:pt x="248" y="191"/>
                  <a:pt x="248" y="204"/>
                </a:cubicBezTo>
                <a:cubicBezTo>
                  <a:pt x="248" y="217"/>
                  <a:pt x="237" y="228"/>
                  <a:pt x="224" y="228"/>
                </a:cubicBezTo>
                <a:cubicBezTo>
                  <a:pt x="211" y="228"/>
                  <a:pt x="200" y="217"/>
                  <a:pt x="200" y="204"/>
                </a:cubicBezTo>
                <a:cubicBezTo>
                  <a:pt x="88" y="204"/>
                  <a:pt x="88" y="204"/>
                  <a:pt x="88" y="204"/>
                </a:cubicBezTo>
                <a:cubicBezTo>
                  <a:pt x="88" y="217"/>
                  <a:pt x="77" y="228"/>
                  <a:pt x="64" y="228"/>
                </a:cubicBezTo>
                <a:cubicBezTo>
                  <a:pt x="51" y="228"/>
                  <a:pt x="40" y="217"/>
                  <a:pt x="40" y="204"/>
                </a:cubicBezTo>
                <a:cubicBezTo>
                  <a:pt x="40" y="191"/>
                  <a:pt x="51" y="180"/>
                  <a:pt x="64" y="180"/>
                </a:cubicBezTo>
                <a:cubicBezTo>
                  <a:pt x="86" y="180"/>
                  <a:pt x="86" y="180"/>
                  <a:pt x="86" y="180"/>
                </a:cubicBezTo>
                <a:cubicBezTo>
                  <a:pt x="39" y="48"/>
                  <a:pt x="39" y="48"/>
                  <a:pt x="39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5" y="48"/>
                  <a:pt x="0" y="43"/>
                  <a:pt x="0" y="36"/>
                </a:cubicBezTo>
                <a:cubicBezTo>
                  <a:pt x="0" y="29"/>
                  <a:pt x="5" y="24"/>
                  <a:pt x="12" y="24"/>
                </a:cubicBezTo>
                <a:cubicBezTo>
                  <a:pt x="48" y="24"/>
                  <a:pt x="48" y="24"/>
                  <a:pt x="48" y="24"/>
                </a:cubicBezTo>
                <a:cubicBezTo>
                  <a:pt x="53" y="24"/>
                  <a:pt x="58" y="27"/>
                  <a:pt x="59" y="32"/>
                </a:cubicBezTo>
                <a:cubicBezTo>
                  <a:pt x="59" y="32"/>
                  <a:pt x="59" y="32"/>
                  <a:pt x="59" y="32"/>
                </a:cubicBezTo>
                <a:cubicBezTo>
                  <a:pt x="66" y="52"/>
                  <a:pt x="66" y="52"/>
                  <a:pt x="66" y="52"/>
                </a:cubicBezTo>
                <a:cubicBezTo>
                  <a:pt x="140" y="52"/>
                  <a:pt x="140" y="52"/>
                  <a:pt x="140" y="52"/>
                </a:cubicBezTo>
                <a:cubicBezTo>
                  <a:pt x="140" y="60"/>
                  <a:pt x="142" y="69"/>
                  <a:pt x="145" y="76"/>
                </a:cubicBezTo>
                <a:cubicBezTo>
                  <a:pt x="75" y="76"/>
                  <a:pt x="75" y="76"/>
                  <a:pt x="75" y="76"/>
                </a:cubicBezTo>
                <a:lnTo>
                  <a:pt x="97" y="13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71" name="Freeform 73"/>
          <p:cNvSpPr>
            <a:spLocks noEditPoints="1"/>
          </p:cNvSpPr>
          <p:nvPr/>
        </p:nvSpPr>
        <p:spPr bwMode="auto">
          <a:xfrm>
            <a:off x="3566548" y="1383920"/>
            <a:ext cx="526368" cy="470115"/>
          </a:xfrm>
          <a:custGeom>
            <a:avLst/>
            <a:gdLst>
              <a:gd name="T0" fmla="*/ 331440 w 256"/>
              <a:gd name="T1" fmla="*/ 169445 h 228"/>
              <a:gd name="T2" fmla="*/ 246955 w 256"/>
              <a:gd name="T3" fmla="*/ 84722 h 228"/>
              <a:gd name="T4" fmla="*/ 331440 w 256"/>
              <a:gd name="T5" fmla="*/ 0 h 228"/>
              <a:gd name="T6" fmla="*/ 415925 w 256"/>
              <a:gd name="T7" fmla="*/ 84722 h 228"/>
              <a:gd name="T8" fmla="*/ 331440 w 256"/>
              <a:gd name="T9" fmla="*/ 169445 h 228"/>
              <a:gd name="T10" fmla="*/ 370433 w 256"/>
              <a:gd name="T11" fmla="*/ 45620 h 228"/>
              <a:gd name="T12" fmla="*/ 357436 w 256"/>
              <a:gd name="T13" fmla="*/ 52137 h 228"/>
              <a:gd name="T14" fmla="*/ 318443 w 256"/>
              <a:gd name="T15" fmla="*/ 89610 h 228"/>
              <a:gd name="T16" fmla="*/ 305445 w 256"/>
              <a:gd name="T17" fmla="*/ 78205 h 228"/>
              <a:gd name="T18" fmla="*/ 292447 w 256"/>
              <a:gd name="T19" fmla="*/ 71688 h 228"/>
              <a:gd name="T20" fmla="*/ 272951 w 256"/>
              <a:gd name="T21" fmla="*/ 91239 h 228"/>
              <a:gd name="T22" fmla="*/ 279450 w 256"/>
              <a:gd name="T23" fmla="*/ 104274 h 228"/>
              <a:gd name="T24" fmla="*/ 305445 w 256"/>
              <a:gd name="T25" fmla="*/ 130342 h 228"/>
              <a:gd name="T26" fmla="*/ 318443 w 256"/>
              <a:gd name="T27" fmla="*/ 136859 h 228"/>
              <a:gd name="T28" fmla="*/ 331440 w 256"/>
              <a:gd name="T29" fmla="*/ 130342 h 228"/>
              <a:gd name="T30" fmla="*/ 383431 w 256"/>
              <a:gd name="T31" fmla="*/ 78205 h 228"/>
              <a:gd name="T32" fmla="*/ 389930 w 256"/>
              <a:gd name="T33" fmla="*/ 65171 h 228"/>
              <a:gd name="T34" fmla="*/ 370433 w 256"/>
              <a:gd name="T35" fmla="*/ 45620 h 228"/>
              <a:gd name="T36" fmla="*/ 157597 w 256"/>
              <a:gd name="T37" fmla="*/ 226469 h 228"/>
              <a:gd name="T38" fmla="*/ 324941 w 256"/>
              <a:gd name="T39" fmla="*/ 216694 h 228"/>
              <a:gd name="T40" fmla="*/ 337939 w 256"/>
              <a:gd name="T41" fmla="*/ 188996 h 228"/>
              <a:gd name="T42" fmla="*/ 386680 w 256"/>
              <a:gd name="T43" fmla="*/ 172703 h 228"/>
              <a:gd name="T44" fmla="*/ 355811 w 256"/>
              <a:gd name="T45" fmla="*/ 242762 h 228"/>
              <a:gd name="T46" fmla="*/ 355811 w 256"/>
              <a:gd name="T47" fmla="*/ 242762 h 228"/>
              <a:gd name="T48" fmla="*/ 339564 w 256"/>
              <a:gd name="T49" fmla="*/ 254167 h 228"/>
              <a:gd name="T50" fmla="*/ 170594 w 256"/>
              <a:gd name="T51" fmla="*/ 265572 h 228"/>
              <a:gd name="T52" fmla="*/ 180342 w 256"/>
              <a:gd name="T53" fmla="*/ 293270 h 228"/>
              <a:gd name="T54" fmla="*/ 363934 w 256"/>
              <a:gd name="T55" fmla="*/ 293270 h 228"/>
              <a:gd name="T56" fmla="*/ 402927 w 256"/>
              <a:gd name="T57" fmla="*/ 332372 h 228"/>
              <a:gd name="T58" fmla="*/ 363934 w 256"/>
              <a:gd name="T59" fmla="*/ 371475 h 228"/>
              <a:gd name="T60" fmla="*/ 324941 w 256"/>
              <a:gd name="T61" fmla="*/ 332372 h 228"/>
              <a:gd name="T62" fmla="*/ 142974 w 256"/>
              <a:gd name="T63" fmla="*/ 332372 h 228"/>
              <a:gd name="T64" fmla="*/ 103981 w 256"/>
              <a:gd name="T65" fmla="*/ 371475 h 228"/>
              <a:gd name="T66" fmla="*/ 64988 w 256"/>
              <a:gd name="T67" fmla="*/ 332372 h 228"/>
              <a:gd name="T68" fmla="*/ 103981 w 256"/>
              <a:gd name="T69" fmla="*/ 293270 h 228"/>
              <a:gd name="T70" fmla="*/ 139725 w 256"/>
              <a:gd name="T71" fmla="*/ 293270 h 228"/>
              <a:gd name="T72" fmla="*/ 63364 w 256"/>
              <a:gd name="T73" fmla="*/ 78205 h 228"/>
              <a:gd name="T74" fmla="*/ 19496 w 256"/>
              <a:gd name="T75" fmla="*/ 78205 h 228"/>
              <a:gd name="T76" fmla="*/ 0 w 256"/>
              <a:gd name="T77" fmla="*/ 58654 h 228"/>
              <a:gd name="T78" fmla="*/ 19496 w 256"/>
              <a:gd name="T79" fmla="*/ 39103 h 228"/>
              <a:gd name="T80" fmla="*/ 77986 w 256"/>
              <a:gd name="T81" fmla="*/ 39103 h 228"/>
              <a:gd name="T82" fmla="*/ 95858 w 256"/>
              <a:gd name="T83" fmla="*/ 52137 h 228"/>
              <a:gd name="T84" fmla="*/ 95858 w 256"/>
              <a:gd name="T85" fmla="*/ 52137 h 228"/>
              <a:gd name="T86" fmla="*/ 107231 w 256"/>
              <a:gd name="T87" fmla="*/ 84722 h 228"/>
              <a:gd name="T88" fmla="*/ 227459 w 256"/>
              <a:gd name="T89" fmla="*/ 84722 h 228"/>
              <a:gd name="T90" fmla="*/ 235583 w 256"/>
              <a:gd name="T91" fmla="*/ 123825 h 228"/>
              <a:gd name="T92" fmla="*/ 121853 w 256"/>
              <a:gd name="T93" fmla="*/ 123825 h 228"/>
              <a:gd name="T94" fmla="*/ 157597 w 256"/>
              <a:gd name="T95" fmla="*/ 226469 h 228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256" h="228">
                <a:moveTo>
                  <a:pt x="204" y="104"/>
                </a:moveTo>
                <a:cubicBezTo>
                  <a:pt x="175" y="104"/>
                  <a:pt x="152" y="81"/>
                  <a:pt x="152" y="52"/>
                </a:cubicBezTo>
                <a:cubicBezTo>
                  <a:pt x="152" y="23"/>
                  <a:pt x="175" y="0"/>
                  <a:pt x="204" y="0"/>
                </a:cubicBezTo>
                <a:cubicBezTo>
                  <a:pt x="233" y="0"/>
                  <a:pt x="256" y="23"/>
                  <a:pt x="256" y="52"/>
                </a:cubicBezTo>
                <a:cubicBezTo>
                  <a:pt x="256" y="81"/>
                  <a:pt x="233" y="104"/>
                  <a:pt x="204" y="104"/>
                </a:cubicBezTo>
                <a:moveTo>
                  <a:pt x="228" y="28"/>
                </a:moveTo>
                <a:cubicBezTo>
                  <a:pt x="225" y="28"/>
                  <a:pt x="222" y="29"/>
                  <a:pt x="220" y="32"/>
                </a:cubicBezTo>
                <a:cubicBezTo>
                  <a:pt x="196" y="55"/>
                  <a:pt x="196" y="55"/>
                  <a:pt x="196" y="55"/>
                </a:cubicBezTo>
                <a:cubicBezTo>
                  <a:pt x="188" y="48"/>
                  <a:pt x="188" y="48"/>
                  <a:pt x="188" y="48"/>
                </a:cubicBezTo>
                <a:cubicBezTo>
                  <a:pt x="186" y="45"/>
                  <a:pt x="183" y="44"/>
                  <a:pt x="180" y="44"/>
                </a:cubicBezTo>
                <a:cubicBezTo>
                  <a:pt x="173" y="44"/>
                  <a:pt x="168" y="49"/>
                  <a:pt x="168" y="56"/>
                </a:cubicBezTo>
                <a:cubicBezTo>
                  <a:pt x="168" y="59"/>
                  <a:pt x="169" y="62"/>
                  <a:pt x="172" y="64"/>
                </a:cubicBezTo>
                <a:cubicBezTo>
                  <a:pt x="188" y="80"/>
                  <a:pt x="188" y="80"/>
                  <a:pt x="188" y="80"/>
                </a:cubicBezTo>
                <a:cubicBezTo>
                  <a:pt x="190" y="83"/>
                  <a:pt x="193" y="84"/>
                  <a:pt x="196" y="84"/>
                </a:cubicBezTo>
                <a:cubicBezTo>
                  <a:pt x="199" y="84"/>
                  <a:pt x="202" y="83"/>
                  <a:pt x="204" y="80"/>
                </a:cubicBezTo>
                <a:cubicBezTo>
                  <a:pt x="236" y="48"/>
                  <a:pt x="236" y="48"/>
                  <a:pt x="236" y="48"/>
                </a:cubicBezTo>
                <a:cubicBezTo>
                  <a:pt x="239" y="46"/>
                  <a:pt x="240" y="43"/>
                  <a:pt x="240" y="40"/>
                </a:cubicBezTo>
                <a:cubicBezTo>
                  <a:pt x="240" y="33"/>
                  <a:pt x="235" y="28"/>
                  <a:pt x="228" y="28"/>
                </a:cubicBezTo>
                <a:moveTo>
                  <a:pt x="97" y="139"/>
                </a:moveTo>
                <a:cubicBezTo>
                  <a:pt x="200" y="133"/>
                  <a:pt x="200" y="133"/>
                  <a:pt x="200" y="133"/>
                </a:cubicBezTo>
                <a:cubicBezTo>
                  <a:pt x="208" y="116"/>
                  <a:pt x="208" y="116"/>
                  <a:pt x="208" y="116"/>
                </a:cubicBezTo>
                <a:cubicBezTo>
                  <a:pt x="219" y="115"/>
                  <a:pt x="229" y="112"/>
                  <a:pt x="238" y="106"/>
                </a:cubicBezTo>
                <a:cubicBezTo>
                  <a:pt x="219" y="149"/>
                  <a:pt x="219" y="149"/>
                  <a:pt x="219" y="149"/>
                </a:cubicBezTo>
                <a:cubicBezTo>
                  <a:pt x="219" y="149"/>
                  <a:pt x="219" y="149"/>
                  <a:pt x="219" y="149"/>
                </a:cubicBezTo>
                <a:cubicBezTo>
                  <a:pt x="217" y="153"/>
                  <a:pt x="213" y="156"/>
                  <a:pt x="209" y="156"/>
                </a:cubicBezTo>
                <a:cubicBezTo>
                  <a:pt x="105" y="163"/>
                  <a:pt x="105" y="163"/>
                  <a:pt x="105" y="163"/>
                </a:cubicBezTo>
                <a:cubicBezTo>
                  <a:pt x="111" y="180"/>
                  <a:pt x="111" y="180"/>
                  <a:pt x="111" y="180"/>
                </a:cubicBezTo>
                <a:cubicBezTo>
                  <a:pt x="224" y="180"/>
                  <a:pt x="224" y="180"/>
                  <a:pt x="224" y="180"/>
                </a:cubicBezTo>
                <a:cubicBezTo>
                  <a:pt x="237" y="180"/>
                  <a:pt x="248" y="191"/>
                  <a:pt x="248" y="204"/>
                </a:cubicBezTo>
                <a:cubicBezTo>
                  <a:pt x="248" y="217"/>
                  <a:pt x="237" y="228"/>
                  <a:pt x="224" y="228"/>
                </a:cubicBezTo>
                <a:cubicBezTo>
                  <a:pt x="211" y="228"/>
                  <a:pt x="200" y="217"/>
                  <a:pt x="200" y="204"/>
                </a:cubicBezTo>
                <a:cubicBezTo>
                  <a:pt x="88" y="204"/>
                  <a:pt x="88" y="204"/>
                  <a:pt x="88" y="204"/>
                </a:cubicBezTo>
                <a:cubicBezTo>
                  <a:pt x="88" y="217"/>
                  <a:pt x="77" y="228"/>
                  <a:pt x="64" y="228"/>
                </a:cubicBezTo>
                <a:cubicBezTo>
                  <a:pt x="51" y="228"/>
                  <a:pt x="40" y="217"/>
                  <a:pt x="40" y="204"/>
                </a:cubicBezTo>
                <a:cubicBezTo>
                  <a:pt x="40" y="191"/>
                  <a:pt x="51" y="180"/>
                  <a:pt x="64" y="180"/>
                </a:cubicBezTo>
                <a:cubicBezTo>
                  <a:pt x="86" y="180"/>
                  <a:pt x="86" y="180"/>
                  <a:pt x="86" y="180"/>
                </a:cubicBezTo>
                <a:cubicBezTo>
                  <a:pt x="39" y="48"/>
                  <a:pt x="39" y="48"/>
                  <a:pt x="39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5" y="48"/>
                  <a:pt x="0" y="43"/>
                  <a:pt x="0" y="36"/>
                </a:cubicBezTo>
                <a:cubicBezTo>
                  <a:pt x="0" y="29"/>
                  <a:pt x="5" y="24"/>
                  <a:pt x="12" y="24"/>
                </a:cubicBezTo>
                <a:cubicBezTo>
                  <a:pt x="48" y="24"/>
                  <a:pt x="48" y="24"/>
                  <a:pt x="48" y="24"/>
                </a:cubicBezTo>
                <a:cubicBezTo>
                  <a:pt x="53" y="24"/>
                  <a:pt x="58" y="27"/>
                  <a:pt x="59" y="32"/>
                </a:cubicBezTo>
                <a:cubicBezTo>
                  <a:pt x="59" y="32"/>
                  <a:pt x="59" y="32"/>
                  <a:pt x="59" y="32"/>
                </a:cubicBezTo>
                <a:cubicBezTo>
                  <a:pt x="66" y="52"/>
                  <a:pt x="66" y="52"/>
                  <a:pt x="66" y="52"/>
                </a:cubicBezTo>
                <a:cubicBezTo>
                  <a:pt x="140" y="52"/>
                  <a:pt x="140" y="52"/>
                  <a:pt x="140" y="52"/>
                </a:cubicBezTo>
                <a:cubicBezTo>
                  <a:pt x="140" y="60"/>
                  <a:pt x="142" y="69"/>
                  <a:pt x="145" y="76"/>
                </a:cubicBezTo>
                <a:cubicBezTo>
                  <a:pt x="75" y="76"/>
                  <a:pt x="75" y="76"/>
                  <a:pt x="75" y="76"/>
                </a:cubicBezTo>
                <a:lnTo>
                  <a:pt x="97" y="13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72" name="Freeform 74"/>
          <p:cNvSpPr>
            <a:spLocks noEditPoints="1"/>
          </p:cNvSpPr>
          <p:nvPr/>
        </p:nvSpPr>
        <p:spPr bwMode="auto">
          <a:xfrm>
            <a:off x="2644398" y="1383920"/>
            <a:ext cx="526368" cy="470115"/>
          </a:xfrm>
          <a:custGeom>
            <a:avLst/>
            <a:gdLst>
              <a:gd name="T0" fmla="*/ 331440 w 256"/>
              <a:gd name="T1" fmla="*/ 169445 h 228"/>
              <a:gd name="T2" fmla="*/ 246955 w 256"/>
              <a:gd name="T3" fmla="*/ 84722 h 228"/>
              <a:gd name="T4" fmla="*/ 331440 w 256"/>
              <a:gd name="T5" fmla="*/ 0 h 228"/>
              <a:gd name="T6" fmla="*/ 415925 w 256"/>
              <a:gd name="T7" fmla="*/ 84722 h 228"/>
              <a:gd name="T8" fmla="*/ 331440 w 256"/>
              <a:gd name="T9" fmla="*/ 169445 h 228"/>
              <a:gd name="T10" fmla="*/ 370433 w 256"/>
              <a:gd name="T11" fmla="*/ 65171 h 228"/>
              <a:gd name="T12" fmla="*/ 292447 w 256"/>
              <a:gd name="T13" fmla="*/ 65171 h 228"/>
              <a:gd name="T14" fmla="*/ 272951 w 256"/>
              <a:gd name="T15" fmla="*/ 84722 h 228"/>
              <a:gd name="T16" fmla="*/ 292447 w 256"/>
              <a:gd name="T17" fmla="*/ 104274 h 228"/>
              <a:gd name="T18" fmla="*/ 370433 w 256"/>
              <a:gd name="T19" fmla="*/ 104274 h 228"/>
              <a:gd name="T20" fmla="*/ 389930 w 256"/>
              <a:gd name="T21" fmla="*/ 84722 h 228"/>
              <a:gd name="T22" fmla="*/ 370433 w 256"/>
              <a:gd name="T23" fmla="*/ 65171 h 228"/>
              <a:gd name="T24" fmla="*/ 157597 w 256"/>
              <a:gd name="T25" fmla="*/ 226469 h 228"/>
              <a:gd name="T26" fmla="*/ 324941 w 256"/>
              <a:gd name="T27" fmla="*/ 216694 h 228"/>
              <a:gd name="T28" fmla="*/ 337939 w 256"/>
              <a:gd name="T29" fmla="*/ 188996 h 228"/>
              <a:gd name="T30" fmla="*/ 386680 w 256"/>
              <a:gd name="T31" fmla="*/ 172703 h 228"/>
              <a:gd name="T32" fmla="*/ 355811 w 256"/>
              <a:gd name="T33" fmla="*/ 242762 h 228"/>
              <a:gd name="T34" fmla="*/ 355811 w 256"/>
              <a:gd name="T35" fmla="*/ 242762 h 228"/>
              <a:gd name="T36" fmla="*/ 339564 w 256"/>
              <a:gd name="T37" fmla="*/ 254167 h 228"/>
              <a:gd name="T38" fmla="*/ 170594 w 256"/>
              <a:gd name="T39" fmla="*/ 265572 h 228"/>
              <a:gd name="T40" fmla="*/ 180342 w 256"/>
              <a:gd name="T41" fmla="*/ 293270 h 228"/>
              <a:gd name="T42" fmla="*/ 363934 w 256"/>
              <a:gd name="T43" fmla="*/ 293270 h 228"/>
              <a:gd name="T44" fmla="*/ 402927 w 256"/>
              <a:gd name="T45" fmla="*/ 332372 h 228"/>
              <a:gd name="T46" fmla="*/ 363934 w 256"/>
              <a:gd name="T47" fmla="*/ 371475 h 228"/>
              <a:gd name="T48" fmla="*/ 324941 w 256"/>
              <a:gd name="T49" fmla="*/ 332372 h 228"/>
              <a:gd name="T50" fmla="*/ 142974 w 256"/>
              <a:gd name="T51" fmla="*/ 332372 h 228"/>
              <a:gd name="T52" fmla="*/ 103981 w 256"/>
              <a:gd name="T53" fmla="*/ 371475 h 228"/>
              <a:gd name="T54" fmla="*/ 64988 w 256"/>
              <a:gd name="T55" fmla="*/ 332372 h 228"/>
              <a:gd name="T56" fmla="*/ 103981 w 256"/>
              <a:gd name="T57" fmla="*/ 293270 h 228"/>
              <a:gd name="T58" fmla="*/ 139725 w 256"/>
              <a:gd name="T59" fmla="*/ 293270 h 228"/>
              <a:gd name="T60" fmla="*/ 63364 w 256"/>
              <a:gd name="T61" fmla="*/ 78205 h 228"/>
              <a:gd name="T62" fmla="*/ 19496 w 256"/>
              <a:gd name="T63" fmla="*/ 78205 h 228"/>
              <a:gd name="T64" fmla="*/ 0 w 256"/>
              <a:gd name="T65" fmla="*/ 58654 h 228"/>
              <a:gd name="T66" fmla="*/ 19496 w 256"/>
              <a:gd name="T67" fmla="*/ 39103 h 228"/>
              <a:gd name="T68" fmla="*/ 77986 w 256"/>
              <a:gd name="T69" fmla="*/ 39103 h 228"/>
              <a:gd name="T70" fmla="*/ 95858 w 256"/>
              <a:gd name="T71" fmla="*/ 52137 h 228"/>
              <a:gd name="T72" fmla="*/ 95858 w 256"/>
              <a:gd name="T73" fmla="*/ 52137 h 228"/>
              <a:gd name="T74" fmla="*/ 107231 w 256"/>
              <a:gd name="T75" fmla="*/ 84722 h 228"/>
              <a:gd name="T76" fmla="*/ 227459 w 256"/>
              <a:gd name="T77" fmla="*/ 84722 h 228"/>
              <a:gd name="T78" fmla="*/ 235583 w 256"/>
              <a:gd name="T79" fmla="*/ 123825 h 228"/>
              <a:gd name="T80" fmla="*/ 121853 w 256"/>
              <a:gd name="T81" fmla="*/ 123825 h 228"/>
              <a:gd name="T82" fmla="*/ 157597 w 256"/>
              <a:gd name="T83" fmla="*/ 226469 h 228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256" h="228">
                <a:moveTo>
                  <a:pt x="204" y="104"/>
                </a:moveTo>
                <a:cubicBezTo>
                  <a:pt x="175" y="104"/>
                  <a:pt x="152" y="81"/>
                  <a:pt x="152" y="52"/>
                </a:cubicBezTo>
                <a:cubicBezTo>
                  <a:pt x="152" y="23"/>
                  <a:pt x="175" y="0"/>
                  <a:pt x="204" y="0"/>
                </a:cubicBezTo>
                <a:cubicBezTo>
                  <a:pt x="233" y="0"/>
                  <a:pt x="256" y="23"/>
                  <a:pt x="256" y="52"/>
                </a:cubicBezTo>
                <a:cubicBezTo>
                  <a:pt x="256" y="81"/>
                  <a:pt x="233" y="104"/>
                  <a:pt x="204" y="104"/>
                </a:cubicBezTo>
                <a:moveTo>
                  <a:pt x="228" y="40"/>
                </a:moveTo>
                <a:cubicBezTo>
                  <a:pt x="180" y="40"/>
                  <a:pt x="180" y="40"/>
                  <a:pt x="180" y="40"/>
                </a:cubicBezTo>
                <a:cubicBezTo>
                  <a:pt x="173" y="40"/>
                  <a:pt x="168" y="45"/>
                  <a:pt x="168" y="52"/>
                </a:cubicBezTo>
                <a:cubicBezTo>
                  <a:pt x="168" y="59"/>
                  <a:pt x="173" y="64"/>
                  <a:pt x="180" y="64"/>
                </a:cubicBezTo>
                <a:cubicBezTo>
                  <a:pt x="228" y="64"/>
                  <a:pt x="228" y="64"/>
                  <a:pt x="228" y="64"/>
                </a:cubicBezTo>
                <a:cubicBezTo>
                  <a:pt x="235" y="64"/>
                  <a:pt x="240" y="59"/>
                  <a:pt x="240" y="52"/>
                </a:cubicBezTo>
                <a:cubicBezTo>
                  <a:pt x="240" y="45"/>
                  <a:pt x="235" y="40"/>
                  <a:pt x="228" y="40"/>
                </a:cubicBezTo>
                <a:moveTo>
                  <a:pt x="97" y="139"/>
                </a:moveTo>
                <a:cubicBezTo>
                  <a:pt x="200" y="133"/>
                  <a:pt x="200" y="133"/>
                  <a:pt x="200" y="133"/>
                </a:cubicBezTo>
                <a:cubicBezTo>
                  <a:pt x="208" y="116"/>
                  <a:pt x="208" y="116"/>
                  <a:pt x="208" y="116"/>
                </a:cubicBezTo>
                <a:cubicBezTo>
                  <a:pt x="219" y="115"/>
                  <a:pt x="229" y="112"/>
                  <a:pt x="238" y="106"/>
                </a:cubicBezTo>
                <a:cubicBezTo>
                  <a:pt x="219" y="149"/>
                  <a:pt x="219" y="149"/>
                  <a:pt x="219" y="149"/>
                </a:cubicBezTo>
                <a:cubicBezTo>
                  <a:pt x="219" y="149"/>
                  <a:pt x="219" y="149"/>
                  <a:pt x="219" y="149"/>
                </a:cubicBezTo>
                <a:cubicBezTo>
                  <a:pt x="217" y="153"/>
                  <a:pt x="213" y="156"/>
                  <a:pt x="209" y="156"/>
                </a:cubicBezTo>
                <a:cubicBezTo>
                  <a:pt x="105" y="163"/>
                  <a:pt x="105" y="163"/>
                  <a:pt x="105" y="163"/>
                </a:cubicBezTo>
                <a:cubicBezTo>
                  <a:pt x="111" y="180"/>
                  <a:pt x="111" y="180"/>
                  <a:pt x="111" y="180"/>
                </a:cubicBezTo>
                <a:cubicBezTo>
                  <a:pt x="224" y="180"/>
                  <a:pt x="224" y="180"/>
                  <a:pt x="224" y="180"/>
                </a:cubicBezTo>
                <a:cubicBezTo>
                  <a:pt x="237" y="180"/>
                  <a:pt x="248" y="191"/>
                  <a:pt x="248" y="204"/>
                </a:cubicBezTo>
                <a:cubicBezTo>
                  <a:pt x="248" y="217"/>
                  <a:pt x="237" y="228"/>
                  <a:pt x="224" y="228"/>
                </a:cubicBezTo>
                <a:cubicBezTo>
                  <a:pt x="211" y="228"/>
                  <a:pt x="200" y="217"/>
                  <a:pt x="200" y="204"/>
                </a:cubicBezTo>
                <a:cubicBezTo>
                  <a:pt x="88" y="204"/>
                  <a:pt x="88" y="204"/>
                  <a:pt x="88" y="204"/>
                </a:cubicBezTo>
                <a:cubicBezTo>
                  <a:pt x="88" y="217"/>
                  <a:pt x="77" y="228"/>
                  <a:pt x="64" y="228"/>
                </a:cubicBezTo>
                <a:cubicBezTo>
                  <a:pt x="51" y="228"/>
                  <a:pt x="40" y="217"/>
                  <a:pt x="40" y="204"/>
                </a:cubicBezTo>
                <a:cubicBezTo>
                  <a:pt x="40" y="191"/>
                  <a:pt x="51" y="180"/>
                  <a:pt x="64" y="180"/>
                </a:cubicBezTo>
                <a:cubicBezTo>
                  <a:pt x="86" y="180"/>
                  <a:pt x="86" y="180"/>
                  <a:pt x="86" y="180"/>
                </a:cubicBezTo>
                <a:cubicBezTo>
                  <a:pt x="39" y="48"/>
                  <a:pt x="39" y="48"/>
                  <a:pt x="39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5" y="48"/>
                  <a:pt x="0" y="43"/>
                  <a:pt x="0" y="36"/>
                </a:cubicBezTo>
                <a:cubicBezTo>
                  <a:pt x="0" y="29"/>
                  <a:pt x="5" y="24"/>
                  <a:pt x="12" y="24"/>
                </a:cubicBezTo>
                <a:cubicBezTo>
                  <a:pt x="48" y="24"/>
                  <a:pt x="48" y="24"/>
                  <a:pt x="48" y="24"/>
                </a:cubicBezTo>
                <a:cubicBezTo>
                  <a:pt x="53" y="24"/>
                  <a:pt x="58" y="27"/>
                  <a:pt x="59" y="32"/>
                </a:cubicBezTo>
                <a:cubicBezTo>
                  <a:pt x="59" y="32"/>
                  <a:pt x="59" y="32"/>
                  <a:pt x="59" y="32"/>
                </a:cubicBezTo>
                <a:cubicBezTo>
                  <a:pt x="66" y="52"/>
                  <a:pt x="66" y="52"/>
                  <a:pt x="66" y="52"/>
                </a:cubicBezTo>
                <a:cubicBezTo>
                  <a:pt x="140" y="52"/>
                  <a:pt x="140" y="52"/>
                  <a:pt x="140" y="52"/>
                </a:cubicBezTo>
                <a:cubicBezTo>
                  <a:pt x="140" y="60"/>
                  <a:pt x="142" y="69"/>
                  <a:pt x="145" y="76"/>
                </a:cubicBezTo>
                <a:cubicBezTo>
                  <a:pt x="75" y="76"/>
                  <a:pt x="75" y="76"/>
                  <a:pt x="75" y="76"/>
                </a:cubicBezTo>
                <a:lnTo>
                  <a:pt x="97" y="13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73" name="Freeform 75"/>
          <p:cNvSpPr>
            <a:spLocks noEditPoints="1"/>
          </p:cNvSpPr>
          <p:nvPr/>
        </p:nvSpPr>
        <p:spPr bwMode="auto">
          <a:xfrm>
            <a:off x="1722250" y="1383920"/>
            <a:ext cx="526368" cy="470115"/>
          </a:xfrm>
          <a:custGeom>
            <a:avLst/>
            <a:gdLst>
              <a:gd name="T0" fmla="*/ 331440 w 256"/>
              <a:gd name="T1" fmla="*/ 169445 h 228"/>
              <a:gd name="T2" fmla="*/ 246955 w 256"/>
              <a:gd name="T3" fmla="*/ 84722 h 228"/>
              <a:gd name="T4" fmla="*/ 331440 w 256"/>
              <a:gd name="T5" fmla="*/ 0 h 228"/>
              <a:gd name="T6" fmla="*/ 415925 w 256"/>
              <a:gd name="T7" fmla="*/ 84722 h 228"/>
              <a:gd name="T8" fmla="*/ 331440 w 256"/>
              <a:gd name="T9" fmla="*/ 169445 h 228"/>
              <a:gd name="T10" fmla="*/ 370433 w 256"/>
              <a:gd name="T11" fmla="*/ 65171 h 228"/>
              <a:gd name="T12" fmla="*/ 350937 w 256"/>
              <a:gd name="T13" fmla="*/ 65171 h 228"/>
              <a:gd name="T14" fmla="*/ 350937 w 256"/>
              <a:gd name="T15" fmla="*/ 45620 h 228"/>
              <a:gd name="T16" fmla="*/ 331440 w 256"/>
              <a:gd name="T17" fmla="*/ 26068 h 228"/>
              <a:gd name="T18" fmla="*/ 311944 w 256"/>
              <a:gd name="T19" fmla="*/ 45620 h 228"/>
              <a:gd name="T20" fmla="*/ 311944 w 256"/>
              <a:gd name="T21" fmla="*/ 65171 h 228"/>
              <a:gd name="T22" fmla="*/ 292447 w 256"/>
              <a:gd name="T23" fmla="*/ 65171 h 228"/>
              <a:gd name="T24" fmla="*/ 272951 w 256"/>
              <a:gd name="T25" fmla="*/ 84722 h 228"/>
              <a:gd name="T26" fmla="*/ 292447 w 256"/>
              <a:gd name="T27" fmla="*/ 104274 h 228"/>
              <a:gd name="T28" fmla="*/ 311944 w 256"/>
              <a:gd name="T29" fmla="*/ 104274 h 228"/>
              <a:gd name="T30" fmla="*/ 311944 w 256"/>
              <a:gd name="T31" fmla="*/ 123825 h 228"/>
              <a:gd name="T32" fmla="*/ 331440 w 256"/>
              <a:gd name="T33" fmla="*/ 143376 h 228"/>
              <a:gd name="T34" fmla="*/ 350937 w 256"/>
              <a:gd name="T35" fmla="*/ 123825 h 228"/>
              <a:gd name="T36" fmla="*/ 350937 w 256"/>
              <a:gd name="T37" fmla="*/ 104274 h 228"/>
              <a:gd name="T38" fmla="*/ 370433 w 256"/>
              <a:gd name="T39" fmla="*/ 104274 h 228"/>
              <a:gd name="T40" fmla="*/ 389930 w 256"/>
              <a:gd name="T41" fmla="*/ 84722 h 228"/>
              <a:gd name="T42" fmla="*/ 370433 w 256"/>
              <a:gd name="T43" fmla="*/ 65171 h 228"/>
              <a:gd name="T44" fmla="*/ 157597 w 256"/>
              <a:gd name="T45" fmla="*/ 226469 h 228"/>
              <a:gd name="T46" fmla="*/ 324941 w 256"/>
              <a:gd name="T47" fmla="*/ 216694 h 228"/>
              <a:gd name="T48" fmla="*/ 337939 w 256"/>
              <a:gd name="T49" fmla="*/ 188996 h 228"/>
              <a:gd name="T50" fmla="*/ 386680 w 256"/>
              <a:gd name="T51" fmla="*/ 172703 h 228"/>
              <a:gd name="T52" fmla="*/ 355811 w 256"/>
              <a:gd name="T53" fmla="*/ 242762 h 228"/>
              <a:gd name="T54" fmla="*/ 355811 w 256"/>
              <a:gd name="T55" fmla="*/ 242762 h 228"/>
              <a:gd name="T56" fmla="*/ 339564 w 256"/>
              <a:gd name="T57" fmla="*/ 254167 h 228"/>
              <a:gd name="T58" fmla="*/ 170594 w 256"/>
              <a:gd name="T59" fmla="*/ 265572 h 228"/>
              <a:gd name="T60" fmla="*/ 180342 w 256"/>
              <a:gd name="T61" fmla="*/ 293270 h 228"/>
              <a:gd name="T62" fmla="*/ 363934 w 256"/>
              <a:gd name="T63" fmla="*/ 293270 h 228"/>
              <a:gd name="T64" fmla="*/ 402927 w 256"/>
              <a:gd name="T65" fmla="*/ 332372 h 228"/>
              <a:gd name="T66" fmla="*/ 363934 w 256"/>
              <a:gd name="T67" fmla="*/ 371475 h 228"/>
              <a:gd name="T68" fmla="*/ 324941 w 256"/>
              <a:gd name="T69" fmla="*/ 332372 h 228"/>
              <a:gd name="T70" fmla="*/ 142974 w 256"/>
              <a:gd name="T71" fmla="*/ 332372 h 228"/>
              <a:gd name="T72" fmla="*/ 103981 w 256"/>
              <a:gd name="T73" fmla="*/ 371475 h 228"/>
              <a:gd name="T74" fmla="*/ 64988 w 256"/>
              <a:gd name="T75" fmla="*/ 332372 h 228"/>
              <a:gd name="T76" fmla="*/ 103981 w 256"/>
              <a:gd name="T77" fmla="*/ 293270 h 228"/>
              <a:gd name="T78" fmla="*/ 139725 w 256"/>
              <a:gd name="T79" fmla="*/ 293270 h 228"/>
              <a:gd name="T80" fmla="*/ 63364 w 256"/>
              <a:gd name="T81" fmla="*/ 78205 h 228"/>
              <a:gd name="T82" fmla="*/ 19496 w 256"/>
              <a:gd name="T83" fmla="*/ 78205 h 228"/>
              <a:gd name="T84" fmla="*/ 0 w 256"/>
              <a:gd name="T85" fmla="*/ 58654 h 228"/>
              <a:gd name="T86" fmla="*/ 19496 w 256"/>
              <a:gd name="T87" fmla="*/ 39103 h 228"/>
              <a:gd name="T88" fmla="*/ 77986 w 256"/>
              <a:gd name="T89" fmla="*/ 39103 h 228"/>
              <a:gd name="T90" fmla="*/ 95858 w 256"/>
              <a:gd name="T91" fmla="*/ 52137 h 228"/>
              <a:gd name="T92" fmla="*/ 95858 w 256"/>
              <a:gd name="T93" fmla="*/ 52137 h 228"/>
              <a:gd name="T94" fmla="*/ 107231 w 256"/>
              <a:gd name="T95" fmla="*/ 84722 h 228"/>
              <a:gd name="T96" fmla="*/ 227459 w 256"/>
              <a:gd name="T97" fmla="*/ 84722 h 228"/>
              <a:gd name="T98" fmla="*/ 235583 w 256"/>
              <a:gd name="T99" fmla="*/ 123825 h 228"/>
              <a:gd name="T100" fmla="*/ 121853 w 256"/>
              <a:gd name="T101" fmla="*/ 123825 h 228"/>
              <a:gd name="T102" fmla="*/ 157597 w 256"/>
              <a:gd name="T103" fmla="*/ 226469 h 228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256" h="228">
                <a:moveTo>
                  <a:pt x="204" y="104"/>
                </a:moveTo>
                <a:cubicBezTo>
                  <a:pt x="175" y="104"/>
                  <a:pt x="152" y="81"/>
                  <a:pt x="152" y="52"/>
                </a:cubicBezTo>
                <a:cubicBezTo>
                  <a:pt x="152" y="23"/>
                  <a:pt x="175" y="0"/>
                  <a:pt x="204" y="0"/>
                </a:cubicBezTo>
                <a:cubicBezTo>
                  <a:pt x="233" y="0"/>
                  <a:pt x="256" y="23"/>
                  <a:pt x="256" y="52"/>
                </a:cubicBezTo>
                <a:cubicBezTo>
                  <a:pt x="256" y="81"/>
                  <a:pt x="233" y="104"/>
                  <a:pt x="204" y="104"/>
                </a:cubicBezTo>
                <a:moveTo>
                  <a:pt x="228" y="40"/>
                </a:moveTo>
                <a:cubicBezTo>
                  <a:pt x="216" y="40"/>
                  <a:pt x="216" y="40"/>
                  <a:pt x="216" y="40"/>
                </a:cubicBezTo>
                <a:cubicBezTo>
                  <a:pt x="216" y="28"/>
                  <a:pt x="216" y="28"/>
                  <a:pt x="216" y="28"/>
                </a:cubicBezTo>
                <a:cubicBezTo>
                  <a:pt x="216" y="21"/>
                  <a:pt x="211" y="16"/>
                  <a:pt x="204" y="16"/>
                </a:cubicBezTo>
                <a:cubicBezTo>
                  <a:pt x="197" y="16"/>
                  <a:pt x="192" y="21"/>
                  <a:pt x="192" y="28"/>
                </a:cubicBezTo>
                <a:cubicBezTo>
                  <a:pt x="192" y="40"/>
                  <a:pt x="192" y="40"/>
                  <a:pt x="192" y="40"/>
                </a:cubicBezTo>
                <a:cubicBezTo>
                  <a:pt x="180" y="40"/>
                  <a:pt x="180" y="40"/>
                  <a:pt x="180" y="40"/>
                </a:cubicBezTo>
                <a:cubicBezTo>
                  <a:pt x="173" y="40"/>
                  <a:pt x="168" y="45"/>
                  <a:pt x="168" y="52"/>
                </a:cubicBezTo>
                <a:cubicBezTo>
                  <a:pt x="168" y="59"/>
                  <a:pt x="173" y="64"/>
                  <a:pt x="180" y="64"/>
                </a:cubicBezTo>
                <a:cubicBezTo>
                  <a:pt x="192" y="64"/>
                  <a:pt x="192" y="64"/>
                  <a:pt x="192" y="64"/>
                </a:cubicBezTo>
                <a:cubicBezTo>
                  <a:pt x="192" y="76"/>
                  <a:pt x="192" y="76"/>
                  <a:pt x="192" y="76"/>
                </a:cubicBezTo>
                <a:cubicBezTo>
                  <a:pt x="192" y="83"/>
                  <a:pt x="197" y="88"/>
                  <a:pt x="204" y="88"/>
                </a:cubicBezTo>
                <a:cubicBezTo>
                  <a:pt x="211" y="88"/>
                  <a:pt x="216" y="83"/>
                  <a:pt x="216" y="76"/>
                </a:cubicBezTo>
                <a:cubicBezTo>
                  <a:pt x="216" y="64"/>
                  <a:pt x="216" y="64"/>
                  <a:pt x="216" y="64"/>
                </a:cubicBezTo>
                <a:cubicBezTo>
                  <a:pt x="228" y="64"/>
                  <a:pt x="228" y="64"/>
                  <a:pt x="228" y="64"/>
                </a:cubicBezTo>
                <a:cubicBezTo>
                  <a:pt x="235" y="64"/>
                  <a:pt x="240" y="59"/>
                  <a:pt x="240" y="52"/>
                </a:cubicBezTo>
                <a:cubicBezTo>
                  <a:pt x="240" y="45"/>
                  <a:pt x="235" y="40"/>
                  <a:pt x="228" y="40"/>
                </a:cubicBezTo>
                <a:moveTo>
                  <a:pt x="97" y="139"/>
                </a:moveTo>
                <a:cubicBezTo>
                  <a:pt x="200" y="133"/>
                  <a:pt x="200" y="133"/>
                  <a:pt x="200" y="133"/>
                </a:cubicBezTo>
                <a:cubicBezTo>
                  <a:pt x="208" y="116"/>
                  <a:pt x="208" y="116"/>
                  <a:pt x="208" y="116"/>
                </a:cubicBezTo>
                <a:cubicBezTo>
                  <a:pt x="219" y="115"/>
                  <a:pt x="229" y="112"/>
                  <a:pt x="238" y="106"/>
                </a:cubicBezTo>
                <a:cubicBezTo>
                  <a:pt x="219" y="149"/>
                  <a:pt x="219" y="149"/>
                  <a:pt x="219" y="149"/>
                </a:cubicBezTo>
                <a:cubicBezTo>
                  <a:pt x="219" y="149"/>
                  <a:pt x="219" y="149"/>
                  <a:pt x="219" y="149"/>
                </a:cubicBezTo>
                <a:cubicBezTo>
                  <a:pt x="217" y="153"/>
                  <a:pt x="213" y="156"/>
                  <a:pt x="209" y="156"/>
                </a:cubicBezTo>
                <a:cubicBezTo>
                  <a:pt x="105" y="163"/>
                  <a:pt x="105" y="163"/>
                  <a:pt x="105" y="163"/>
                </a:cubicBezTo>
                <a:cubicBezTo>
                  <a:pt x="111" y="180"/>
                  <a:pt x="111" y="180"/>
                  <a:pt x="111" y="180"/>
                </a:cubicBezTo>
                <a:cubicBezTo>
                  <a:pt x="224" y="180"/>
                  <a:pt x="224" y="180"/>
                  <a:pt x="224" y="180"/>
                </a:cubicBezTo>
                <a:cubicBezTo>
                  <a:pt x="237" y="180"/>
                  <a:pt x="248" y="191"/>
                  <a:pt x="248" y="204"/>
                </a:cubicBezTo>
                <a:cubicBezTo>
                  <a:pt x="248" y="217"/>
                  <a:pt x="237" y="228"/>
                  <a:pt x="224" y="228"/>
                </a:cubicBezTo>
                <a:cubicBezTo>
                  <a:pt x="211" y="228"/>
                  <a:pt x="200" y="217"/>
                  <a:pt x="200" y="204"/>
                </a:cubicBezTo>
                <a:cubicBezTo>
                  <a:pt x="88" y="204"/>
                  <a:pt x="88" y="204"/>
                  <a:pt x="88" y="204"/>
                </a:cubicBezTo>
                <a:cubicBezTo>
                  <a:pt x="88" y="217"/>
                  <a:pt x="77" y="228"/>
                  <a:pt x="64" y="228"/>
                </a:cubicBezTo>
                <a:cubicBezTo>
                  <a:pt x="51" y="228"/>
                  <a:pt x="40" y="217"/>
                  <a:pt x="40" y="204"/>
                </a:cubicBezTo>
                <a:cubicBezTo>
                  <a:pt x="40" y="191"/>
                  <a:pt x="51" y="180"/>
                  <a:pt x="64" y="180"/>
                </a:cubicBezTo>
                <a:cubicBezTo>
                  <a:pt x="86" y="180"/>
                  <a:pt x="86" y="180"/>
                  <a:pt x="86" y="180"/>
                </a:cubicBezTo>
                <a:cubicBezTo>
                  <a:pt x="39" y="48"/>
                  <a:pt x="39" y="48"/>
                  <a:pt x="39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5" y="48"/>
                  <a:pt x="0" y="43"/>
                  <a:pt x="0" y="36"/>
                </a:cubicBezTo>
                <a:cubicBezTo>
                  <a:pt x="0" y="29"/>
                  <a:pt x="5" y="24"/>
                  <a:pt x="12" y="24"/>
                </a:cubicBezTo>
                <a:cubicBezTo>
                  <a:pt x="48" y="24"/>
                  <a:pt x="48" y="24"/>
                  <a:pt x="48" y="24"/>
                </a:cubicBezTo>
                <a:cubicBezTo>
                  <a:pt x="53" y="24"/>
                  <a:pt x="58" y="27"/>
                  <a:pt x="59" y="32"/>
                </a:cubicBezTo>
                <a:cubicBezTo>
                  <a:pt x="59" y="32"/>
                  <a:pt x="59" y="32"/>
                  <a:pt x="59" y="32"/>
                </a:cubicBezTo>
                <a:cubicBezTo>
                  <a:pt x="66" y="52"/>
                  <a:pt x="66" y="52"/>
                  <a:pt x="66" y="52"/>
                </a:cubicBezTo>
                <a:cubicBezTo>
                  <a:pt x="140" y="52"/>
                  <a:pt x="140" y="52"/>
                  <a:pt x="140" y="52"/>
                </a:cubicBezTo>
                <a:cubicBezTo>
                  <a:pt x="140" y="60"/>
                  <a:pt x="142" y="69"/>
                  <a:pt x="145" y="76"/>
                </a:cubicBezTo>
                <a:cubicBezTo>
                  <a:pt x="75" y="76"/>
                  <a:pt x="75" y="76"/>
                  <a:pt x="75" y="76"/>
                </a:cubicBezTo>
                <a:lnTo>
                  <a:pt x="97" y="13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74" name="Freeform 76"/>
          <p:cNvSpPr>
            <a:spLocks noEditPoints="1"/>
          </p:cNvSpPr>
          <p:nvPr/>
        </p:nvSpPr>
        <p:spPr bwMode="auto">
          <a:xfrm>
            <a:off x="800100" y="1434146"/>
            <a:ext cx="526368" cy="419889"/>
          </a:xfrm>
          <a:custGeom>
            <a:avLst/>
            <a:gdLst>
              <a:gd name="T0" fmla="*/ 414300 w 256"/>
              <a:gd name="T1" fmla="*/ 73188 h 204"/>
              <a:gd name="T2" fmla="*/ 414300 w 256"/>
              <a:gd name="T3" fmla="*/ 73188 h 204"/>
              <a:gd name="T4" fmla="*/ 355811 w 256"/>
              <a:gd name="T5" fmla="*/ 203301 h 204"/>
              <a:gd name="T6" fmla="*/ 339564 w 256"/>
              <a:gd name="T7" fmla="*/ 214686 h 204"/>
              <a:gd name="T8" fmla="*/ 170594 w 256"/>
              <a:gd name="T9" fmla="*/ 226071 h 204"/>
              <a:gd name="T10" fmla="*/ 180342 w 256"/>
              <a:gd name="T11" fmla="*/ 253719 h 204"/>
              <a:gd name="T12" fmla="*/ 363934 w 256"/>
              <a:gd name="T13" fmla="*/ 253719 h 204"/>
              <a:gd name="T14" fmla="*/ 402927 w 256"/>
              <a:gd name="T15" fmla="*/ 292753 h 204"/>
              <a:gd name="T16" fmla="*/ 363934 w 256"/>
              <a:gd name="T17" fmla="*/ 331787 h 204"/>
              <a:gd name="T18" fmla="*/ 324941 w 256"/>
              <a:gd name="T19" fmla="*/ 292753 h 204"/>
              <a:gd name="T20" fmla="*/ 142974 w 256"/>
              <a:gd name="T21" fmla="*/ 292753 h 204"/>
              <a:gd name="T22" fmla="*/ 103981 w 256"/>
              <a:gd name="T23" fmla="*/ 331787 h 204"/>
              <a:gd name="T24" fmla="*/ 64988 w 256"/>
              <a:gd name="T25" fmla="*/ 292753 h 204"/>
              <a:gd name="T26" fmla="*/ 103981 w 256"/>
              <a:gd name="T27" fmla="*/ 253719 h 204"/>
              <a:gd name="T28" fmla="*/ 139725 w 256"/>
              <a:gd name="T29" fmla="*/ 253719 h 204"/>
              <a:gd name="T30" fmla="*/ 63364 w 256"/>
              <a:gd name="T31" fmla="*/ 39034 h 204"/>
              <a:gd name="T32" fmla="*/ 19496 w 256"/>
              <a:gd name="T33" fmla="*/ 39034 h 204"/>
              <a:gd name="T34" fmla="*/ 0 w 256"/>
              <a:gd name="T35" fmla="*/ 19517 h 204"/>
              <a:gd name="T36" fmla="*/ 19496 w 256"/>
              <a:gd name="T37" fmla="*/ 0 h 204"/>
              <a:gd name="T38" fmla="*/ 77986 w 256"/>
              <a:gd name="T39" fmla="*/ 0 h 204"/>
              <a:gd name="T40" fmla="*/ 95858 w 256"/>
              <a:gd name="T41" fmla="*/ 13011 h 204"/>
              <a:gd name="T42" fmla="*/ 95858 w 256"/>
              <a:gd name="T43" fmla="*/ 13011 h 204"/>
              <a:gd name="T44" fmla="*/ 107231 w 256"/>
              <a:gd name="T45" fmla="*/ 45539 h 204"/>
              <a:gd name="T46" fmla="*/ 396429 w 256"/>
              <a:gd name="T47" fmla="*/ 45539 h 204"/>
              <a:gd name="T48" fmla="*/ 415925 w 256"/>
              <a:gd name="T49" fmla="*/ 65056 h 204"/>
              <a:gd name="T50" fmla="*/ 414300 w 256"/>
              <a:gd name="T51" fmla="*/ 73188 h 204"/>
              <a:gd name="T52" fmla="*/ 121853 w 256"/>
              <a:gd name="T53" fmla="*/ 84573 h 204"/>
              <a:gd name="T54" fmla="*/ 157597 w 256"/>
              <a:gd name="T55" fmla="*/ 187037 h 204"/>
              <a:gd name="T56" fmla="*/ 324941 w 256"/>
              <a:gd name="T57" fmla="*/ 177278 h 204"/>
              <a:gd name="T58" fmla="*/ 365559 w 256"/>
              <a:gd name="T59" fmla="*/ 84573 h 204"/>
              <a:gd name="T60" fmla="*/ 121853 w 256"/>
              <a:gd name="T61" fmla="*/ 84573 h 204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56" h="204">
                <a:moveTo>
                  <a:pt x="255" y="45"/>
                </a:moveTo>
                <a:cubicBezTo>
                  <a:pt x="255" y="45"/>
                  <a:pt x="255" y="45"/>
                  <a:pt x="255" y="45"/>
                </a:cubicBezTo>
                <a:cubicBezTo>
                  <a:pt x="219" y="125"/>
                  <a:pt x="219" y="125"/>
                  <a:pt x="219" y="125"/>
                </a:cubicBezTo>
                <a:cubicBezTo>
                  <a:pt x="217" y="129"/>
                  <a:pt x="213" y="132"/>
                  <a:pt x="209" y="132"/>
                </a:cubicBezTo>
                <a:cubicBezTo>
                  <a:pt x="105" y="139"/>
                  <a:pt x="105" y="139"/>
                  <a:pt x="105" y="139"/>
                </a:cubicBezTo>
                <a:cubicBezTo>
                  <a:pt x="111" y="156"/>
                  <a:pt x="111" y="156"/>
                  <a:pt x="111" y="156"/>
                </a:cubicBezTo>
                <a:cubicBezTo>
                  <a:pt x="224" y="156"/>
                  <a:pt x="224" y="156"/>
                  <a:pt x="224" y="156"/>
                </a:cubicBezTo>
                <a:cubicBezTo>
                  <a:pt x="237" y="156"/>
                  <a:pt x="248" y="167"/>
                  <a:pt x="248" y="180"/>
                </a:cubicBezTo>
                <a:cubicBezTo>
                  <a:pt x="248" y="193"/>
                  <a:pt x="237" y="204"/>
                  <a:pt x="224" y="204"/>
                </a:cubicBezTo>
                <a:cubicBezTo>
                  <a:pt x="211" y="204"/>
                  <a:pt x="200" y="193"/>
                  <a:pt x="200" y="180"/>
                </a:cubicBezTo>
                <a:cubicBezTo>
                  <a:pt x="88" y="180"/>
                  <a:pt x="88" y="180"/>
                  <a:pt x="88" y="180"/>
                </a:cubicBezTo>
                <a:cubicBezTo>
                  <a:pt x="88" y="193"/>
                  <a:pt x="77" y="204"/>
                  <a:pt x="64" y="204"/>
                </a:cubicBezTo>
                <a:cubicBezTo>
                  <a:pt x="51" y="204"/>
                  <a:pt x="40" y="193"/>
                  <a:pt x="40" y="180"/>
                </a:cubicBezTo>
                <a:cubicBezTo>
                  <a:pt x="40" y="167"/>
                  <a:pt x="51" y="156"/>
                  <a:pt x="64" y="156"/>
                </a:cubicBezTo>
                <a:cubicBezTo>
                  <a:pt x="86" y="156"/>
                  <a:pt x="86" y="156"/>
                  <a:pt x="86" y="156"/>
                </a:cubicBezTo>
                <a:cubicBezTo>
                  <a:pt x="39" y="24"/>
                  <a:pt x="39" y="24"/>
                  <a:pt x="39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5" y="24"/>
                  <a:pt x="0" y="19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53" y="0"/>
                  <a:pt x="58" y="3"/>
                  <a:pt x="59" y="8"/>
                </a:cubicBezTo>
                <a:cubicBezTo>
                  <a:pt x="59" y="8"/>
                  <a:pt x="59" y="8"/>
                  <a:pt x="59" y="8"/>
                </a:cubicBezTo>
                <a:cubicBezTo>
                  <a:pt x="66" y="28"/>
                  <a:pt x="66" y="28"/>
                  <a:pt x="66" y="28"/>
                </a:cubicBezTo>
                <a:cubicBezTo>
                  <a:pt x="244" y="28"/>
                  <a:pt x="244" y="28"/>
                  <a:pt x="244" y="28"/>
                </a:cubicBezTo>
                <a:cubicBezTo>
                  <a:pt x="251" y="28"/>
                  <a:pt x="256" y="33"/>
                  <a:pt x="256" y="40"/>
                </a:cubicBezTo>
                <a:cubicBezTo>
                  <a:pt x="256" y="42"/>
                  <a:pt x="256" y="43"/>
                  <a:pt x="255" y="45"/>
                </a:cubicBezTo>
                <a:moveTo>
                  <a:pt x="75" y="52"/>
                </a:moveTo>
                <a:cubicBezTo>
                  <a:pt x="97" y="115"/>
                  <a:pt x="97" y="115"/>
                  <a:pt x="97" y="115"/>
                </a:cubicBezTo>
                <a:cubicBezTo>
                  <a:pt x="200" y="109"/>
                  <a:pt x="200" y="109"/>
                  <a:pt x="200" y="109"/>
                </a:cubicBezTo>
                <a:cubicBezTo>
                  <a:pt x="225" y="52"/>
                  <a:pt x="225" y="52"/>
                  <a:pt x="225" y="52"/>
                </a:cubicBezTo>
                <a:lnTo>
                  <a:pt x="75" y="5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75" name="Freeform 77"/>
          <p:cNvSpPr>
            <a:spLocks noEditPoints="1"/>
          </p:cNvSpPr>
          <p:nvPr/>
        </p:nvSpPr>
        <p:spPr bwMode="auto">
          <a:xfrm>
            <a:off x="10941732" y="503960"/>
            <a:ext cx="526368" cy="427926"/>
          </a:xfrm>
          <a:custGeom>
            <a:avLst/>
            <a:gdLst>
              <a:gd name="T0" fmla="*/ 396429 w 256"/>
              <a:gd name="T1" fmla="*/ 338138 h 208"/>
              <a:gd name="T2" fmla="*/ 19496 w 256"/>
              <a:gd name="T3" fmla="*/ 338138 h 208"/>
              <a:gd name="T4" fmla="*/ 0 w 256"/>
              <a:gd name="T5" fmla="*/ 318630 h 208"/>
              <a:gd name="T6" fmla="*/ 0 w 256"/>
              <a:gd name="T7" fmla="*/ 58524 h 208"/>
              <a:gd name="T8" fmla="*/ 19496 w 256"/>
              <a:gd name="T9" fmla="*/ 39016 h 208"/>
              <a:gd name="T10" fmla="*/ 102357 w 256"/>
              <a:gd name="T11" fmla="*/ 39016 h 208"/>
              <a:gd name="T12" fmla="*/ 133226 w 256"/>
              <a:gd name="T13" fmla="*/ 8128 h 208"/>
              <a:gd name="T14" fmla="*/ 149473 w 256"/>
              <a:gd name="T15" fmla="*/ 0 h 208"/>
              <a:gd name="T16" fmla="*/ 266452 w 256"/>
              <a:gd name="T17" fmla="*/ 0 h 208"/>
              <a:gd name="T18" fmla="*/ 281074 w 256"/>
              <a:gd name="T19" fmla="*/ 6503 h 208"/>
              <a:gd name="T20" fmla="*/ 281074 w 256"/>
              <a:gd name="T21" fmla="*/ 6503 h 208"/>
              <a:gd name="T22" fmla="*/ 313568 w 256"/>
              <a:gd name="T23" fmla="*/ 39016 h 208"/>
              <a:gd name="T24" fmla="*/ 396429 w 256"/>
              <a:gd name="T25" fmla="*/ 39016 h 208"/>
              <a:gd name="T26" fmla="*/ 415925 w 256"/>
              <a:gd name="T27" fmla="*/ 58524 h 208"/>
              <a:gd name="T28" fmla="*/ 415925 w 256"/>
              <a:gd name="T29" fmla="*/ 318630 h 208"/>
              <a:gd name="T30" fmla="*/ 396429 w 256"/>
              <a:gd name="T31" fmla="*/ 338138 h 208"/>
              <a:gd name="T32" fmla="*/ 207963 w 256"/>
              <a:gd name="T33" fmla="*/ 65027 h 208"/>
              <a:gd name="T34" fmla="*/ 90984 w 256"/>
              <a:gd name="T35" fmla="*/ 182074 h 208"/>
              <a:gd name="T36" fmla="*/ 207963 w 256"/>
              <a:gd name="T37" fmla="*/ 299122 h 208"/>
              <a:gd name="T38" fmla="*/ 324941 w 256"/>
              <a:gd name="T39" fmla="*/ 182074 h 208"/>
              <a:gd name="T40" fmla="*/ 207963 w 256"/>
              <a:gd name="T41" fmla="*/ 65027 h 208"/>
              <a:gd name="T42" fmla="*/ 207963 w 256"/>
              <a:gd name="T43" fmla="*/ 260106 h 208"/>
              <a:gd name="T44" fmla="*/ 129977 w 256"/>
              <a:gd name="T45" fmla="*/ 182074 h 208"/>
              <a:gd name="T46" fmla="*/ 207963 w 256"/>
              <a:gd name="T47" fmla="*/ 104042 h 208"/>
              <a:gd name="T48" fmla="*/ 285948 w 256"/>
              <a:gd name="T49" fmla="*/ 182074 h 208"/>
              <a:gd name="T50" fmla="*/ 207963 w 256"/>
              <a:gd name="T51" fmla="*/ 260106 h 208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256" h="208">
                <a:moveTo>
                  <a:pt x="244" y="208"/>
                </a:moveTo>
                <a:cubicBezTo>
                  <a:pt x="12" y="208"/>
                  <a:pt x="12" y="208"/>
                  <a:pt x="12" y="208"/>
                </a:cubicBezTo>
                <a:cubicBezTo>
                  <a:pt x="5" y="208"/>
                  <a:pt x="0" y="203"/>
                  <a:pt x="0" y="19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29"/>
                  <a:pt x="5" y="24"/>
                  <a:pt x="12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82" y="5"/>
                  <a:pt x="82" y="5"/>
                  <a:pt x="82" y="5"/>
                </a:cubicBezTo>
                <a:cubicBezTo>
                  <a:pt x="85" y="2"/>
                  <a:pt x="88" y="0"/>
                  <a:pt x="92" y="0"/>
                </a:cubicBezTo>
                <a:cubicBezTo>
                  <a:pt x="164" y="0"/>
                  <a:pt x="164" y="0"/>
                  <a:pt x="164" y="0"/>
                </a:cubicBezTo>
                <a:cubicBezTo>
                  <a:pt x="167" y="0"/>
                  <a:pt x="170" y="1"/>
                  <a:pt x="173" y="4"/>
                </a:cubicBezTo>
                <a:cubicBezTo>
                  <a:pt x="173" y="4"/>
                  <a:pt x="173" y="4"/>
                  <a:pt x="173" y="4"/>
                </a:cubicBezTo>
                <a:cubicBezTo>
                  <a:pt x="193" y="24"/>
                  <a:pt x="193" y="24"/>
                  <a:pt x="193" y="24"/>
                </a:cubicBezTo>
                <a:cubicBezTo>
                  <a:pt x="244" y="24"/>
                  <a:pt x="244" y="24"/>
                  <a:pt x="244" y="24"/>
                </a:cubicBezTo>
                <a:cubicBezTo>
                  <a:pt x="251" y="24"/>
                  <a:pt x="256" y="29"/>
                  <a:pt x="256" y="36"/>
                </a:cubicBezTo>
                <a:cubicBezTo>
                  <a:pt x="256" y="196"/>
                  <a:pt x="256" y="196"/>
                  <a:pt x="256" y="196"/>
                </a:cubicBezTo>
                <a:cubicBezTo>
                  <a:pt x="256" y="203"/>
                  <a:pt x="251" y="208"/>
                  <a:pt x="244" y="208"/>
                </a:cubicBezTo>
                <a:moveTo>
                  <a:pt x="128" y="40"/>
                </a:moveTo>
                <a:cubicBezTo>
                  <a:pt x="88" y="40"/>
                  <a:pt x="56" y="72"/>
                  <a:pt x="56" y="112"/>
                </a:cubicBezTo>
                <a:cubicBezTo>
                  <a:pt x="56" y="152"/>
                  <a:pt x="88" y="184"/>
                  <a:pt x="128" y="184"/>
                </a:cubicBezTo>
                <a:cubicBezTo>
                  <a:pt x="168" y="184"/>
                  <a:pt x="200" y="152"/>
                  <a:pt x="200" y="112"/>
                </a:cubicBezTo>
                <a:cubicBezTo>
                  <a:pt x="200" y="72"/>
                  <a:pt x="168" y="40"/>
                  <a:pt x="128" y="40"/>
                </a:cubicBezTo>
                <a:moveTo>
                  <a:pt x="128" y="160"/>
                </a:moveTo>
                <a:cubicBezTo>
                  <a:pt x="101" y="160"/>
                  <a:pt x="80" y="139"/>
                  <a:pt x="80" y="112"/>
                </a:cubicBezTo>
                <a:cubicBezTo>
                  <a:pt x="80" y="85"/>
                  <a:pt x="101" y="64"/>
                  <a:pt x="128" y="64"/>
                </a:cubicBezTo>
                <a:cubicBezTo>
                  <a:pt x="155" y="64"/>
                  <a:pt x="176" y="85"/>
                  <a:pt x="176" y="112"/>
                </a:cubicBezTo>
                <a:cubicBezTo>
                  <a:pt x="176" y="139"/>
                  <a:pt x="155" y="160"/>
                  <a:pt x="128" y="160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76" name="Freeform 78"/>
          <p:cNvSpPr/>
          <p:nvPr/>
        </p:nvSpPr>
        <p:spPr bwMode="auto">
          <a:xfrm>
            <a:off x="10019583" y="453735"/>
            <a:ext cx="510296" cy="526368"/>
          </a:xfrm>
          <a:custGeom>
            <a:avLst/>
            <a:gdLst>
              <a:gd name="T0" fmla="*/ 403225 w 248"/>
              <a:gd name="T1" fmla="*/ 318443 h 256"/>
              <a:gd name="T2" fmla="*/ 331685 w 248"/>
              <a:gd name="T3" fmla="*/ 357436 h 256"/>
              <a:gd name="T4" fmla="*/ 260145 w 248"/>
              <a:gd name="T5" fmla="*/ 318443 h 256"/>
              <a:gd name="T6" fmla="*/ 331685 w 248"/>
              <a:gd name="T7" fmla="*/ 279450 h 256"/>
              <a:gd name="T8" fmla="*/ 364203 w 248"/>
              <a:gd name="T9" fmla="*/ 284324 h 256"/>
              <a:gd name="T10" fmla="*/ 364203 w 248"/>
              <a:gd name="T11" fmla="*/ 246955 h 256"/>
              <a:gd name="T12" fmla="*/ 364203 w 248"/>
              <a:gd name="T13" fmla="*/ 121853 h 256"/>
              <a:gd name="T14" fmla="*/ 143080 w 248"/>
              <a:gd name="T15" fmla="*/ 168970 h 256"/>
              <a:gd name="T16" fmla="*/ 143080 w 248"/>
              <a:gd name="T17" fmla="*/ 376932 h 256"/>
              <a:gd name="T18" fmla="*/ 71540 w 248"/>
              <a:gd name="T19" fmla="*/ 415925 h 256"/>
              <a:gd name="T20" fmla="*/ 0 w 248"/>
              <a:gd name="T21" fmla="*/ 376932 h 256"/>
              <a:gd name="T22" fmla="*/ 71540 w 248"/>
              <a:gd name="T23" fmla="*/ 337939 h 256"/>
              <a:gd name="T24" fmla="*/ 104058 w 248"/>
              <a:gd name="T25" fmla="*/ 342813 h 256"/>
              <a:gd name="T26" fmla="*/ 104058 w 248"/>
              <a:gd name="T27" fmla="*/ 311944 h 256"/>
              <a:gd name="T28" fmla="*/ 104058 w 248"/>
              <a:gd name="T29" fmla="*/ 77986 h 256"/>
              <a:gd name="T30" fmla="*/ 123569 w 248"/>
              <a:gd name="T31" fmla="*/ 58489 h 256"/>
              <a:gd name="T32" fmla="*/ 383714 w 248"/>
              <a:gd name="T33" fmla="*/ 0 h 256"/>
              <a:gd name="T34" fmla="*/ 403225 w 248"/>
              <a:gd name="T35" fmla="*/ 19496 h 256"/>
              <a:gd name="T36" fmla="*/ 403225 w 248"/>
              <a:gd name="T37" fmla="*/ 298946 h 256"/>
              <a:gd name="T38" fmla="*/ 403225 w 248"/>
              <a:gd name="T39" fmla="*/ 311944 h 256"/>
              <a:gd name="T40" fmla="*/ 403225 w 248"/>
              <a:gd name="T41" fmla="*/ 318443 h 25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48" h="256">
                <a:moveTo>
                  <a:pt x="248" y="196"/>
                </a:moveTo>
                <a:cubicBezTo>
                  <a:pt x="248" y="209"/>
                  <a:pt x="228" y="220"/>
                  <a:pt x="204" y="220"/>
                </a:cubicBezTo>
                <a:cubicBezTo>
                  <a:pt x="180" y="220"/>
                  <a:pt x="160" y="209"/>
                  <a:pt x="160" y="196"/>
                </a:cubicBezTo>
                <a:cubicBezTo>
                  <a:pt x="160" y="183"/>
                  <a:pt x="180" y="172"/>
                  <a:pt x="204" y="172"/>
                </a:cubicBezTo>
                <a:cubicBezTo>
                  <a:pt x="211" y="172"/>
                  <a:pt x="218" y="173"/>
                  <a:pt x="224" y="175"/>
                </a:cubicBezTo>
                <a:cubicBezTo>
                  <a:pt x="224" y="152"/>
                  <a:pt x="224" y="152"/>
                  <a:pt x="224" y="152"/>
                </a:cubicBezTo>
                <a:cubicBezTo>
                  <a:pt x="224" y="75"/>
                  <a:pt x="224" y="75"/>
                  <a:pt x="224" y="75"/>
                </a:cubicBezTo>
                <a:cubicBezTo>
                  <a:pt x="88" y="104"/>
                  <a:pt x="88" y="104"/>
                  <a:pt x="88" y="104"/>
                </a:cubicBezTo>
                <a:cubicBezTo>
                  <a:pt x="88" y="232"/>
                  <a:pt x="88" y="232"/>
                  <a:pt x="88" y="232"/>
                </a:cubicBezTo>
                <a:cubicBezTo>
                  <a:pt x="88" y="245"/>
                  <a:pt x="68" y="256"/>
                  <a:pt x="44" y="256"/>
                </a:cubicBezTo>
                <a:cubicBezTo>
                  <a:pt x="20" y="256"/>
                  <a:pt x="0" y="245"/>
                  <a:pt x="0" y="232"/>
                </a:cubicBezTo>
                <a:cubicBezTo>
                  <a:pt x="0" y="219"/>
                  <a:pt x="20" y="208"/>
                  <a:pt x="44" y="208"/>
                </a:cubicBezTo>
                <a:cubicBezTo>
                  <a:pt x="51" y="208"/>
                  <a:pt x="58" y="209"/>
                  <a:pt x="64" y="211"/>
                </a:cubicBezTo>
                <a:cubicBezTo>
                  <a:pt x="64" y="192"/>
                  <a:pt x="64" y="192"/>
                  <a:pt x="64" y="192"/>
                </a:cubicBezTo>
                <a:cubicBezTo>
                  <a:pt x="64" y="48"/>
                  <a:pt x="64" y="48"/>
                  <a:pt x="64" y="48"/>
                </a:cubicBezTo>
                <a:cubicBezTo>
                  <a:pt x="64" y="39"/>
                  <a:pt x="76" y="36"/>
                  <a:pt x="76" y="36"/>
                </a:cubicBezTo>
                <a:cubicBezTo>
                  <a:pt x="236" y="0"/>
                  <a:pt x="236" y="0"/>
                  <a:pt x="236" y="0"/>
                </a:cubicBezTo>
                <a:cubicBezTo>
                  <a:pt x="243" y="0"/>
                  <a:pt x="248" y="5"/>
                  <a:pt x="248" y="12"/>
                </a:cubicBezTo>
                <a:cubicBezTo>
                  <a:pt x="248" y="184"/>
                  <a:pt x="248" y="184"/>
                  <a:pt x="248" y="184"/>
                </a:cubicBezTo>
                <a:cubicBezTo>
                  <a:pt x="248" y="192"/>
                  <a:pt x="248" y="192"/>
                  <a:pt x="248" y="192"/>
                </a:cubicBezTo>
                <a:lnTo>
                  <a:pt x="248" y="19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77" name="Freeform 79"/>
          <p:cNvSpPr>
            <a:spLocks noEditPoints="1"/>
          </p:cNvSpPr>
          <p:nvPr/>
        </p:nvSpPr>
        <p:spPr bwMode="auto">
          <a:xfrm>
            <a:off x="9187841" y="602404"/>
            <a:ext cx="345555" cy="313410"/>
          </a:xfrm>
          <a:custGeom>
            <a:avLst/>
            <a:gdLst>
              <a:gd name="T0" fmla="*/ 253546 w 168"/>
              <a:gd name="T1" fmla="*/ 247650 h 152"/>
              <a:gd name="T2" fmla="*/ 234043 w 168"/>
              <a:gd name="T3" fmla="*/ 228099 h 152"/>
              <a:gd name="T4" fmla="*/ 234043 w 168"/>
              <a:gd name="T5" fmla="*/ 19551 h 152"/>
              <a:gd name="T6" fmla="*/ 253546 w 168"/>
              <a:gd name="T7" fmla="*/ 0 h 152"/>
              <a:gd name="T8" fmla="*/ 273050 w 168"/>
              <a:gd name="T9" fmla="*/ 19551 h 152"/>
              <a:gd name="T10" fmla="*/ 273050 w 168"/>
              <a:gd name="T11" fmla="*/ 228099 h 152"/>
              <a:gd name="T12" fmla="*/ 253546 w 168"/>
              <a:gd name="T13" fmla="*/ 247650 h 152"/>
              <a:gd name="T14" fmla="*/ 175532 w 168"/>
              <a:gd name="T15" fmla="*/ 247650 h 152"/>
              <a:gd name="T16" fmla="*/ 156029 w 168"/>
              <a:gd name="T17" fmla="*/ 228099 h 152"/>
              <a:gd name="T18" fmla="*/ 156029 w 168"/>
              <a:gd name="T19" fmla="*/ 71688 h 152"/>
              <a:gd name="T20" fmla="*/ 175532 w 168"/>
              <a:gd name="T21" fmla="*/ 52137 h 152"/>
              <a:gd name="T22" fmla="*/ 195036 w 168"/>
              <a:gd name="T23" fmla="*/ 71688 h 152"/>
              <a:gd name="T24" fmla="*/ 195036 w 168"/>
              <a:gd name="T25" fmla="*/ 228099 h 152"/>
              <a:gd name="T26" fmla="*/ 175532 w 168"/>
              <a:gd name="T27" fmla="*/ 247650 h 152"/>
              <a:gd name="T28" fmla="*/ 97518 w 168"/>
              <a:gd name="T29" fmla="*/ 247650 h 152"/>
              <a:gd name="T30" fmla="*/ 78014 w 168"/>
              <a:gd name="T31" fmla="*/ 228099 h 152"/>
              <a:gd name="T32" fmla="*/ 78014 w 168"/>
              <a:gd name="T33" fmla="*/ 123825 h 152"/>
              <a:gd name="T34" fmla="*/ 97518 w 168"/>
              <a:gd name="T35" fmla="*/ 104274 h 152"/>
              <a:gd name="T36" fmla="*/ 117021 w 168"/>
              <a:gd name="T37" fmla="*/ 123825 h 152"/>
              <a:gd name="T38" fmla="*/ 117021 w 168"/>
              <a:gd name="T39" fmla="*/ 228099 h 152"/>
              <a:gd name="T40" fmla="*/ 97518 w 168"/>
              <a:gd name="T41" fmla="*/ 247650 h 152"/>
              <a:gd name="T42" fmla="*/ 19504 w 168"/>
              <a:gd name="T43" fmla="*/ 247650 h 152"/>
              <a:gd name="T44" fmla="*/ 0 w 168"/>
              <a:gd name="T45" fmla="*/ 228099 h 152"/>
              <a:gd name="T46" fmla="*/ 0 w 168"/>
              <a:gd name="T47" fmla="*/ 175962 h 152"/>
              <a:gd name="T48" fmla="*/ 19504 w 168"/>
              <a:gd name="T49" fmla="*/ 156411 h 152"/>
              <a:gd name="T50" fmla="*/ 39007 w 168"/>
              <a:gd name="T51" fmla="*/ 175962 h 152"/>
              <a:gd name="T52" fmla="*/ 39007 w 168"/>
              <a:gd name="T53" fmla="*/ 228099 h 152"/>
              <a:gd name="T54" fmla="*/ 19504 w 168"/>
              <a:gd name="T55" fmla="*/ 247650 h 152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168" h="152">
                <a:moveTo>
                  <a:pt x="156" y="152"/>
                </a:moveTo>
                <a:cubicBezTo>
                  <a:pt x="149" y="152"/>
                  <a:pt x="144" y="147"/>
                  <a:pt x="144" y="140"/>
                </a:cubicBezTo>
                <a:cubicBezTo>
                  <a:pt x="144" y="12"/>
                  <a:pt x="144" y="12"/>
                  <a:pt x="144" y="12"/>
                </a:cubicBezTo>
                <a:cubicBezTo>
                  <a:pt x="144" y="5"/>
                  <a:pt x="149" y="0"/>
                  <a:pt x="156" y="0"/>
                </a:cubicBezTo>
                <a:cubicBezTo>
                  <a:pt x="163" y="0"/>
                  <a:pt x="168" y="5"/>
                  <a:pt x="168" y="12"/>
                </a:cubicBezTo>
                <a:cubicBezTo>
                  <a:pt x="168" y="140"/>
                  <a:pt x="168" y="140"/>
                  <a:pt x="168" y="140"/>
                </a:cubicBezTo>
                <a:cubicBezTo>
                  <a:pt x="168" y="147"/>
                  <a:pt x="163" y="152"/>
                  <a:pt x="156" y="152"/>
                </a:cubicBezTo>
                <a:moveTo>
                  <a:pt x="108" y="152"/>
                </a:moveTo>
                <a:cubicBezTo>
                  <a:pt x="101" y="152"/>
                  <a:pt x="96" y="147"/>
                  <a:pt x="96" y="140"/>
                </a:cubicBezTo>
                <a:cubicBezTo>
                  <a:pt x="96" y="44"/>
                  <a:pt x="96" y="44"/>
                  <a:pt x="96" y="44"/>
                </a:cubicBezTo>
                <a:cubicBezTo>
                  <a:pt x="96" y="37"/>
                  <a:pt x="101" y="32"/>
                  <a:pt x="108" y="32"/>
                </a:cubicBezTo>
                <a:cubicBezTo>
                  <a:pt x="115" y="32"/>
                  <a:pt x="120" y="37"/>
                  <a:pt x="120" y="44"/>
                </a:cubicBezTo>
                <a:cubicBezTo>
                  <a:pt x="120" y="140"/>
                  <a:pt x="120" y="140"/>
                  <a:pt x="120" y="140"/>
                </a:cubicBezTo>
                <a:cubicBezTo>
                  <a:pt x="120" y="147"/>
                  <a:pt x="115" y="152"/>
                  <a:pt x="108" y="152"/>
                </a:cubicBezTo>
                <a:moveTo>
                  <a:pt x="60" y="152"/>
                </a:moveTo>
                <a:cubicBezTo>
                  <a:pt x="53" y="152"/>
                  <a:pt x="48" y="147"/>
                  <a:pt x="48" y="140"/>
                </a:cubicBezTo>
                <a:cubicBezTo>
                  <a:pt x="48" y="76"/>
                  <a:pt x="48" y="76"/>
                  <a:pt x="48" y="76"/>
                </a:cubicBezTo>
                <a:cubicBezTo>
                  <a:pt x="48" y="69"/>
                  <a:pt x="53" y="64"/>
                  <a:pt x="60" y="64"/>
                </a:cubicBezTo>
                <a:cubicBezTo>
                  <a:pt x="67" y="64"/>
                  <a:pt x="72" y="69"/>
                  <a:pt x="72" y="76"/>
                </a:cubicBezTo>
                <a:cubicBezTo>
                  <a:pt x="72" y="140"/>
                  <a:pt x="72" y="140"/>
                  <a:pt x="72" y="140"/>
                </a:cubicBezTo>
                <a:cubicBezTo>
                  <a:pt x="72" y="147"/>
                  <a:pt x="67" y="152"/>
                  <a:pt x="60" y="152"/>
                </a:cubicBezTo>
                <a:moveTo>
                  <a:pt x="12" y="152"/>
                </a:moveTo>
                <a:cubicBezTo>
                  <a:pt x="5" y="152"/>
                  <a:pt x="0" y="147"/>
                  <a:pt x="0" y="140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01"/>
                  <a:pt x="5" y="96"/>
                  <a:pt x="12" y="96"/>
                </a:cubicBezTo>
                <a:cubicBezTo>
                  <a:pt x="19" y="96"/>
                  <a:pt x="24" y="101"/>
                  <a:pt x="24" y="108"/>
                </a:cubicBezTo>
                <a:cubicBezTo>
                  <a:pt x="24" y="140"/>
                  <a:pt x="24" y="140"/>
                  <a:pt x="24" y="140"/>
                </a:cubicBezTo>
                <a:cubicBezTo>
                  <a:pt x="24" y="147"/>
                  <a:pt x="19" y="152"/>
                  <a:pt x="12" y="152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78" name="Freeform 80"/>
          <p:cNvSpPr>
            <a:spLocks noEditPoints="1"/>
          </p:cNvSpPr>
          <p:nvPr/>
        </p:nvSpPr>
        <p:spPr bwMode="auto">
          <a:xfrm>
            <a:off x="8175285" y="520033"/>
            <a:ext cx="526368" cy="395781"/>
          </a:xfrm>
          <a:custGeom>
            <a:avLst/>
            <a:gdLst>
              <a:gd name="T0" fmla="*/ 409426 w 256"/>
              <a:gd name="T1" fmla="*/ 171029 h 192"/>
              <a:gd name="T2" fmla="*/ 409426 w 256"/>
              <a:gd name="T3" fmla="*/ 171029 h 192"/>
              <a:gd name="T4" fmla="*/ 331440 w 256"/>
              <a:gd name="T5" fmla="*/ 249213 h 192"/>
              <a:gd name="T6" fmla="*/ 331440 w 256"/>
              <a:gd name="T7" fmla="*/ 249213 h 192"/>
              <a:gd name="T8" fmla="*/ 318443 w 256"/>
              <a:gd name="T9" fmla="*/ 254100 h 192"/>
              <a:gd name="T10" fmla="*/ 298946 w 256"/>
              <a:gd name="T11" fmla="*/ 234554 h 192"/>
              <a:gd name="T12" fmla="*/ 305445 w 256"/>
              <a:gd name="T13" fmla="*/ 221523 h 192"/>
              <a:gd name="T14" fmla="*/ 305445 w 256"/>
              <a:gd name="T15" fmla="*/ 221523 h 192"/>
              <a:gd name="T16" fmla="*/ 368808 w 256"/>
              <a:gd name="T17" fmla="*/ 156369 h 192"/>
              <a:gd name="T18" fmla="*/ 305445 w 256"/>
              <a:gd name="T19" fmla="*/ 92844 h 192"/>
              <a:gd name="T20" fmla="*/ 305445 w 256"/>
              <a:gd name="T21" fmla="*/ 92844 h 192"/>
              <a:gd name="T22" fmla="*/ 298946 w 256"/>
              <a:gd name="T23" fmla="*/ 78185 h 192"/>
              <a:gd name="T24" fmla="*/ 318443 w 256"/>
              <a:gd name="T25" fmla="*/ 58638 h 192"/>
              <a:gd name="T26" fmla="*/ 333065 w 256"/>
              <a:gd name="T27" fmla="*/ 65154 h 192"/>
              <a:gd name="T28" fmla="*/ 333065 w 256"/>
              <a:gd name="T29" fmla="*/ 65154 h 192"/>
              <a:gd name="T30" fmla="*/ 409426 w 256"/>
              <a:gd name="T31" fmla="*/ 141709 h 192"/>
              <a:gd name="T32" fmla="*/ 415925 w 256"/>
              <a:gd name="T33" fmla="*/ 156369 h 192"/>
              <a:gd name="T34" fmla="*/ 409426 w 256"/>
              <a:gd name="T35" fmla="*/ 171029 h 192"/>
              <a:gd name="T36" fmla="*/ 173844 w 256"/>
              <a:gd name="T37" fmla="*/ 299707 h 192"/>
              <a:gd name="T38" fmla="*/ 155972 w 256"/>
              <a:gd name="T39" fmla="*/ 312738 h 192"/>
              <a:gd name="T40" fmla="*/ 136475 w 256"/>
              <a:gd name="T41" fmla="*/ 293192 h 192"/>
              <a:gd name="T42" fmla="*/ 138100 w 256"/>
              <a:gd name="T43" fmla="*/ 286677 h 192"/>
              <a:gd name="T44" fmla="*/ 242081 w 256"/>
              <a:gd name="T45" fmla="*/ 13031 h 192"/>
              <a:gd name="T46" fmla="*/ 259953 w 256"/>
              <a:gd name="T47" fmla="*/ 0 h 192"/>
              <a:gd name="T48" fmla="*/ 279450 w 256"/>
              <a:gd name="T49" fmla="*/ 19546 h 192"/>
              <a:gd name="T50" fmla="*/ 277825 w 256"/>
              <a:gd name="T51" fmla="*/ 26062 h 192"/>
              <a:gd name="T52" fmla="*/ 173844 w 256"/>
              <a:gd name="T53" fmla="*/ 299707 h 192"/>
              <a:gd name="T54" fmla="*/ 110480 w 256"/>
              <a:gd name="T55" fmla="*/ 92844 h 192"/>
              <a:gd name="T56" fmla="*/ 47117 w 256"/>
              <a:gd name="T57" fmla="*/ 156369 h 192"/>
              <a:gd name="T58" fmla="*/ 112105 w 256"/>
              <a:gd name="T59" fmla="*/ 221523 h 192"/>
              <a:gd name="T60" fmla="*/ 112105 w 256"/>
              <a:gd name="T61" fmla="*/ 221523 h 192"/>
              <a:gd name="T62" fmla="*/ 116979 w 256"/>
              <a:gd name="T63" fmla="*/ 234554 h 192"/>
              <a:gd name="T64" fmla="*/ 97482 w 256"/>
              <a:gd name="T65" fmla="*/ 254100 h 192"/>
              <a:gd name="T66" fmla="*/ 84485 w 256"/>
              <a:gd name="T67" fmla="*/ 249213 h 192"/>
              <a:gd name="T68" fmla="*/ 84485 w 256"/>
              <a:gd name="T69" fmla="*/ 249213 h 192"/>
              <a:gd name="T70" fmla="*/ 6499 w 256"/>
              <a:gd name="T71" fmla="*/ 171029 h 192"/>
              <a:gd name="T72" fmla="*/ 6499 w 256"/>
              <a:gd name="T73" fmla="*/ 171029 h 192"/>
              <a:gd name="T74" fmla="*/ 0 w 256"/>
              <a:gd name="T75" fmla="*/ 156369 h 192"/>
              <a:gd name="T76" fmla="*/ 6499 w 256"/>
              <a:gd name="T77" fmla="*/ 141709 h 192"/>
              <a:gd name="T78" fmla="*/ 84485 w 256"/>
              <a:gd name="T79" fmla="*/ 65154 h 192"/>
              <a:gd name="T80" fmla="*/ 84485 w 256"/>
              <a:gd name="T81" fmla="*/ 65154 h 192"/>
              <a:gd name="T82" fmla="*/ 97482 w 256"/>
              <a:gd name="T83" fmla="*/ 58638 h 192"/>
              <a:gd name="T84" fmla="*/ 116979 w 256"/>
              <a:gd name="T85" fmla="*/ 78185 h 192"/>
              <a:gd name="T86" fmla="*/ 110480 w 256"/>
              <a:gd name="T87" fmla="*/ 92844 h 19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56" h="192">
                <a:moveTo>
                  <a:pt x="252" y="105"/>
                </a:moveTo>
                <a:cubicBezTo>
                  <a:pt x="252" y="105"/>
                  <a:pt x="252" y="105"/>
                  <a:pt x="252" y="105"/>
                </a:cubicBezTo>
                <a:cubicBezTo>
                  <a:pt x="204" y="153"/>
                  <a:pt x="204" y="153"/>
                  <a:pt x="204" y="153"/>
                </a:cubicBezTo>
                <a:cubicBezTo>
                  <a:pt x="204" y="153"/>
                  <a:pt x="204" y="153"/>
                  <a:pt x="204" y="153"/>
                </a:cubicBezTo>
                <a:cubicBezTo>
                  <a:pt x="202" y="155"/>
                  <a:pt x="199" y="156"/>
                  <a:pt x="196" y="156"/>
                </a:cubicBezTo>
                <a:cubicBezTo>
                  <a:pt x="189" y="156"/>
                  <a:pt x="184" y="151"/>
                  <a:pt x="184" y="144"/>
                </a:cubicBezTo>
                <a:cubicBezTo>
                  <a:pt x="184" y="141"/>
                  <a:pt x="185" y="138"/>
                  <a:pt x="188" y="136"/>
                </a:cubicBezTo>
                <a:cubicBezTo>
                  <a:pt x="188" y="136"/>
                  <a:pt x="188" y="136"/>
                  <a:pt x="188" y="136"/>
                </a:cubicBezTo>
                <a:cubicBezTo>
                  <a:pt x="227" y="96"/>
                  <a:pt x="227" y="96"/>
                  <a:pt x="227" y="96"/>
                </a:cubicBezTo>
                <a:cubicBezTo>
                  <a:pt x="188" y="57"/>
                  <a:pt x="188" y="57"/>
                  <a:pt x="188" y="57"/>
                </a:cubicBezTo>
                <a:cubicBezTo>
                  <a:pt x="188" y="57"/>
                  <a:pt x="188" y="57"/>
                  <a:pt x="188" y="57"/>
                </a:cubicBezTo>
                <a:cubicBezTo>
                  <a:pt x="185" y="54"/>
                  <a:pt x="184" y="51"/>
                  <a:pt x="184" y="48"/>
                </a:cubicBezTo>
                <a:cubicBezTo>
                  <a:pt x="184" y="41"/>
                  <a:pt x="189" y="36"/>
                  <a:pt x="196" y="36"/>
                </a:cubicBezTo>
                <a:cubicBezTo>
                  <a:pt x="199" y="36"/>
                  <a:pt x="202" y="37"/>
                  <a:pt x="205" y="40"/>
                </a:cubicBezTo>
                <a:cubicBezTo>
                  <a:pt x="205" y="40"/>
                  <a:pt x="205" y="40"/>
                  <a:pt x="205" y="40"/>
                </a:cubicBezTo>
                <a:cubicBezTo>
                  <a:pt x="252" y="87"/>
                  <a:pt x="252" y="87"/>
                  <a:pt x="252" y="87"/>
                </a:cubicBezTo>
                <a:cubicBezTo>
                  <a:pt x="254" y="89"/>
                  <a:pt x="256" y="92"/>
                  <a:pt x="256" y="96"/>
                </a:cubicBezTo>
                <a:cubicBezTo>
                  <a:pt x="256" y="99"/>
                  <a:pt x="255" y="102"/>
                  <a:pt x="252" y="105"/>
                </a:cubicBezTo>
                <a:moveTo>
                  <a:pt x="107" y="184"/>
                </a:moveTo>
                <a:cubicBezTo>
                  <a:pt x="106" y="189"/>
                  <a:pt x="101" y="192"/>
                  <a:pt x="96" y="192"/>
                </a:cubicBezTo>
                <a:cubicBezTo>
                  <a:pt x="89" y="192"/>
                  <a:pt x="84" y="187"/>
                  <a:pt x="84" y="180"/>
                </a:cubicBezTo>
                <a:cubicBezTo>
                  <a:pt x="84" y="178"/>
                  <a:pt x="84" y="177"/>
                  <a:pt x="85" y="176"/>
                </a:cubicBezTo>
                <a:cubicBezTo>
                  <a:pt x="149" y="8"/>
                  <a:pt x="149" y="8"/>
                  <a:pt x="149" y="8"/>
                </a:cubicBezTo>
                <a:cubicBezTo>
                  <a:pt x="150" y="3"/>
                  <a:pt x="155" y="0"/>
                  <a:pt x="160" y="0"/>
                </a:cubicBezTo>
                <a:cubicBezTo>
                  <a:pt x="167" y="0"/>
                  <a:pt x="172" y="5"/>
                  <a:pt x="172" y="12"/>
                </a:cubicBezTo>
                <a:cubicBezTo>
                  <a:pt x="172" y="14"/>
                  <a:pt x="172" y="15"/>
                  <a:pt x="171" y="16"/>
                </a:cubicBezTo>
                <a:lnTo>
                  <a:pt x="107" y="184"/>
                </a:lnTo>
                <a:close/>
                <a:moveTo>
                  <a:pt x="68" y="57"/>
                </a:moveTo>
                <a:cubicBezTo>
                  <a:pt x="29" y="96"/>
                  <a:pt x="29" y="96"/>
                  <a:pt x="29" y="96"/>
                </a:cubicBezTo>
                <a:cubicBezTo>
                  <a:pt x="69" y="136"/>
                  <a:pt x="69" y="136"/>
                  <a:pt x="69" y="136"/>
                </a:cubicBezTo>
                <a:cubicBezTo>
                  <a:pt x="69" y="136"/>
                  <a:pt x="69" y="136"/>
                  <a:pt x="69" y="136"/>
                </a:cubicBezTo>
                <a:cubicBezTo>
                  <a:pt x="71" y="138"/>
                  <a:pt x="72" y="141"/>
                  <a:pt x="72" y="144"/>
                </a:cubicBezTo>
                <a:cubicBezTo>
                  <a:pt x="72" y="151"/>
                  <a:pt x="67" y="156"/>
                  <a:pt x="60" y="156"/>
                </a:cubicBezTo>
                <a:cubicBezTo>
                  <a:pt x="57" y="156"/>
                  <a:pt x="54" y="155"/>
                  <a:pt x="52" y="153"/>
                </a:cubicBezTo>
                <a:cubicBezTo>
                  <a:pt x="52" y="153"/>
                  <a:pt x="52" y="153"/>
                  <a:pt x="52" y="153"/>
                </a:cubicBezTo>
                <a:cubicBezTo>
                  <a:pt x="4" y="105"/>
                  <a:pt x="4" y="105"/>
                  <a:pt x="4" y="105"/>
                </a:cubicBezTo>
                <a:cubicBezTo>
                  <a:pt x="4" y="105"/>
                  <a:pt x="4" y="105"/>
                  <a:pt x="4" y="105"/>
                </a:cubicBezTo>
                <a:cubicBezTo>
                  <a:pt x="1" y="102"/>
                  <a:pt x="0" y="99"/>
                  <a:pt x="0" y="96"/>
                </a:cubicBezTo>
                <a:cubicBezTo>
                  <a:pt x="0" y="92"/>
                  <a:pt x="2" y="89"/>
                  <a:pt x="4" y="87"/>
                </a:cubicBezTo>
                <a:cubicBezTo>
                  <a:pt x="52" y="40"/>
                  <a:pt x="52" y="40"/>
                  <a:pt x="5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4" y="37"/>
                  <a:pt x="57" y="36"/>
                  <a:pt x="60" y="36"/>
                </a:cubicBezTo>
                <a:cubicBezTo>
                  <a:pt x="67" y="36"/>
                  <a:pt x="72" y="41"/>
                  <a:pt x="72" y="48"/>
                </a:cubicBezTo>
                <a:cubicBezTo>
                  <a:pt x="72" y="51"/>
                  <a:pt x="71" y="54"/>
                  <a:pt x="68" y="57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79" name="Freeform 81"/>
          <p:cNvSpPr>
            <a:spLocks noEditPoints="1"/>
          </p:cNvSpPr>
          <p:nvPr/>
        </p:nvSpPr>
        <p:spPr bwMode="auto">
          <a:xfrm>
            <a:off x="7259163" y="459761"/>
            <a:ext cx="512304" cy="514314"/>
          </a:xfrm>
          <a:custGeom>
            <a:avLst/>
            <a:gdLst>
              <a:gd name="T0" fmla="*/ 375548 w 249"/>
              <a:gd name="T1" fmla="*/ 139802 h 250"/>
              <a:gd name="T2" fmla="*/ 321899 w 249"/>
              <a:gd name="T3" fmla="*/ 193446 h 250"/>
              <a:gd name="T4" fmla="*/ 247114 w 249"/>
              <a:gd name="T5" fmla="*/ 212954 h 250"/>
              <a:gd name="T6" fmla="*/ 292635 w 249"/>
              <a:gd name="T7" fmla="*/ 167437 h 250"/>
              <a:gd name="T8" fmla="*/ 294261 w 249"/>
              <a:gd name="T9" fmla="*/ 165811 h 250"/>
              <a:gd name="T10" fmla="*/ 347911 w 249"/>
              <a:gd name="T11" fmla="*/ 112166 h 250"/>
              <a:gd name="T12" fmla="*/ 347911 w 249"/>
              <a:gd name="T13" fmla="*/ 56896 h 250"/>
              <a:gd name="T14" fmla="*/ 294261 w 249"/>
              <a:gd name="T15" fmla="*/ 56896 h 250"/>
              <a:gd name="T16" fmla="*/ 238985 w 249"/>
              <a:gd name="T17" fmla="*/ 112166 h 250"/>
              <a:gd name="T18" fmla="*/ 238985 w 249"/>
              <a:gd name="T19" fmla="*/ 112166 h 250"/>
              <a:gd name="T20" fmla="*/ 238985 w 249"/>
              <a:gd name="T21" fmla="*/ 112166 h 250"/>
              <a:gd name="T22" fmla="*/ 193464 w 249"/>
              <a:gd name="T23" fmla="*/ 159309 h 250"/>
              <a:gd name="T24" fmla="*/ 212973 w 249"/>
              <a:gd name="T25" fmla="*/ 84531 h 250"/>
              <a:gd name="T26" fmla="*/ 266623 w 249"/>
              <a:gd name="T27" fmla="*/ 30886 h 250"/>
              <a:gd name="T28" fmla="*/ 375548 w 249"/>
              <a:gd name="T29" fmla="*/ 30886 h 250"/>
              <a:gd name="T30" fmla="*/ 375548 w 249"/>
              <a:gd name="T31" fmla="*/ 139802 h 250"/>
              <a:gd name="T32" fmla="*/ 152821 w 249"/>
              <a:gd name="T33" fmla="*/ 281229 h 250"/>
              <a:gd name="T34" fmla="*/ 152821 w 249"/>
              <a:gd name="T35" fmla="*/ 281229 h 250"/>
              <a:gd name="T36" fmla="*/ 138189 w 249"/>
              <a:gd name="T37" fmla="*/ 287731 h 250"/>
              <a:gd name="T38" fmla="*/ 118680 w 249"/>
              <a:gd name="T39" fmla="*/ 268224 h 250"/>
              <a:gd name="T40" fmla="*/ 125183 w 249"/>
              <a:gd name="T41" fmla="*/ 253594 h 250"/>
              <a:gd name="T42" fmla="*/ 253617 w 249"/>
              <a:gd name="T43" fmla="*/ 125171 h 250"/>
              <a:gd name="T44" fmla="*/ 268249 w 249"/>
              <a:gd name="T45" fmla="*/ 118669 h 250"/>
              <a:gd name="T46" fmla="*/ 287758 w 249"/>
              <a:gd name="T47" fmla="*/ 138176 h 250"/>
              <a:gd name="T48" fmla="*/ 282881 w 249"/>
              <a:gd name="T49" fmla="*/ 151181 h 250"/>
              <a:gd name="T50" fmla="*/ 282881 w 249"/>
              <a:gd name="T51" fmla="*/ 151181 h 250"/>
              <a:gd name="T52" fmla="*/ 152821 w 249"/>
              <a:gd name="T53" fmla="*/ 281229 h 250"/>
              <a:gd name="T54" fmla="*/ 112177 w 249"/>
              <a:gd name="T55" fmla="*/ 238963 h 250"/>
              <a:gd name="T56" fmla="*/ 56901 w 249"/>
              <a:gd name="T57" fmla="*/ 294234 h 250"/>
              <a:gd name="T58" fmla="*/ 56901 w 249"/>
              <a:gd name="T59" fmla="*/ 347878 h 250"/>
              <a:gd name="T60" fmla="*/ 112177 w 249"/>
              <a:gd name="T61" fmla="*/ 347878 h 250"/>
              <a:gd name="T62" fmla="*/ 165827 w 249"/>
              <a:gd name="T63" fmla="*/ 294234 h 250"/>
              <a:gd name="T64" fmla="*/ 167452 w 249"/>
              <a:gd name="T65" fmla="*/ 292608 h 250"/>
              <a:gd name="T66" fmla="*/ 212973 w 249"/>
              <a:gd name="T67" fmla="*/ 247091 h 250"/>
              <a:gd name="T68" fmla="*/ 193464 w 249"/>
              <a:gd name="T69" fmla="*/ 321869 h 250"/>
              <a:gd name="T70" fmla="*/ 139815 w 249"/>
              <a:gd name="T71" fmla="*/ 375514 h 250"/>
              <a:gd name="T72" fmla="*/ 30889 w 249"/>
              <a:gd name="T73" fmla="*/ 375514 h 250"/>
              <a:gd name="T74" fmla="*/ 30889 w 249"/>
              <a:gd name="T75" fmla="*/ 266598 h 250"/>
              <a:gd name="T76" fmla="*/ 84539 w 249"/>
              <a:gd name="T77" fmla="*/ 212954 h 250"/>
              <a:gd name="T78" fmla="*/ 159324 w 249"/>
              <a:gd name="T79" fmla="*/ 191821 h 250"/>
              <a:gd name="T80" fmla="*/ 112177 w 249"/>
              <a:gd name="T81" fmla="*/ 238963 h 250"/>
              <a:gd name="T82" fmla="*/ 112177 w 249"/>
              <a:gd name="T83" fmla="*/ 238963 h 250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249" h="250">
                <a:moveTo>
                  <a:pt x="231" y="86"/>
                </a:moveTo>
                <a:cubicBezTo>
                  <a:pt x="198" y="119"/>
                  <a:pt x="198" y="119"/>
                  <a:pt x="198" y="119"/>
                </a:cubicBezTo>
                <a:cubicBezTo>
                  <a:pt x="185" y="131"/>
                  <a:pt x="168" y="136"/>
                  <a:pt x="152" y="131"/>
                </a:cubicBezTo>
                <a:cubicBezTo>
                  <a:pt x="180" y="103"/>
                  <a:pt x="180" y="103"/>
                  <a:pt x="180" y="103"/>
                </a:cubicBezTo>
                <a:cubicBezTo>
                  <a:pt x="180" y="103"/>
                  <a:pt x="180" y="103"/>
                  <a:pt x="181" y="102"/>
                </a:cubicBezTo>
                <a:cubicBezTo>
                  <a:pt x="214" y="69"/>
                  <a:pt x="214" y="69"/>
                  <a:pt x="214" y="69"/>
                </a:cubicBezTo>
                <a:cubicBezTo>
                  <a:pt x="223" y="60"/>
                  <a:pt x="223" y="45"/>
                  <a:pt x="214" y="35"/>
                </a:cubicBezTo>
                <a:cubicBezTo>
                  <a:pt x="205" y="26"/>
                  <a:pt x="190" y="26"/>
                  <a:pt x="181" y="35"/>
                </a:cubicBezTo>
                <a:cubicBezTo>
                  <a:pt x="147" y="69"/>
                  <a:pt x="147" y="69"/>
                  <a:pt x="147" y="69"/>
                </a:cubicBezTo>
                <a:cubicBezTo>
                  <a:pt x="147" y="69"/>
                  <a:pt x="147" y="69"/>
                  <a:pt x="147" y="69"/>
                </a:cubicBezTo>
                <a:cubicBezTo>
                  <a:pt x="147" y="69"/>
                  <a:pt x="147" y="69"/>
                  <a:pt x="147" y="69"/>
                </a:cubicBezTo>
                <a:cubicBezTo>
                  <a:pt x="119" y="98"/>
                  <a:pt x="119" y="98"/>
                  <a:pt x="119" y="98"/>
                </a:cubicBezTo>
                <a:cubicBezTo>
                  <a:pt x="114" y="82"/>
                  <a:pt x="118" y="64"/>
                  <a:pt x="131" y="52"/>
                </a:cubicBezTo>
                <a:cubicBezTo>
                  <a:pt x="164" y="19"/>
                  <a:pt x="164" y="19"/>
                  <a:pt x="164" y="19"/>
                </a:cubicBezTo>
                <a:cubicBezTo>
                  <a:pt x="183" y="0"/>
                  <a:pt x="212" y="0"/>
                  <a:pt x="231" y="19"/>
                </a:cubicBezTo>
                <a:cubicBezTo>
                  <a:pt x="249" y="37"/>
                  <a:pt x="249" y="67"/>
                  <a:pt x="231" y="86"/>
                </a:cubicBezTo>
                <a:moveTo>
                  <a:pt x="94" y="173"/>
                </a:moveTo>
                <a:cubicBezTo>
                  <a:pt x="94" y="173"/>
                  <a:pt x="94" y="173"/>
                  <a:pt x="94" y="173"/>
                </a:cubicBezTo>
                <a:cubicBezTo>
                  <a:pt x="91" y="176"/>
                  <a:pt x="88" y="177"/>
                  <a:pt x="85" y="177"/>
                </a:cubicBezTo>
                <a:cubicBezTo>
                  <a:pt x="78" y="177"/>
                  <a:pt x="73" y="172"/>
                  <a:pt x="73" y="165"/>
                </a:cubicBezTo>
                <a:cubicBezTo>
                  <a:pt x="73" y="162"/>
                  <a:pt x="75" y="158"/>
                  <a:pt x="77" y="156"/>
                </a:cubicBezTo>
                <a:cubicBezTo>
                  <a:pt x="156" y="77"/>
                  <a:pt x="156" y="77"/>
                  <a:pt x="156" y="77"/>
                </a:cubicBezTo>
                <a:cubicBezTo>
                  <a:pt x="158" y="75"/>
                  <a:pt x="162" y="73"/>
                  <a:pt x="165" y="73"/>
                </a:cubicBezTo>
                <a:cubicBezTo>
                  <a:pt x="172" y="73"/>
                  <a:pt x="177" y="78"/>
                  <a:pt x="177" y="85"/>
                </a:cubicBezTo>
                <a:cubicBezTo>
                  <a:pt x="177" y="88"/>
                  <a:pt x="176" y="91"/>
                  <a:pt x="174" y="93"/>
                </a:cubicBezTo>
                <a:cubicBezTo>
                  <a:pt x="174" y="93"/>
                  <a:pt x="174" y="93"/>
                  <a:pt x="174" y="93"/>
                </a:cubicBezTo>
                <a:lnTo>
                  <a:pt x="94" y="173"/>
                </a:lnTo>
                <a:close/>
                <a:moveTo>
                  <a:pt x="69" y="147"/>
                </a:moveTo>
                <a:cubicBezTo>
                  <a:pt x="35" y="181"/>
                  <a:pt x="35" y="181"/>
                  <a:pt x="35" y="181"/>
                </a:cubicBezTo>
                <a:cubicBezTo>
                  <a:pt x="26" y="190"/>
                  <a:pt x="26" y="205"/>
                  <a:pt x="35" y="214"/>
                </a:cubicBezTo>
                <a:cubicBezTo>
                  <a:pt x="45" y="224"/>
                  <a:pt x="60" y="224"/>
                  <a:pt x="69" y="214"/>
                </a:cubicBezTo>
                <a:cubicBezTo>
                  <a:pt x="102" y="181"/>
                  <a:pt x="102" y="181"/>
                  <a:pt x="102" y="181"/>
                </a:cubicBezTo>
                <a:cubicBezTo>
                  <a:pt x="102" y="181"/>
                  <a:pt x="103" y="180"/>
                  <a:pt x="103" y="180"/>
                </a:cubicBezTo>
                <a:cubicBezTo>
                  <a:pt x="131" y="152"/>
                  <a:pt x="131" y="152"/>
                  <a:pt x="131" y="152"/>
                </a:cubicBezTo>
                <a:cubicBezTo>
                  <a:pt x="135" y="168"/>
                  <a:pt x="131" y="185"/>
                  <a:pt x="119" y="198"/>
                </a:cubicBezTo>
                <a:cubicBezTo>
                  <a:pt x="86" y="231"/>
                  <a:pt x="86" y="231"/>
                  <a:pt x="86" y="231"/>
                </a:cubicBezTo>
                <a:cubicBezTo>
                  <a:pt x="67" y="250"/>
                  <a:pt x="37" y="250"/>
                  <a:pt x="19" y="231"/>
                </a:cubicBezTo>
                <a:cubicBezTo>
                  <a:pt x="0" y="213"/>
                  <a:pt x="0" y="183"/>
                  <a:pt x="19" y="164"/>
                </a:cubicBezTo>
                <a:cubicBezTo>
                  <a:pt x="52" y="131"/>
                  <a:pt x="52" y="131"/>
                  <a:pt x="52" y="131"/>
                </a:cubicBezTo>
                <a:cubicBezTo>
                  <a:pt x="65" y="118"/>
                  <a:pt x="82" y="114"/>
                  <a:pt x="98" y="118"/>
                </a:cubicBezTo>
                <a:cubicBezTo>
                  <a:pt x="69" y="147"/>
                  <a:pt x="69" y="147"/>
                  <a:pt x="69" y="147"/>
                </a:cubicBezTo>
                <a:cubicBezTo>
                  <a:pt x="69" y="147"/>
                  <a:pt x="69" y="147"/>
                  <a:pt x="69" y="147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80" name="Freeform 82"/>
          <p:cNvSpPr>
            <a:spLocks noEditPoints="1"/>
          </p:cNvSpPr>
          <p:nvPr/>
        </p:nvSpPr>
        <p:spPr bwMode="auto">
          <a:xfrm>
            <a:off x="6397284" y="477843"/>
            <a:ext cx="395781" cy="478151"/>
          </a:xfrm>
          <a:custGeom>
            <a:avLst/>
            <a:gdLst>
              <a:gd name="T0" fmla="*/ 0 w 192"/>
              <a:gd name="T1" fmla="*/ 58628 h 232"/>
              <a:gd name="T2" fmla="*/ 19546 w 192"/>
              <a:gd name="T3" fmla="*/ 39085 h 232"/>
              <a:gd name="T4" fmla="*/ 117277 w 192"/>
              <a:gd name="T5" fmla="*/ 39085 h 232"/>
              <a:gd name="T6" fmla="*/ 117277 w 192"/>
              <a:gd name="T7" fmla="*/ 19543 h 232"/>
              <a:gd name="T8" fmla="*/ 136823 w 192"/>
              <a:gd name="T9" fmla="*/ 0 h 232"/>
              <a:gd name="T10" fmla="*/ 175915 w 192"/>
              <a:gd name="T11" fmla="*/ 0 h 232"/>
              <a:gd name="T12" fmla="*/ 195461 w 192"/>
              <a:gd name="T13" fmla="*/ 19543 h 232"/>
              <a:gd name="T14" fmla="*/ 195461 w 192"/>
              <a:gd name="T15" fmla="*/ 39085 h 232"/>
              <a:gd name="T16" fmla="*/ 293192 w 192"/>
              <a:gd name="T17" fmla="*/ 39085 h 232"/>
              <a:gd name="T18" fmla="*/ 312738 w 192"/>
              <a:gd name="T19" fmla="*/ 58628 h 232"/>
              <a:gd name="T20" fmla="*/ 312738 w 192"/>
              <a:gd name="T21" fmla="*/ 78171 h 232"/>
              <a:gd name="T22" fmla="*/ 0 w 192"/>
              <a:gd name="T23" fmla="*/ 78171 h 232"/>
              <a:gd name="T24" fmla="*/ 0 w 192"/>
              <a:gd name="T25" fmla="*/ 58628 h 232"/>
              <a:gd name="T26" fmla="*/ 293192 w 192"/>
              <a:gd name="T27" fmla="*/ 117256 h 232"/>
              <a:gd name="T28" fmla="*/ 293192 w 192"/>
              <a:gd name="T29" fmla="*/ 156341 h 232"/>
              <a:gd name="T30" fmla="*/ 293192 w 192"/>
              <a:gd name="T31" fmla="*/ 358282 h 232"/>
              <a:gd name="T32" fmla="*/ 273646 w 192"/>
              <a:gd name="T33" fmla="*/ 377825 h 232"/>
              <a:gd name="T34" fmla="*/ 39092 w 192"/>
              <a:gd name="T35" fmla="*/ 377825 h 232"/>
              <a:gd name="T36" fmla="*/ 19546 w 192"/>
              <a:gd name="T37" fmla="*/ 358282 h 232"/>
              <a:gd name="T38" fmla="*/ 19546 w 192"/>
              <a:gd name="T39" fmla="*/ 156341 h 232"/>
              <a:gd name="T40" fmla="*/ 19546 w 192"/>
              <a:gd name="T41" fmla="*/ 117256 h 232"/>
              <a:gd name="T42" fmla="*/ 19546 w 192"/>
              <a:gd name="T43" fmla="*/ 97713 h 232"/>
              <a:gd name="T44" fmla="*/ 293192 w 192"/>
              <a:gd name="T45" fmla="*/ 97713 h 232"/>
              <a:gd name="T46" fmla="*/ 293192 w 192"/>
              <a:gd name="T47" fmla="*/ 117256 h 232"/>
              <a:gd name="T48" fmla="*/ 97731 w 192"/>
              <a:gd name="T49" fmla="*/ 156341 h 232"/>
              <a:gd name="T50" fmla="*/ 78185 w 192"/>
              <a:gd name="T51" fmla="*/ 136799 h 232"/>
              <a:gd name="T52" fmla="*/ 58638 w 192"/>
              <a:gd name="T53" fmla="*/ 156341 h 232"/>
              <a:gd name="T54" fmla="*/ 58638 w 192"/>
              <a:gd name="T55" fmla="*/ 319197 h 232"/>
              <a:gd name="T56" fmla="*/ 78185 w 192"/>
              <a:gd name="T57" fmla="*/ 338740 h 232"/>
              <a:gd name="T58" fmla="*/ 97731 w 192"/>
              <a:gd name="T59" fmla="*/ 319197 h 232"/>
              <a:gd name="T60" fmla="*/ 97731 w 192"/>
              <a:gd name="T61" fmla="*/ 156341 h 232"/>
              <a:gd name="T62" fmla="*/ 175915 w 192"/>
              <a:gd name="T63" fmla="*/ 156341 h 232"/>
              <a:gd name="T64" fmla="*/ 156369 w 192"/>
              <a:gd name="T65" fmla="*/ 136799 h 232"/>
              <a:gd name="T66" fmla="*/ 136823 w 192"/>
              <a:gd name="T67" fmla="*/ 156341 h 232"/>
              <a:gd name="T68" fmla="*/ 136823 w 192"/>
              <a:gd name="T69" fmla="*/ 319197 h 232"/>
              <a:gd name="T70" fmla="*/ 156369 w 192"/>
              <a:gd name="T71" fmla="*/ 338740 h 232"/>
              <a:gd name="T72" fmla="*/ 175915 w 192"/>
              <a:gd name="T73" fmla="*/ 319197 h 232"/>
              <a:gd name="T74" fmla="*/ 175915 w 192"/>
              <a:gd name="T75" fmla="*/ 156341 h 232"/>
              <a:gd name="T76" fmla="*/ 254100 w 192"/>
              <a:gd name="T77" fmla="*/ 156341 h 232"/>
              <a:gd name="T78" fmla="*/ 234554 w 192"/>
              <a:gd name="T79" fmla="*/ 136799 h 232"/>
              <a:gd name="T80" fmla="*/ 215007 w 192"/>
              <a:gd name="T81" fmla="*/ 156341 h 232"/>
              <a:gd name="T82" fmla="*/ 215007 w 192"/>
              <a:gd name="T83" fmla="*/ 319197 h 232"/>
              <a:gd name="T84" fmla="*/ 234554 w 192"/>
              <a:gd name="T85" fmla="*/ 338740 h 232"/>
              <a:gd name="T86" fmla="*/ 254100 w 192"/>
              <a:gd name="T87" fmla="*/ 319197 h 232"/>
              <a:gd name="T88" fmla="*/ 254100 w 192"/>
              <a:gd name="T89" fmla="*/ 156341 h 23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92" h="232">
                <a:moveTo>
                  <a:pt x="0" y="36"/>
                </a:moveTo>
                <a:cubicBezTo>
                  <a:pt x="0" y="29"/>
                  <a:pt x="5" y="24"/>
                  <a:pt x="12" y="24"/>
                </a:cubicBezTo>
                <a:cubicBezTo>
                  <a:pt x="72" y="24"/>
                  <a:pt x="72" y="24"/>
                  <a:pt x="72" y="24"/>
                </a:cubicBezTo>
                <a:cubicBezTo>
                  <a:pt x="72" y="12"/>
                  <a:pt x="72" y="12"/>
                  <a:pt x="72" y="12"/>
                </a:cubicBezTo>
                <a:cubicBezTo>
                  <a:pt x="72" y="5"/>
                  <a:pt x="77" y="0"/>
                  <a:pt x="84" y="0"/>
                </a:cubicBezTo>
                <a:cubicBezTo>
                  <a:pt x="108" y="0"/>
                  <a:pt x="108" y="0"/>
                  <a:pt x="108" y="0"/>
                </a:cubicBezTo>
                <a:cubicBezTo>
                  <a:pt x="115" y="0"/>
                  <a:pt x="120" y="5"/>
                  <a:pt x="120" y="12"/>
                </a:cubicBezTo>
                <a:cubicBezTo>
                  <a:pt x="120" y="24"/>
                  <a:pt x="120" y="24"/>
                  <a:pt x="120" y="24"/>
                </a:cubicBezTo>
                <a:cubicBezTo>
                  <a:pt x="180" y="24"/>
                  <a:pt x="180" y="24"/>
                  <a:pt x="180" y="24"/>
                </a:cubicBezTo>
                <a:cubicBezTo>
                  <a:pt x="187" y="24"/>
                  <a:pt x="192" y="29"/>
                  <a:pt x="192" y="36"/>
                </a:cubicBezTo>
                <a:cubicBezTo>
                  <a:pt x="192" y="48"/>
                  <a:pt x="192" y="48"/>
                  <a:pt x="192" y="48"/>
                </a:cubicBezTo>
                <a:cubicBezTo>
                  <a:pt x="0" y="48"/>
                  <a:pt x="0" y="48"/>
                  <a:pt x="0" y="48"/>
                </a:cubicBezTo>
                <a:lnTo>
                  <a:pt x="0" y="36"/>
                </a:lnTo>
                <a:close/>
                <a:moveTo>
                  <a:pt x="180" y="72"/>
                </a:moveTo>
                <a:cubicBezTo>
                  <a:pt x="180" y="96"/>
                  <a:pt x="180" y="96"/>
                  <a:pt x="180" y="96"/>
                </a:cubicBezTo>
                <a:cubicBezTo>
                  <a:pt x="180" y="220"/>
                  <a:pt x="180" y="220"/>
                  <a:pt x="180" y="220"/>
                </a:cubicBezTo>
                <a:cubicBezTo>
                  <a:pt x="180" y="227"/>
                  <a:pt x="175" y="232"/>
                  <a:pt x="168" y="232"/>
                </a:cubicBezTo>
                <a:cubicBezTo>
                  <a:pt x="24" y="232"/>
                  <a:pt x="24" y="232"/>
                  <a:pt x="24" y="232"/>
                </a:cubicBezTo>
                <a:cubicBezTo>
                  <a:pt x="17" y="232"/>
                  <a:pt x="12" y="227"/>
                  <a:pt x="12" y="220"/>
                </a:cubicBezTo>
                <a:cubicBezTo>
                  <a:pt x="12" y="96"/>
                  <a:pt x="12" y="96"/>
                  <a:pt x="12" y="96"/>
                </a:cubicBezTo>
                <a:cubicBezTo>
                  <a:pt x="12" y="72"/>
                  <a:pt x="12" y="72"/>
                  <a:pt x="12" y="72"/>
                </a:cubicBezTo>
                <a:cubicBezTo>
                  <a:pt x="12" y="60"/>
                  <a:pt x="12" y="60"/>
                  <a:pt x="12" y="60"/>
                </a:cubicBezTo>
                <a:cubicBezTo>
                  <a:pt x="180" y="60"/>
                  <a:pt x="180" y="60"/>
                  <a:pt x="180" y="60"/>
                </a:cubicBezTo>
                <a:lnTo>
                  <a:pt x="180" y="72"/>
                </a:lnTo>
                <a:close/>
                <a:moveTo>
                  <a:pt x="60" y="96"/>
                </a:moveTo>
                <a:cubicBezTo>
                  <a:pt x="60" y="89"/>
                  <a:pt x="55" y="84"/>
                  <a:pt x="48" y="84"/>
                </a:cubicBezTo>
                <a:cubicBezTo>
                  <a:pt x="41" y="84"/>
                  <a:pt x="36" y="89"/>
                  <a:pt x="36" y="96"/>
                </a:cubicBezTo>
                <a:cubicBezTo>
                  <a:pt x="36" y="196"/>
                  <a:pt x="36" y="196"/>
                  <a:pt x="36" y="196"/>
                </a:cubicBezTo>
                <a:cubicBezTo>
                  <a:pt x="36" y="203"/>
                  <a:pt x="41" y="208"/>
                  <a:pt x="48" y="208"/>
                </a:cubicBezTo>
                <a:cubicBezTo>
                  <a:pt x="55" y="208"/>
                  <a:pt x="60" y="203"/>
                  <a:pt x="60" y="196"/>
                </a:cubicBezTo>
                <a:lnTo>
                  <a:pt x="60" y="96"/>
                </a:lnTo>
                <a:close/>
                <a:moveTo>
                  <a:pt x="108" y="96"/>
                </a:moveTo>
                <a:cubicBezTo>
                  <a:pt x="108" y="89"/>
                  <a:pt x="103" y="84"/>
                  <a:pt x="96" y="84"/>
                </a:cubicBezTo>
                <a:cubicBezTo>
                  <a:pt x="89" y="84"/>
                  <a:pt x="84" y="89"/>
                  <a:pt x="84" y="96"/>
                </a:cubicBezTo>
                <a:cubicBezTo>
                  <a:pt x="84" y="196"/>
                  <a:pt x="84" y="196"/>
                  <a:pt x="84" y="196"/>
                </a:cubicBezTo>
                <a:cubicBezTo>
                  <a:pt x="84" y="203"/>
                  <a:pt x="89" y="208"/>
                  <a:pt x="96" y="208"/>
                </a:cubicBezTo>
                <a:cubicBezTo>
                  <a:pt x="103" y="208"/>
                  <a:pt x="108" y="203"/>
                  <a:pt x="108" y="196"/>
                </a:cubicBezTo>
                <a:lnTo>
                  <a:pt x="108" y="96"/>
                </a:lnTo>
                <a:close/>
                <a:moveTo>
                  <a:pt x="156" y="96"/>
                </a:moveTo>
                <a:cubicBezTo>
                  <a:pt x="156" y="89"/>
                  <a:pt x="151" y="84"/>
                  <a:pt x="144" y="84"/>
                </a:cubicBezTo>
                <a:cubicBezTo>
                  <a:pt x="137" y="84"/>
                  <a:pt x="132" y="89"/>
                  <a:pt x="132" y="96"/>
                </a:cubicBezTo>
                <a:cubicBezTo>
                  <a:pt x="132" y="196"/>
                  <a:pt x="132" y="196"/>
                  <a:pt x="132" y="196"/>
                </a:cubicBezTo>
                <a:cubicBezTo>
                  <a:pt x="132" y="203"/>
                  <a:pt x="137" y="208"/>
                  <a:pt x="144" y="208"/>
                </a:cubicBezTo>
                <a:cubicBezTo>
                  <a:pt x="151" y="208"/>
                  <a:pt x="156" y="203"/>
                  <a:pt x="156" y="196"/>
                </a:cubicBezTo>
                <a:lnTo>
                  <a:pt x="156" y="9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81" name="Freeform 83"/>
          <p:cNvSpPr>
            <a:spLocks noEditPoints="1"/>
          </p:cNvSpPr>
          <p:nvPr/>
        </p:nvSpPr>
        <p:spPr bwMode="auto">
          <a:xfrm>
            <a:off x="5442991" y="453735"/>
            <a:ext cx="460069" cy="526368"/>
          </a:xfrm>
          <a:custGeom>
            <a:avLst/>
            <a:gdLst>
              <a:gd name="T0" fmla="*/ 344062 w 224"/>
              <a:gd name="T1" fmla="*/ 214461 h 256"/>
              <a:gd name="T2" fmla="*/ 305111 w 224"/>
              <a:gd name="T3" fmla="*/ 214461 h 256"/>
              <a:gd name="T4" fmla="*/ 285636 w 224"/>
              <a:gd name="T5" fmla="*/ 194965 h 256"/>
              <a:gd name="T6" fmla="*/ 285636 w 224"/>
              <a:gd name="T7" fmla="*/ 116979 h 256"/>
              <a:gd name="T8" fmla="*/ 305111 w 224"/>
              <a:gd name="T9" fmla="*/ 97482 h 256"/>
              <a:gd name="T10" fmla="*/ 344062 w 224"/>
              <a:gd name="T11" fmla="*/ 97482 h 256"/>
              <a:gd name="T12" fmla="*/ 363537 w 224"/>
              <a:gd name="T13" fmla="*/ 116979 h 256"/>
              <a:gd name="T14" fmla="*/ 363537 w 224"/>
              <a:gd name="T15" fmla="*/ 194965 h 256"/>
              <a:gd name="T16" fmla="*/ 344062 w 224"/>
              <a:gd name="T17" fmla="*/ 214461 h 256"/>
              <a:gd name="T18" fmla="*/ 305111 w 224"/>
              <a:gd name="T19" fmla="*/ 19496 h 256"/>
              <a:gd name="T20" fmla="*/ 324587 w 224"/>
              <a:gd name="T21" fmla="*/ 0 h 256"/>
              <a:gd name="T22" fmla="*/ 344062 w 224"/>
              <a:gd name="T23" fmla="*/ 19496 h 256"/>
              <a:gd name="T24" fmla="*/ 344062 w 224"/>
              <a:gd name="T25" fmla="*/ 77986 h 256"/>
              <a:gd name="T26" fmla="*/ 305111 w 224"/>
              <a:gd name="T27" fmla="*/ 77986 h 256"/>
              <a:gd name="T28" fmla="*/ 305111 w 224"/>
              <a:gd name="T29" fmla="*/ 19496 h 256"/>
              <a:gd name="T30" fmla="*/ 201244 w 224"/>
              <a:gd name="T31" fmla="*/ 318443 h 256"/>
              <a:gd name="T32" fmla="*/ 162293 w 224"/>
              <a:gd name="T33" fmla="*/ 318443 h 256"/>
              <a:gd name="T34" fmla="*/ 142818 w 224"/>
              <a:gd name="T35" fmla="*/ 298946 h 256"/>
              <a:gd name="T36" fmla="*/ 142818 w 224"/>
              <a:gd name="T37" fmla="*/ 220960 h 256"/>
              <a:gd name="T38" fmla="*/ 162293 w 224"/>
              <a:gd name="T39" fmla="*/ 201464 h 256"/>
              <a:gd name="T40" fmla="*/ 201244 w 224"/>
              <a:gd name="T41" fmla="*/ 201464 h 256"/>
              <a:gd name="T42" fmla="*/ 220719 w 224"/>
              <a:gd name="T43" fmla="*/ 220960 h 256"/>
              <a:gd name="T44" fmla="*/ 220719 w 224"/>
              <a:gd name="T45" fmla="*/ 298946 h 256"/>
              <a:gd name="T46" fmla="*/ 201244 w 224"/>
              <a:gd name="T47" fmla="*/ 318443 h 256"/>
              <a:gd name="T48" fmla="*/ 162293 w 224"/>
              <a:gd name="T49" fmla="*/ 19496 h 256"/>
              <a:gd name="T50" fmla="*/ 181769 w 224"/>
              <a:gd name="T51" fmla="*/ 0 h 256"/>
              <a:gd name="T52" fmla="*/ 201244 w 224"/>
              <a:gd name="T53" fmla="*/ 19496 h 256"/>
              <a:gd name="T54" fmla="*/ 201244 w 224"/>
              <a:gd name="T55" fmla="*/ 181967 h 256"/>
              <a:gd name="T56" fmla="*/ 162293 w 224"/>
              <a:gd name="T57" fmla="*/ 181967 h 256"/>
              <a:gd name="T58" fmla="*/ 162293 w 224"/>
              <a:gd name="T59" fmla="*/ 19496 h 256"/>
              <a:gd name="T60" fmla="*/ 58426 w 224"/>
              <a:gd name="T61" fmla="*/ 266452 h 256"/>
              <a:gd name="T62" fmla="*/ 19475 w 224"/>
              <a:gd name="T63" fmla="*/ 266452 h 256"/>
              <a:gd name="T64" fmla="*/ 0 w 224"/>
              <a:gd name="T65" fmla="*/ 246955 h 256"/>
              <a:gd name="T66" fmla="*/ 0 w 224"/>
              <a:gd name="T67" fmla="*/ 168970 h 256"/>
              <a:gd name="T68" fmla="*/ 19475 w 224"/>
              <a:gd name="T69" fmla="*/ 149473 h 256"/>
              <a:gd name="T70" fmla="*/ 58426 w 224"/>
              <a:gd name="T71" fmla="*/ 149473 h 256"/>
              <a:gd name="T72" fmla="*/ 77901 w 224"/>
              <a:gd name="T73" fmla="*/ 168970 h 256"/>
              <a:gd name="T74" fmla="*/ 77901 w 224"/>
              <a:gd name="T75" fmla="*/ 246955 h 256"/>
              <a:gd name="T76" fmla="*/ 58426 w 224"/>
              <a:gd name="T77" fmla="*/ 266452 h 256"/>
              <a:gd name="T78" fmla="*/ 19475 w 224"/>
              <a:gd name="T79" fmla="*/ 19496 h 256"/>
              <a:gd name="T80" fmla="*/ 38950 w 224"/>
              <a:gd name="T81" fmla="*/ 0 h 256"/>
              <a:gd name="T82" fmla="*/ 58426 w 224"/>
              <a:gd name="T83" fmla="*/ 19496 h 256"/>
              <a:gd name="T84" fmla="*/ 58426 w 224"/>
              <a:gd name="T85" fmla="*/ 129977 h 256"/>
              <a:gd name="T86" fmla="*/ 19475 w 224"/>
              <a:gd name="T87" fmla="*/ 129977 h 256"/>
              <a:gd name="T88" fmla="*/ 19475 w 224"/>
              <a:gd name="T89" fmla="*/ 19496 h 256"/>
              <a:gd name="T90" fmla="*/ 58426 w 224"/>
              <a:gd name="T91" fmla="*/ 396429 h 256"/>
              <a:gd name="T92" fmla="*/ 38950 w 224"/>
              <a:gd name="T93" fmla="*/ 415925 h 256"/>
              <a:gd name="T94" fmla="*/ 19475 w 224"/>
              <a:gd name="T95" fmla="*/ 396429 h 256"/>
              <a:gd name="T96" fmla="*/ 19475 w 224"/>
              <a:gd name="T97" fmla="*/ 285948 h 256"/>
              <a:gd name="T98" fmla="*/ 58426 w 224"/>
              <a:gd name="T99" fmla="*/ 285948 h 256"/>
              <a:gd name="T100" fmla="*/ 58426 w 224"/>
              <a:gd name="T101" fmla="*/ 396429 h 256"/>
              <a:gd name="T102" fmla="*/ 201244 w 224"/>
              <a:gd name="T103" fmla="*/ 396429 h 256"/>
              <a:gd name="T104" fmla="*/ 181769 w 224"/>
              <a:gd name="T105" fmla="*/ 415925 h 256"/>
              <a:gd name="T106" fmla="*/ 162293 w 224"/>
              <a:gd name="T107" fmla="*/ 396429 h 256"/>
              <a:gd name="T108" fmla="*/ 162293 w 224"/>
              <a:gd name="T109" fmla="*/ 337939 h 256"/>
              <a:gd name="T110" fmla="*/ 201244 w 224"/>
              <a:gd name="T111" fmla="*/ 337939 h 256"/>
              <a:gd name="T112" fmla="*/ 201244 w 224"/>
              <a:gd name="T113" fmla="*/ 396429 h 256"/>
              <a:gd name="T114" fmla="*/ 344062 w 224"/>
              <a:gd name="T115" fmla="*/ 396429 h 256"/>
              <a:gd name="T116" fmla="*/ 324587 w 224"/>
              <a:gd name="T117" fmla="*/ 415925 h 256"/>
              <a:gd name="T118" fmla="*/ 305111 w 224"/>
              <a:gd name="T119" fmla="*/ 396429 h 256"/>
              <a:gd name="T120" fmla="*/ 305111 w 224"/>
              <a:gd name="T121" fmla="*/ 233958 h 256"/>
              <a:gd name="T122" fmla="*/ 344062 w 224"/>
              <a:gd name="T123" fmla="*/ 233958 h 256"/>
              <a:gd name="T124" fmla="*/ 344062 w 224"/>
              <a:gd name="T125" fmla="*/ 396429 h 25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4" h="256">
                <a:moveTo>
                  <a:pt x="212" y="132"/>
                </a:moveTo>
                <a:cubicBezTo>
                  <a:pt x="188" y="132"/>
                  <a:pt x="188" y="132"/>
                  <a:pt x="188" y="132"/>
                </a:cubicBezTo>
                <a:cubicBezTo>
                  <a:pt x="181" y="132"/>
                  <a:pt x="176" y="127"/>
                  <a:pt x="176" y="120"/>
                </a:cubicBezTo>
                <a:cubicBezTo>
                  <a:pt x="176" y="72"/>
                  <a:pt x="176" y="72"/>
                  <a:pt x="176" y="72"/>
                </a:cubicBezTo>
                <a:cubicBezTo>
                  <a:pt x="176" y="65"/>
                  <a:pt x="181" y="60"/>
                  <a:pt x="188" y="60"/>
                </a:cubicBezTo>
                <a:cubicBezTo>
                  <a:pt x="212" y="60"/>
                  <a:pt x="212" y="60"/>
                  <a:pt x="212" y="60"/>
                </a:cubicBezTo>
                <a:cubicBezTo>
                  <a:pt x="219" y="60"/>
                  <a:pt x="224" y="65"/>
                  <a:pt x="224" y="72"/>
                </a:cubicBezTo>
                <a:cubicBezTo>
                  <a:pt x="224" y="120"/>
                  <a:pt x="224" y="120"/>
                  <a:pt x="224" y="120"/>
                </a:cubicBezTo>
                <a:cubicBezTo>
                  <a:pt x="224" y="127"/>
                  <a:pt x="219" y="132"/>
                  <a:pt x="212" y="132"/>
                </a:cubicBezTo>
                <a:moveTo>
                  <a:pt x="188" y="12"/>
                </a:moveTo>
                <a:cubicBezTo>
                  <a:pt x="188" y="5"/>
                  <a:pt x="193" y="0"/>
                  <a:pt x="200" y="0"/>
                </a:cubicBezTo>
                <a:cubicBezTo>
                  <a:pt x="207" y="0"/>
                  <a:pt x="212" y="5"/>
                  <a:pt x="212" y="12"/>
                </a:cubicBezTo>
                <a:cubicBezTo>
                  <a:pt x="212" y="48"/>
                  <a:pt x="212" y="48"/>
                  <a:pt x="212" y="48"/>
                </a:cubicBezTo>
                <a:cubicBezTo>
                  <a:pt x="188" y="48"/>
                  <a:pt x="188" y="48"/>
                  <a:pt x="188" y="48"/>
                </a:cubicBezTo>
                <a:lnTo>
                  <a:pt x="188" y="12"/>
                </a:lnTo>
                <a:close/>
                <a:moveTo>
                  <a:pt x="124" y="196"/>
                </a:moveTo>
                <a:cubicBezTo>
                  <a:pt x="100" y="196"/>
                  <a:pt x="100" y="196"/>
                  <a:pt x="100" y="196"/>
                </a:cubicBezTo>
                <a:cubicBezTo>
                  <a:pt x="93" y="196"/>
                  <a:pt x="88" y="191"/>
                  <a:pt x="88" y="184"/>
                </a:cubicBezTo>
                <a:cubicBezTo>
                  <a:pt x="88" y="136"/>
                  <a:pt x="88" y="136"/>
                  <a:pt x="88" y="136"/>
                </a:cubicBezTo>
                <a:cubicBezTo>
                  <a:pt x="88" y="129"/>
                  <a:pt x="93" y="124"/>
                  <a:pt x="100" y="124"/>
                </a:cubicBezTo>
                <a:cubicBezTo>
                  <a:pt x="124" y="124"/>
                  <a:pt x="124" y="124"/>
                  <a:pt x="124" y="124"/>
                </a:cubicBezTo>
                <a:cubicBezTo>
                  <a:pt x="131" y="124"/>
                  <a:pt x="136" y="129"/>
                  <a:pt x="136" y="136"/>
                </a:cubicBezTo>
                <a:cubicBezTo>
                  <a:pt x="136" y="184"/>
                  <a:pt x="136" y="184"/>
                  <a:pt x="136" y="184"/>
                </a:cubicBezTo>
                <a:cubicBezTo>
                  <a:pt x="136" y="191"/>
                  <a:pt x="131" y="196"/>
                  <a:pt x="124" y="196"/>
                </a:cubicBezTo>
                <a:moveTo>
                  <a:pt x="100" y="12"/>
                </a:moveTo>
                <a:cubicBezTo>
                  <a:pt x="100" y="5"/>
                  <a:pt x="105" y="0"/>
                  <a:pt x="112" y="0"/>
                </a:cubicBezTo>
                <a:cubicBezTo>
                  <a:pt x="119" y="0"/>
                  <a:pt x="124" y="5"/>
                  <a:pt x="124" y="12"/>
                </a:cubicBezTo>
                <a:cubicBezTo>
                  <a:pt x="124" y="112"/>
                  <a:pt x="124" y="112"/>
                  <a:pt x="124" y="112"/>
                </a:cubicBezTo>
                <a:cubicBezTo>
                  <a:pt x="100" y="112"/>
                  <a:pt x="100" y="112"/>
                  <a:pt x="100" y="112"/>
                </a:cubicBezTo>
                <a:lnTo>
                  <a:pt x="100" y="12"/>
                </a:lnTo>
                <a:close/>
                <a:moveTo>
                  <a:pt x="36" y="164"/>
                </a:moveTo>
                <a:cubicBezTo>
                  <a:pt x="12" y="164"/>
                  <a:pt x="12" y="164"/>
                  <a:pt x="12" y="164"/>
                </a:cubicBezTo>
                <a:cubicBezTo>
                  <a:pt x="5" y="164"/>
                  <a:pt x="0" y="159"/>
                  <a:pt x="0" y="152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97"/>
                  <a:pt x="5" y="92"/>
                  <a:pt x="12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43" y="92"/>
                  <a:pt x="48" y="97"/>
                  <a:pt x="48" y="104"/>
                </a:cubicBezTo>
                <a:cubicBezTo>
                  <a:pt x="48" y="152"/>
                  <a:pt x="48" y="152"/>
                  <a:pt x="48" y="152"/>
                </a:cubicBezTo>
                <a:cubicBezTo>
                  <a:pt x="48" y="159"/>
                  <a:pt x="43" y="164"/>
                  <a:pt x="36" y="164"/>
                </a:cubicBezTo>
                <a:moveTo>
                  <a:pt x="12" y="12"/>
                </a:moveTo>
                <a:cubicBezTo>
                  <a:pt x="12" y="5"/>
                  <a:pt x="17" y="0"/>
                  <a:pt x="24" y="0"/>
                </a:cubicBezTo>
                <a:cubicBezTo>
                  <a:pt x="31" y="0"/>
                  <a:pt x="36" y="5"/>
                  <a:pt x="36" y="12"/>
                </a:cubicBezTo>
                <a:cubicBezTo>
                  <a:pt x="36" y="80"/>
                  <a:pt x="36" y="80"/>
                  <a:pt x="36" y="80"/>
                </a:cubicBezTo>
                <a:cubicBezTo>
                  <a:pt x="12" y="80"/>
                  <a:pt x="12" y="80"/>
                  <a:pt x="12" y="80"/>
                </a:cubicBezTo>
                <a:lnTo>
                  <a:pt x="12" y="12"/>
                </a:lnTo>
                <a:close/>
                <a:moveTo>
                  <a:pt x="36" y="244"/>
                </a:moveTo>
                <a:cubicBezTo>
                  <a:pt x="36" y="251"/>
                  <a:pt x="31" y="256"/>
                  <a:pt x="24" y="256"/>
                </a:cubicBezTo>
                <a:cubicBezTo>
                  <a:pt x="17" y="256"/>
                  <a:pt x="12" y="251"/>
                  <a:pt x="12" y="244"/>
                </a:cubicBezTo>
                <a:cubicBezTo>
                  <a:pt x="12" y="176"/>
                  <a:pt x="12" y="176"/>
                  <a:pt x="12" y="176"/>
                </a:cubicBezTo>
                <a:cubicBezTo>
                  <a:pt x="36" y="176"/>
                  <a:pt x="36" y="176"/>
                  <a:pt x="36" y="176"/>
                </a:cubicBezTo>
                <a:lnTo>
                  <a:pt x="36" y="244"/>
                </a:lnTo>
                <a:close/>
                <a:moveTo>
                  <a:pt x="124" y="244"/>
                </a:moveTo>
                <a:cubicBezTo>
                  <a:pt x="124" y="251"/>
                  <a:pt x="119" y="256"/>
                  <a:pt x="112" y="256"/>
                </a:cubicBezTo>
                <a:cubicBezTo>
                  <a:pt x="105" y="256"/>
                  <a:pt x="100" y="251"/>
                  <a:pt x="100" y="244"/>
                </a:cubicBezTo>
                <a:cubicBezTo>
                  <a:pt x="100" y="208"/>
                  <a:pt x="100" y="208"/>
                  <a:pt x="100" y="208"/>
                </a:cubicBezTo>
                <a:cubicBezTo>
                  <a:pt x="124" y="208"/>
                  <a:pt x="124" y="208"/>
                  <a:pt x="124" y="208"/>
                </a:cubicBezTo>
                <a:lnTo>
                  <a:pt x="124" y="244"/>
                </a:lnTo>
                <a:close/>
                <a:moveTo>
                  <a:pt x="212" y="244"/>
                </a:moveTo>
                <a:cubicBezTo>
                  <a:pt x="212" y="251"/>
                  <a:pt x="207" y="256"/>
                  <a:pt x="200" y="256"/>
                </a:cubicBezTo>
                <a:cubicBezTo>
                  <a:pt x="193" y="256"/>
                  <a:pt x="188" y="251"/>
                  <a:pt x="188" y="244"/>
                </a:cubicBezTo>
                <a:cubicBezTo>
                  <a:pt x="188" y="144"/>
                  <a:pt x="188" y="144"/>
                  <a:pt x="188" y="144"/>
                </a:cubicBezTo>
                <a:cubicBezTo>
                  <a:pt x="212" y="144"/>
                  <a:pt x="212" y="144"/>
                  <a:pt x="212" y="144"/>
                </a:cubicBezTo>
                <a:lnTo>
                  <a:pt x="212" y="24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82" name="Freeform 84"/>
          <p:cNvSpPr>
            <a:spLocks noEditPoints="1"/>
          </p:cNvSpPr>
          <p:nvPr/>
        </p:nvSpPr>
        <p:spPr bwMode="auto">
          <a:xfrm>
            <a:off x="4701655" y="511997"/>
            <a:ext cx="98444" cy="411854"/>
          </a:xfrm>
          <a:custGeom>
            <a:avLst/>
            <a:gdLst>
              <a:gd name="T0" fmla="*/ 0 w 48"/>
              <a:gd name="T1" fmla="*/ 286385 h 200"/>
              <a:gd name="T2" fmla="*/ 38894 w 48"/>
              <a:gd name="T3" fmla="*/ 247333 h 200"/>
              <a:gd name="T4" fmla="*/ 77788 w 48"/>
              <a:gd name="T5" fmla="*/ 286385 h 200"/>
              <a:gd name="T6" fmla="*/ 38894 w 48"/>
              <a:gd name="T7" fmla="*/ 325438 h 200"/>
              <a:gd name="T8" fmla="*/ 0 w 48"/>
              <a:gd name="T9" fmla="*/ 286385 h 200"/>
              <a:gd name="T10" fmla="*/ 0 w 48"/>
              <a:gd name="T11" fmla="*/ 162719 h 200"/>
              <a:gd name="T12" fmla="*/ 38894 w 48"/>
              <a:gd name="T13" fmla="*/ 123666 h 200"/>
              <a:gd name="T14" fmla="*/ 77788 w 48"/>
              <a:gd name="T15" fmla="*/ 162719 h 200"/>
              <a:gd name="T16" fmla="*/ 38894 w 48"/>
              <a:gd name="T17" fmla="*/ 201772 h 200"/>
              <a:gd name="T18" fmla="*/ 0 w 48"/>
              <a:gd name="T19" fmla="*/ 162719 h 200"/>
              <a:gd name="T20" fmla="*/ 0 w 48"/>
              <a:gd name="T21" fmla="*/ 39053 h 200"/>
              <a:gd name="T22" fmla="*/ 38894 w 48"/>
              <a:gd name="T23" fmla="*/ 0 h 200"/>
              <a:gd name="T24" fmla="*/ 77788 w 48"/>
              <a:gd name="T25" fmla="*/ 39053 h 200"/>
              <a:gd name="T26" fmla="*/ 38894 w 48"/>
              <a:gd name="T27" fmla="*/ 78105 h 200"/>
              <a:gd name="T28" fmla="*/ 0 w 48"/>
              <a:gd name="T29" fmla="*/ 39053 h 20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8" h="200">
                <a:moveTo>
                  <a:pt x="0" y="176"/>
                </a:moveTo>
                <a:cubicBezTo>
                  <a:pt x="0" y="163"/>
                  <a:pt x="11" y="152"/>
                  <a:pt x="24" y="152"/>
                </a:cubicBezTo>
                <a:cubicBezTo>
                  <a:pt x="37" y="152"/>
                  <a:pt x="48" y="163"/>
                  <a:pt x="48" y="176"/>
                </a:cubicBezTo>
                <a:cubicBezTo>
                  <a:pt x="48" y="189"/>
                  <a:pt x="37" y="200"/>
                  <a:pt x="24" y="200"/>
                </a:cubicBezTo>
                <a:cubicBezTo>
                  <a:pt x="11" y="200"/>
                  <a:pt x="0" y="189"/>
                  <a:pt x="0" y="176"/>
                </a:cubicBezTo>
                <a:moveTo>
                  <a:pt x="0" y="100"/>
                </a:moveTo>
                <a:cubicBezTo>
                  <a:pt x="0" y="87"/>
                  <a:pt x="11" y="76"/>
                  <a:pt x="24" y="76"/>
                </a:cubicBezTo>
                <a:cubicBezTo>
                  <a:pt x="37" y="76"/>
                  <a:pt x="48" y="87"/>
                  <a:pt x="48" y="100"/>
                </a:cubicBezTo>
                <a:cubicBezTo>
                  <a:pt x="48" y="113"/>
                  <a:pt x="37" y="124"/>
                  <a:pt x="24" y="124"/>
                </a:cubicBezTo>
                <a:cubicBezTo>
                  <a:pt x="11" y="124"/>
                  <a:pt x="0" y="113"/>
                  <a:pt x="0" y="100"/>
                </a:cubicBezTo>
                <a:moveTo>
                  <a:pt x="0" y="24"/>
                </a:moveTo>
                <a:cubicBezTo>
                  <a:pt x="0" y="11"/>
                  <a:pt x="11" y="0"/>
                  <a:pt x="24" y="0"/>
                </a:cubicBezTo>
                <a:cubicBezTo>
                  <a:pt x="37" y="0"/>
                  <a:pt x="48" y="11"/>
                  <a:pt x="48" y="24"/>
                </a:cubicBezTo>
                <a:cubicBezTo>
                  <a:pt x="48" y="37"/>
                  <a:pt x="37" y="48"/>
                  <a:pt x="24" y="48"/>
                </a:cubicBezTo>
                <a:cubicBezTo>
                  <a:pt x="11" y="48"/>
                  <a:pt x="0" y="37"/>
                  <a:pt x="0" y="24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83" name="Freeform 85"/>
          <p:cNvSpPr>
            <a:spLocks noEditPoints="1"/>
          </p:cNvSpPr>
          <p:nvPr/>
        </p:nvSpPr>
        <p:spPr bwMode="auto">
          <a:xfrm>
            <a:off x="3566548" y="493916"/>
            <a:ext cx="526368" cy="446007"/>
          </a:xfrm>
          <a:custGeom>
            <a:avLst/>
            <a:gdLst>
              <a:gd name="T0" fmla="*/ 396429 w 256"/>
              <a:gd name="T1" fmla="*/ 39158 h 216"/>
              <a:gd name="T2" fmla="*/ 19496 w 256"/>
              <a:gd name="T3" fmla="*/ 39158 h 216"/>
              <a:gd name="T4" fmla="*/ 0 w 256"/>
              <a:gd name="T5" fmla="*/ 19579 h 216"/>
              <a:gd name="T6" fmla="*/ 19496 w 256"/>
              <a:gd name="T7" fmla="*/ 0 h 216"/>
              <a:gd name="T8" fmla="*/ 396429 w 256"/>
              <a:gd name="T9" fmla="*/ 0 h 216"/>
              <a:gd name="T10" fmla="*/ 415925 w 256"/>
              <a:gd name="T11" fmla="*/ 19579 h 216"/>
              <a:gd name="T12" fmla="*/ 396429 w 256"/>
              <a:gd name="T13" fmla="*/ 39158 h 216"/>
              <a:gd name="T14" fmla="*/ 136475 w 256"/>
              <a:gd name="T15" fmla="*/ 143581 h 216"/>
              <a:gd name="T16" fmla="*/ 136475 w 256"/>
              <a:gd name="T17" fmla="*/ 143581 h 216"/>
              <a:gd name="T18" fmla="*/ 97482 w 256"/>
              <a:gd name="T19" fmla="*/ 143581 h 216"/>
              <a:gd name="T20" fmla="*/ 77986 w 256"/>
              <a:gd name="T21" fmla="*/ 124001 h 216"/>
              <a:gd name="T22" fmla="*/ 97482 w 256"/>
              <a:gd name="T23" fmla="*/ 104422 h 216"/>
              <a:gd name="T24" fmla="*/ 181967 w 256"/>
              <a:gd name="T25" fmla="*/ 104422 h 216"/>
              <a:gd name="T26" fmla="*/ 201464 w 256"/>
              <a:gd name="T27" fmla="*/ 104422 h 216"/>
              <a:gd name="T28" fmla="*/ 285948 w 256"/>
              <a:gd name="T29" fmla="*/ 104422 h 216"/>
              <a:gd name="T30" fmla="*/ 396429 w 256"/>
              <a:gd name="T31" fmla="*/ 104422 h 216"/>
              <a:gd name="T32" fmla="*/ 415925 w 256"/>
              <a:gd name="T33" fmla="*/ 124001 h 216"/>
              <a:gd name="T34" fmla="*/ 396429 w 256"/>
              <a:gd name="T35" fmla="*/ 143581 h 216"/>
              <a:gd name="T36" fmla="*/ 285948 w 256"/>
              <a:gd name="T37" fmla="*/ 143581 h 216"/>
              <a:gd name="T38" fmla="*/ 136475 w 256"/>
              <a:gd name="T39" fmla="*/ 143581 h 216"/>
              <a:gd name="T40" fmla="*/ 19496 w 256"/>
              <a:gd name="T41" fmla="*/ 208844 h 216"/>
              <a:gd name="T42" fmla="*/ 396429 w 256"/>
              <a:gd name="T43" fmla="*/ 208844 h 216"/>
              <a:gd name="T44" fmla="*/ 415925 w 256"/>
              <a:gd name="T45" fmla="*/ 228424 h 216"/>
              <a:gd name="T46" fmla="*/ 396429 w 256"/>
              <a:gd name="T47" fmla="*/ 248003 h 216"/>
              <a:gd name="T48" fmla="*/ 19496 w 256"/>
              <a:gd name="T49" fmla="*/ 248003 h 216"/>
              <a:gd name="T50" fmla="*/ 0 w 256"/>
              <a:gd name="T51" fmla="*/ 228424 h 216"/>
              <a:gd name="T52" fmla="*/ 19496 w 256"/>
              <a:gd name="T53" fmla="*/ 208844 h 216"/>
              <a:gd name="T54" fmla="*/ 136475 w 256"/>
              <a:gd name="T55" fmla="*/ 313267 h 216"/>
              <a:gd name="T56" fmla="*/ 201464 w 256"/>
              <a:gd name="T57" fmla="*/ 313267 h 216"/>
              <a:gd name="T58" fmla="*/ 285948 w 256"/>
              <a:gd name="T59" fmla="*/ 313267 h 216"/>
              <a:gd name="T60" fmla="*/ 396429 w 256"/>
              <a:gd name="T61" fmla="*/ 313267 h 216"/>
              <a:gd name="T62" fmla="*/ 415925 w 256"/>
              <a:gd name="T63" fmla="*/ 332846 h 216"/>
              <a:gd name="T64" fmla="*/ 396429 w 256"/>
              <a:gd name="T65" fmla="*/ 352425 h 216"/>
              <a:gd name="T66" fmla="*/ 201464 w 256"/>
              <a:gd name="T67" fmla="*/ 352425 h 216"/>
              <a:gd name="T68" fmla="*/ 136475 w 256"/>
              <a:gd name="T69" fmla="*/ 352425 h 216"/>
              <a:gd name="T70" fmla="*/ 116979 w 256"/>
              <a:gd name="T71" fmla="*/ 332846 h 216"/>
              <a:gd name="T72" fmla="*/ 136475 w 256"/>
              <a:gd name="T73" fmla="*/ 313267 h 21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56" h="216">
                <a:moveTo>
                  <a:pt x="244" y="24"/>
                </a:moveTo>
                <a:cubicBezTo>
                  <a:pt x="12" y="24"/>
                  <a:pt x="12" y="24"/>
                  <a:pt x="12" y="24"/>
                </a:cubicBezTo>
                <a:cubicBezTo>
                  <a:pt x="5" y="24"/>
                  <a:pt x="0" y="19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19"/>
                  <a:pt x="251" y="24"/>
                  <a:pt x="244" y="24"/>
                </a:cubicBezTo>
                <a:moveTo>
                  <a:pt x="84" y="88"/>
                </a:moveTo>
                <a:cubicBezTo>
                  <a:pt x="84" y="88"/>
                  <a:pt x="84" y="88"/>
                  <a:pt x="84" y="88"/>
                </a:cubicBezTo>
                <a:cubicBezTo>
                  <a:pt x="60" y="88"/>
                  <a:pt x="60" y="88"/>
                  <a:pt x="60" y="88"/>
                </a:cubicBezTo>
                <a:cubicBezTo>
                  <a:pt x="53" y="88"/>
                  <a:pt x="48" y="83"/>
                  <a:pt x="48" y="76"/>
                </a:cubicBezTo>
                <a:cubicBezTo>
                  <a:pt x="48" y="69"/>
                  <a:pt x="53" y="64"/>
                  <a:pt x="60" y="64"/>
                </a:cubicBezTo>
                <a:cubicBezTo>
                  <a:pt x="112" y="64"/>
                  <a:pt x="112" y="64"/>
                  <a:pt x="112" y="64"/>
                </a:cubicBezTo>
                <a:cubicBezTo>
                  <a:pt x="124" y="64"/>
                  <a:pt x="124" y="64"/>
                  <a:pt x="124" y="64"/>
                </a:cubicBezTo>
                <a:cubicBezTo>
                  <a:pt x="176" y="64"/>
                  <a:pt x="176" y="64"/>
                  <a:pt x="176" y="64"/>
                </a:cubicBezTo>
                <a:cubicBezTo>
                  <a:pt x="244" y="64"/>
                  <a:pt x="244" y="64"/>
                  <a:pt x="244" y="64"/>
                </a:cubicBezTo>
                <a:cubicBezTo>
                  <a:pt x="251" y="64"/>
                  <a:pt x="256" y="69"/>
                  <a:pt x="256" y="76"/>
                </a:cubicBezTo>
                <a:cubicBezTo>
                  <a:pt x="256" y="83"/>
                  <a:pt x="251" y="88"/>
                  <a:pt x="244" y="88"/>
                </a:cubicBezTo>
                <a:cubicBezTo>
                  <a:pt x="176" y="88"/>
                  <a:pt x="176" y="88"/>
                  <a:pt x="176" y="88"/>
                </a:cubicBezTo>
                <a:lnTo>
                  <a:pt x="84" y="88"/>
                </a:lnTo>
                <a:close/>
                <a:moveTo>
                  <a:pt x="12" y="128"/>
                </a:moveTo>
                <a:cubicBezTo>
                  <a:pt x="244" y="128"/>
                  <a:pt x="244" y="128"/>
                  <a:pt x="244" y="128"/>
                </a:cubicBezTo>
                <a:cubicBezTo>
                  <a:pt x="251" y="128"/>
                  <a:pt x="256" y="133"/>
                  <a:pt x="256" y="140"/>
                </a:cubicBezTo>
                <a:cubicBezTo>
                  <a:pt x="256" y="147"/>
                  <a:pt x="251" y="152"/>
                  <a:pt x="244" y="152"/>
                </a:cubicBezTo>
                <a:cubicBezTo>
                  <a:pt x="12" y="152"/>
                  <a:pt x="12" y="152"/>
                  <a:pt x="12" y="152"/>
                </a:cubicBezTo>
                <a:cubicBezTo>
                  <a:pt x="5" y="152"/>
                  <a:pt x="0" y="147"/>
                  <a:pt x="0" y="140"/>
                </a:cubicBezTo>
                <a:cubicBezTo>
                  <a:pt x="0" y="133"/>
                  <a:pt x="5" y="128"/>
                  <a:pt x="12" y="128"/>
                </a:cubicBezTo>
                <a:moveTo>
                  <a:pt x="84" y="192"/>
                </a:moveTo>
                <a:cubicBezTo>
                  <a:pt x="124" y="192"/>
                  <a:pt x="124" y="192"/>
                  <a:pt x="124" y="192"/>
                </a:cubicBezTo>
                <a:cubicBezTo>
                  <a:pt x="176" y="192"/>
                  <a:pt x="176" y="192"/>
                  <a:pt x="176" y="192"/>
                </a:cubicBezTo>
                <a:cubicBezTo>
                  <a:pt x="244" y="192"/>
                  <a:pt x="244" y="192"/>
                  <a:pt x="244" y="192"/>
                </a:cubicBezTo>
                <a:cubicBezTo>
                  <a:pt x="251" y="192"/>
                  <a:pt x="256" y="197"/>
                  <a:pt x="256" y="204"/>
                </a:cubicBezTo>
                <a:cubicBezTo>
                  <a:pt x="256" y="211"/>
                  <a:pt x="251" y="216"/>
                  <a:pt x="244" y="216"/>
                </a:cubicBezTo>
                <a:cubicBezTo>
                  <a:pt x="124" y="216"/>
                  <a:pt x="124" y="216"/>
                  <a:pt x="124" y="216"/>
                </a:cubicBezTo>
                <a:cubicBezTo>
                  <a:pt x="84" y="216"/>
                  <a:pt x="84" y="216"/>
                  <a:pt x="84" y="216"/>
                </a:cubicBezTo>
                <a:cubicBezTo>
                  <a:pt x="77" y="216"/>
                  <a:pt x="72" y="211"/>
                  <a:pt x="72" y="204"/>
                </a:cubicBezTo>
                <a:cubicBezTo>
                  <a:pt x="72" y="197"/>
                  <a:pt x="77" y="192"/>
                  <a:pt x="84" y="192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84" name="Freeform 86"/>
          <p:cNvSpPr>
            <a:spLocks noEditPoints="1"/>
          </p:cNvSpPr>
          <p:nvPr/>
        </p:nvSpPr>
        <p:spPr bwMode="auto">
          <a:xfrm>
            <a:off x="2644398" y="493916"/>
            <a:ext cx="526368" cy="446007"/>
          </a:xfrm>
          <a:custGeom>
            <a:avLst/>
            <a:gdLst>
              <a:gd name="T0" fmla="*/ 396429 w 256"/>
              <a:gd name="T1" fmla="*/ 39158 h 216"/>
              <a:gd name="T2" fmla="*/ 19496 w 256"/>
              <a:gd name="T3" fmla="*/ 39158 h 216"/>
              <a:gd name="T4" fmla="*/ 0 w 256"/>
              <a:gd name="T5" fmla="*/ 19579 h 216"/>
              <a:gd name="T6" fmla="*/ 19496 w 256"/>
              <a:gd name="T7" fmla="*/ 0 h 216"/>
              <a:gd name="T8" fmla="*/ 396429 w 256"/>
              <a:gd name="T9" fmla="*/ 0 h 216"/>
              <a:gd name="T10" fmla="*/ 415925 w 256"/>
              <a:gd name="T11" fmla="*/ 19579 h 216"/>
              <a:gd name="T12" fmla="*/ 396429 w 256"/>
              <a:gd name="T13" fmla="*/ 39158 h 216"/>
              <a:gd name="T14" fmla="*/ 279450 w 256"/>
              <a:gd name="T15" fmla="*/ 143581 h 216"/>
              <a:gd name="T16" fmla="*/ 279450 w 256"/>
              <a:gd name="T17" fmla="*/ 143581 h 216"/>
              <a:gd name="T18" fmla="*/ 246955 w 256"/>
              <a:gd name="T19" fmla="*/ 143581 h 216"/>
              <a:gd name="T20" fmla="*/ 168970 w 256"/>
              <a:gd name="T21" fmla="*/ 143581 h 216"/>
              <a:gd name="T22" fmla="*/ 136475 w 256"/>
              <a:gd name="T23" fmla="*/ 143581 h 216"/>
              <a:gd name="T24" fmla="*/ 136475 w 256"/>
              <a:gd name="T25" fmla="*/ 143581 h 216"/>
              <a:gd name="T26" fmla="*/ 97482 w 256"/>
              <a:gd name="T27" fmla="*/ 143581 h 216"/>
              <a:gd name="T28" fmla="*/ 77986 w 256"/>
              <a:gd name="T29" fmla="*/ 124001 h 216"/>
              <a:gd name="T30" fmla="*/ 97482 w 256"/>
              <a:gd name="T31" fmla="*/ 104422 h 216"/>
              <a:gd name="T32" fmla="*/ 318443 w 256"/>
              <a:gd name="T33" fmla="*/ 104422 h 216"/>
              <a:gd name="T34" fmla="*/ 337939 w 256"/>
              <a:gd name="T35" fmla="*/ 124001 h 216"/>
              <a:gd name="T36" fmla="*/ 318443 w 256"/>
              <a:gd name="T37" fmla="*/ 143581 h 216"/>
              <a:gd name="T38" fmla="*/ 279450 w 256"/>
              <a:gd name="T39" fmla="*/ 143581 h 216"/>
              <a:gd name="T40" fmla="*/ 19496 w 256"/>
              <a:gd name="T41" fmla="*/ 208844 h 216"/>
              <a:gd name="T42" fmla="*/ 396429 w 256"/>
              <a:gd name="T43" fmla="*/ 208844 h 216"/>
              <a:gd name="T44" fmla="*/ 415925 w 256"/>
              <a:gd name="T45" fmla="*/ 228424 h 216"/>
              <a:gd name="T46" fmla="*/ 396429 w 256"/>
              <a:gd name="T47" fmla="*/ 248003 h 216"/>
              <a:gd name="T48" fmla="*/ 19496 w 256"/>
              <a:gd name="T49" fmla="*/ 248003 h 216"/>
              <a:gd name="T50" fmla="*/ 0 w 256"/>
              <a:gd name="T51" fmla="*/ 228424 h 216"/>
              <a:gd name="T52" fmla="*/ 19496 w 256"/>
              <a:gd name="T53" fmla="*/ 208844 h 216"/>
              <a:gd name="T54" fmla="*/ 136475 w 256"/>
              <a:gd name="T55" fmla="*/ 313267 h 216"/>
              <a:gd name="T56" fmla="*/ 175468 w 256"/>
              <a:gd name="T57" fmla="*/ 313267 h 216"/>
              <a:gd name="T58" fmla="*/ 201464 w 256"/>
              <a:gd name="T59" fmla="*/ 313267 h 216"/>
              <a:gd name="T60" fmla="*/ 214461 w 256"/>
              <a:gd name="T61" fmla="*/ 313267 h 216"/>
              <a:gd name="T62" fmla="*/ 246955 w 256"/>
              <a:gd name="T63" fmla="*/ 313267 h 216"/>
              <a:gd name="T64" fmla="*/ 279450 w 256"/>
              <a:gd name="T65" fmla="*/ 313267 h 216"/>
              <a:gd name="T66" fmla="*/ 298946 w 256"/>
              <a:gd name="T67" fmla="*/ 332846 h 216"/>
              <a:gd name="T68" fmla="*/ 279450 w 256"/>
              <a:gd name="T69" fmla="*/ 352425 h 216"/>
              <a:gd name="T70" fmla="*/ 246955 w 256"/>
              <a:gd name="T71" fmla="*/ 352425 h 216"/>
              <a:gd name="T72" fmla="*/ 214461 w 256"/>
              <a:gd name="T73" fmla="*/ 352425 h 216"/>
              <a:gd name="T74" fmla="*/ 201464 w 256"/>
              <a:gd name="T75" fmla="*/ 352425 h 216"/>
              <a:gd name="T76" fmla="*/ 175468 w 256"/>
              <a:gd name="T77" fmla="*/ 352425 h 216"/>
              <a:gd name="T78" fmla="*/ 136475 w 256"/>
              <a:gd name="T79" fmla="*/ 352425 h 216"/>
              <a:gd name="T80" fmla="*/ 116979 w 256"/>
              <a:gd name="T81" fmla="*/ 332846 h 216"/>
              <a:gd name="T82" fmla="*/ 136475 w 256"/>
              <a:gd name="T83" fmla="*/ 313267 h 21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256" h="216">
                <a:moveTo>
                  <a:pt x="244" y="24"/>
                </a:moveTo>
                <a:cubicBezTo>
                  <a:pt x="12" y="24"/>
                  <a:pt x="12" y="24"/>
                  <a:pt x="12" y="24"/>
                </a:cubicBezTo>
                <a:cubicBezTo>
                  <a:pt x="5" y="24"/>
                  <a:pt x="0" y="19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19"/>
                  <a:pt x="251" y="24"/>
                  <a:pt x="244" y="24"/>
                </a:cubicBezTo>
                <a:moveTo>
                  <a:pt x="172" y="88"/>
                </a:moveTo>
                <a:cubicBezTo>
                  <a:pt x="172" y="88"/>
                  <a:pt x="172" y="88"/>
                  <a:pt x="172" y="88"/>
                </a:cubicBezTo>
                <a:cubicBezTo>
                  <a:pt x="152" y="88"/>
                  <a:pt x="152" y="88"/>
                  <a:pt x="152" y="88"/>
                </a:cubicBezTo>
                <a:cubicBezTo>
                  <a:pt x="104" y="88"/>
                  <a:pt x="104" y="88"/>
                  <a:pt x="104" y="88"/>
                </a:cubicBezTo>
                <a:cubicBezTo>
                  <a:pt x="84" y="88"/>
                  <a:pt x="84" y="88"/>
                  <a:pt x="84" y="88"/>
                </a:cubicBezTo>
                <a:cubicBezTo>
                  <a:pt x="84" y="88"/>
                  <a:pt x="84" y="88"/>
                  <a:pt x="84" y="88"/>
                </a:cubicBezTo>
                <a:cubicBezTo>
                  <a:pt x="60" y="88"/>
                  <a:pt x="60" y="88"/>
                  <a:pt x="60" y="88"/>
                </a:cubicBezTo>
                <a:cubicBezTo>
                  <a:pt x="53" y="88"/>
                  <a:pt x="48" y="83"/>
                  <a:pt x="48" y="76"/>
                </a:cubicBezTo>
                <a:cubicBezTo>
                  <a:pt x="48" y="69"/>
                  <a:pt x="53" y="64"/>
                  <a:pt x="60" y="64"/>
                </a:cubicBezTo>
                <a:cubicBezTo>
                  <a:pt x="196" y="64"/>
                  <a:pt x="196" y="64"/>
                  <a:pt x="196" y="64"/>
                </a:cubicBezTo>
                <a:cubicBezTo>
                  <a:pt x="203" y="64"/>
                  <a:pt x="208" y="69"/>
                  <a:pt x="208" y="76"/>
                </a:cubicBezTo>
                <a:cubicBezTo>
                  <a:pt x="208" y="83"/>
                  <a:pt x="203" y="88"/>
                  <a:pt x="196" y="88"/>
                </a:cubicBezTo>
                <a:lnTo>
                  <a:pt x="172" y="88"/>
                </a:lnTo>
                <a:close/>
                <a:moveTo>
                  <a:pt x="12" y="128"/>
                </a:moveTo>
                <a:cubicBezTo>
                  <a:pt x="244" y="128"/>
                  <a:pt x="244" y="128"/>
                  <a:pt x="244" y="128"/>
                </a:cubicBezTo>
                <a:cubicBezTo>
                  <a:pt x="251" y="128"/>
                  <a:pt x="256" y="133"/>
                  <a:pt x="256" y="140"/>
                </a:cubicBezTo>
                <a:cubicBezTo>
                  <a:pt x="256" y="147"/>
                  <a:pt x="251" y="152"/>
                  <a:pt x="244" y="152"/>
                </a:cubicBezTo>
                <a:cubicBezTo>
                  <a:pt x="12" y="152"/>
                  <a:pt x="12" y="152"/>
                  <a:pt x="12" y="152"/>
                </a:cubicBezTo>
                <a:cubicBezTo>
                  <a:pt x="5" y="152"/>
                  <a:pt x="0" y="147"/>
                  <a:pt x="0" y="140"/>
                </a:cubicBezTo>
                <a:cubicBezTo>
                  <a:pt x="0" y="133"/>
                  <a:pt x="5" y="128"/>
                  <a:pt x="12" y="128"/>
                </a:cubicBezTo>
                <a:moveTo>
                  <a:pt x="84" y="192"/>
                </a:moveTo>
                <a:cubicBezTo>
                  <a:pt x="108" y="192"/>
                  <a:pt x="108" y="192"/>
                  <a:pt x="108" y="192"/>
                </a:cubicBezTo>
                <a:cubicBezTo>
                  <a:pt x="124" y="192"/>
                  <a:pt x="124" y="192"/>
                  <a:pt x="124" y="192"/>
                </a:cubicBezTo>
                <a:cubicBezTo>
                  <a:pt x="132" y="192"/>
                  <a:pt x="132" y="192"/>
                  <a:pt x="132" y="192"/>
                </a:cubicBezTo>
                <a:cubicBezTo>
                  <a:pt x="152" y="192"/>
                  <a:pt x="152" y="192"/>
                  <a:pt x="152" y="192"/>
                </a:cubicBezTo>
                <a:cubicBezTo>
                  <a:pt x="172" y="192"/>
                  <a:pt x="172" y="192"/>
                  <a:pt x="172" y="192"/>
                </a:cubicBezTo>
                <a:cubicBezTo>
                  <a:pt x="179" y="192"/>
                  <a:pt x="184" y="197"/>
                  <a:pt x="184" y="204"/>
                </a:cubicBezTo>
                <a:cubicBezTo>
                  <a:pt x="184" y="211"/>
                  <a:pt x="179" y="216"/>
                  <a:pt x="172" y="216"/>
                </a:cubicBezTo>
                <a:cubicBezTo>
                  <a:pt x="152" y="216"/>
                  <a:pt x="152" y="216"/>
                  <a:pt x="152" y="216"/>
                </a:cubicBezTo>
                <a:cubicBezTo>
                  <a:pt x="132" y="216"/>
                  <a:pt x="132" y="216"/>
                  <a:pt x="132" y="216"/>
                </a:cubicBezTo>
                <a:cubicBezTo>
                  <a:pt x="124" y="216"/>
                  <a:pt x="124" y="216"/>
                  <a:pt x="124" y="216"/>
                </a:cubicBezTo>
                <a:cubicBezTo>
                  <a:pt x="108" y="216"/>
                  <a:pt x="108" y="216"/>
                  <a:pt x="108" y="216"/>
                </a:cubicBezTo>
                <a:cubicBezTo>
                  <a:pt x="84" y="216"/>
                  <a:pt x="84" y="216"/>
                  <a:pt x="84" y="216"/>
                </a:cubicBezTo>
                <a:cubicBezTo>
                  <a:pt x="77" y="216"/>
                  <a:pt x="72" y="211"/>
                  <a:pt x="72" y="204"/>
                </a:cubicBezTo>
                <a:cubicBezTo>
                  <a:pt x="72" y="197"/>
                  <a:pt x="77" y="192"/>
                  <a:pt x="84" y="192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85" name="Freeform 87"/>
          <p:cNvSpPr>
            <a:spLocks noEditPoints="1"/>
          </p:cNvSpPr>
          <p:nvPr/>
        </p:nvSpPr>
        <p:spPr bwMode="auto">
          <a:xfrm>
            <a:off x="1722250" y="493916"/>
            <a:ext cx="526368" cy="446007"/>
          </a:xfrm>
          <a:custGeom>
            <a:avLst/>
            <a:gdLst>
              <a:gd name="T0" fmla="*/ 396429 w 256"/>
              <a:gd name="T1" fmla="*/ 39158 h 216"/>
              <a:gd name="T2" fmla="*/ 19496 w 256"/>
              <a:gd name="T3" fmla="*/ 39158 h 216"/>
              <a:gd name="T4" fmla="*/ 0 w 256"/>
              <a:gd name="T5" fmla="*/ 19579 h 216"/>
              <a:gd name="T6" fmla="*/ 19496 w 256"/>
              <a:gd name="T7" fmla="*/ 0 h 216"/>
              <a:gd name="T8" fmla="*/ 396429 w 256"/>
              <a:gd name="T9" fmla="*/ 0 h 216"/>
              <a:gd name="T10" fmla="*/ 415925 w 256"/>
              <a:gd name="T11" fmla="*/ 19579 h 216"/>
              <a:gd name="T12" fmla="*/ 396429 w 256"/>
              <a:gd name="T13" fmla="*/ 39158 h 216"/>
              <a:gd name="T14" fmla="*/ 19496 w 256"/>
              <a:gd name="T15" fmla="*/ 104422 h 216"/>
              <a:gd name="T16" fmla="*/ 129977 w 256"/>
              <a:gd name="T17" fmla="*/ 104422 h 216"/>
              <a:gd name="T18" fmla="*/ 214461 w 256"/>
              <a:gd name="T19" fmla="*/ 104422 h 216"/>
              <a:gd name="T20" fmla="*/ 233958 w 256"/>
              <a:gd name="T21" fmla="*/ 104422 h 216"/>
              <a:gd name="T22" fmla="*/ 318443 w 256"/>
              <a:gd name="T23" fmla="*/ 104422 h 216"/>
              <a:gd name="T24" fmla="*/ 337939 w 256"/>
              <a:gd name="T25" fmla="*/ 124001 h 216"/>
              <a:gd name="T26" fmla="*/ 318443 w 256"/>
              <a:gd name="T27" fmla="*/ 143581 h 216"/>
              <a:gd name="T28" fmla="*/ 279450 w 256"/>
              <a:gd name="T29" fmla="*/ 143581 h 216"/>
              <a:gd name="T30" fmla="*/ 279450 w 256"/>
              <a:gd name="T31" fmla="*/ 143581 h 216"/>
              <a:gd name="T32" fmla="*/ 129977 w 256"/>
              <a:gd name="T33" fmla="*/ 143581 h 216"/>
              <a:gd name="T34" fmla="*/ 19496 w 256"/>
              <a:gd name="T35" fmla="*/ 143581 h 216"/>
              <a:gd name="T36" fmla="*/ 0 w 256"/>
              <a:gd name="T37" fmla="*/ 124001 h 216"/>
              <a:gd name="T38" fmla="*/ 19496 w 256"/>
              <a:gd name="T39" fmla="*/ 104422 h 216"/>
              <a:gd name="T40" fmla="*/ 19496 w 256"/>
              <a:gd name="T41" fmla="*/ 208844 h 216"/>
              <a:gd name="T42" fmla="*/ 396429 w 256"/>
              <a:gd name="T43" fmla="*/ 208844 h 216"/>
              <a:gd name="T44" fmla="*/ 415925 w 256"/>
              <a:gd name="T45" fmla="*/ 228424 h 216"/>
              <a:gd name="T46" fmla="*/ 396429 w 256"/>
              <a:gd name="T47" fmla="*/ 248003 h 216"/>
              <a:gd name="T48" fmla="*/ 19496 w 256"/>
              <a:gd name="T49" fmla="*/ 248003 h 216"/>
              <a:gd name="T50" fmla="*/ 0 w 256"/>
              <a:gd name="T51" fmla="*/ 228424 h 216"/>
              <a:gd name="T52" fmla="*/ 19496 w 256"/>
              <a:gd name="T53" fmla="*/ 208844 h 216"/>
              <a:gd name="T54" fmla="*/ 19496 w 256"/>
              <a:gd name="T55" fmla="*/ 313267 h 216"/>
              <a:gd name="T56" fmla="*/ 129977 w 256"/>
              <a:gd name="T57" fmla="*/ 313267 h 216"/>
              <a:gd name="T58" fmla="*/ 214461 w 256"/>
              <a:gd name="T59" fmla="*/ 313267 h 216"/>
              <a:gd name="T60" fmla="*/ 279450 w 256"/>
              <a:gd name="T61" fmla="*/ 313267 h 216"/>
              <a:gd name="T62" fmla="*/ 298946 w 256"/>
              <a:gd name="T63" fmla="*/ 332846 h 216"/>
              <a:gd name="T64" fmla="*/ 279450 w 256"/>
              <a:gd name="T65" fmla="*/ 352425 h 216"/>
              <a:gd name="T66" fmla="*/ 214461 w 256"/>
              <a:gd name="T67" fmla="*/ 352425 h 216"/>
              <a:gd name="T68" fmla="*/ 19496 w 256"/>
              <a:gd name="T69" fmla="*/ 352425 h 216"/>
              <a:gd name="T70" fmla="*/ 0 w 256"/>
              <a:gd name="T71" fmla="*/ 332846 h 216"/>
              <a:gd name="T72" fmla="*/ 19496 w 256"/>
              <a:gd name="T73" fmla="*/ 313267 h 21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56" h="216">
                <a:moveTo>
                  <a:pt x="244" y="24"/>
                </a:moveTo>
                <a:cubicBezTo>
                  <a:pt x="12" y="24"/>
                  <a:pt x="12" y="24"/>
                  <a:pt x="12" y="24"/>
                </a:cubicBezTo>
                <a:cubicBezTo>
                  <a:pt x="5" y="24"/>
                  <a:pt x="0" y="19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19"/>
                  <a:pt x="251" y="24"/>
                  <a:pt x="244" y="24"/>
                </a:cubicBezTo>
                <a:moveTo>
                  <a:pt x="12" y="64"/>
                </a:moveTo>
                <a:cubicBezTo>
                  <a:pt x="80" y="64"/>
                  <a:pt x="80" y="64"/>
                  <a:pt x="80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44" y="64"/>
                  <a:pt x="144" y="64"/>
                  <a:pt x="144" y="64"/>
                </a:cubicBezTo>
                <a:cubicBezTo>
                  <a:pt x="196" y="64"/>
                  <a:pt x="196" y="64"/>
                  <a:pt x="196" y="64"/>
                </a:cubicBezTo>
                <a:cubicBezTo>
                  <a:pt x="203" y="64"/>
                  <a:pt x="208" y="69"/>
                  <a:pt x="208" y="76"/>
                </a:cubicBezTo>
                <a:cubicBezTo>
                  <a:pt x="208" y="83"/>
                  <a:pt x="203" y="88"/>
                  <a:pt x="196" y="88"/>
                </a:cubicBezTo>
                <a:cubicBezTo>
                  <a:pt x="172" y="88"/>
                  <a:pt x="172" y="88"/>
                  <a:pt x="172" y="88"/>
                </a:cubicBezTo>
                <a:cubicBezTo>
                  <a:pt x="172" y="88"/>
                  <a:pt x="172" y="88"/>
                  <a:pt x="172" y="88"/>
                </a:cubicBezTo>
                <a:cubicBezTo>
                  <a:pt x="80" y="88"/>
                  <a:pt x="80" y="88"/>
                  <a:pt x="80" y="88"/>
                </a:cubicBezTo>
                <a:cubicBezTo>
                  <a:pt x="12" y="88"/>
                  <a:pt x="12" y="88"/>
                  <a:pt x="12" y="88"/>
                </a:cubicBezTo>
                <a:cubicBezTo>
                  <a:pt x="5" y="88"/>
                  <a:pt x="0" y="83"/>
                  <a:pt x="0" y="76"/>
                </a:cubicBezTo>
                <a:cubicBezTo>
                  <a:pt x="0" y="69"/>
                  <a:pt x="5" y="64"/>
                  <a:pt x="12" y="64"/>
                </a:cubicBezTo>
                <a:moveTo>
                  <a:pt x="12" y="128"/>
                </a:moveTo>
                <a:cubicBezTo>
                  <a:pt x="244" y="128"/>
                  <a:pt x="244" y="128"/>
                  <a:pt x="244" y="128"/>
                </a:cubicBezTo>
                <a:cubicBezTo>
                  <a:pt x="251" y="128"/>
                  <a:pt x="256" y="133"/>
                  <a:pt x="256" y="140"/>
                </a:cubicBezTo>
                <a:cubicBezTo>
                  <a:pt x="256" y="147"/>
                  <a:pt x="251" y="152"/>
                  <a:pt x="244" y="152"/>
                </a:cubicBezTo>
                <a:cubicBezTo>
                  <a:pt x="12" y="152"/>
                  <a:pt x="12" y="152"/>
                  <a:pt x="12" y="152"/>
                </a:cubicBezTo>
                <a:cubicBezTo>
                  <a:pt x="5" y="152"/>
                  <a:pt x="0" y="147"/>
                  <a:pt x="0" y="140"/>
                </a:cubicBezTo>
                <a:cubicBezTo>
                  <a:pt x="0" y="133"/>
                  <a:pt x="5" y="128"/>
                  <a:pt x="12" y="128"/>
                </a:cubicBezTo>
                <a:moveTo>
                  <a:pt x="12" y="192"/>
                </a:moveTo>
                <a:cubicBezTo>
                  <a:pt x="80" y="192"/>
                  <a:pt x="80" y="192"/>
                  <a:pt x="80" y="192"/>
                </a:cubicBezTo>
                <a:cubicBezTo>
                  <a:pt x="132" y="192"/>
                  <a:pt x="132" y="192"/>
                  <a:pt x="132" y="192"/>
                </a:cubicBezTo>
                <a:cubicBezTo>
                  <a:pt x="172" y="192"/>
                  <a:pt x="172" y="192"/>
                  <a:pt x="172" y="192"/>
                </a:cubicBezTo>
                <a:cubicBezTo>
                  <a:pt x="179" y="192"/>
                  <a:pt x="184" y="197"/>
                  <a:pt x="184" y="204"/>
                </a:cubicBezTo>
                <a:cubicBezTo>
                  <a:pt x="184" y="211"/>
                  <a:pt x="179" y="216"/>
                  <a:pt x="172" y="216"/>
                </a:cubicBezTo>
                <a:cubicBezTo>
                  <a:pt x="132" y="216"/>
                  <a:pt x="132" y="216"/>
                  <a:pt x="132" y="216"/>
                </a:cubicBezTo>
                <a:cubicBezTo>
                  <a:pt x="12" y="216"/>
                  <a:pt x="12" y="216"/>
                  <a:pt x="12" y="216"/>
                </a:cubicBezTo>
                <a:cubicBezTo>
                  <a:pt x="5" y="216"/>
                  <a:pt x="0" y="211"/>
                  <a:pt x="0" y="204"/>
                </a:cubicBezTo>
                <a:cubicBezTo>
                  <a:pt x="0" y="197"/>
                  <a:pt x="5" y="192"/>
                  <a:pt x="12" y="192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86" name="Freeform 88"/>
          <p:cNvSpPr>
            <a:spLocks noEditPoints="1"/>
          </p:cNvSpPr>
          <p:nvPr/>
        </p:nvSpPr>
        <p:spPr bwMode="auto">
          <a:xfrm>
            <a:off x="800100" y="493916"/>
            <a:ext cx="526368" cy="446007"/>
          </a:xfrm>
          <a:custGeom>
            <a:avLst/>
            <a:gdLst>
              <a:gd name="T0" fmla="*/ 396429 w 256"/>
              <a:gd name="T1" fmla="*/ 248003 h 216"/>
              <a:gd name="T2" fmla="*/ 19496 w 256"/>
              <a:gd name="T3" fmla="*/ 248003 h 216"/>
              <a:gd name="T4" fmla="*/ 0 w 256"/>
              <a:gd name="T5" fmla="*/ 228424 h 216"/>
              <a:gd name="T6" fmla="*/ 19496 w 256"/>
              <a:gd name="T7" fmla="*/ 208844 h 216"/>
              <a:gd name="T8" fmla="*/ 396429 w 256"/>
              <a:gd name="T9" fmla="*/ 208844 h 216"/>
              <a:gd name="T10" fmla="*/ 415925 w 256"/>
              <a:gd name="T11" fmla="*/ 228424 h 216"/>
              <a:gd name="T12" fmla="*/ 396429 w 256"/>
              <a:gd name="T13" fmla="*/ 248003 h 216"/>
              <a:gd name="T14" fmla="*/ 396429 w 256"/>
              <a:gd name="T15" fmla="*/ 143581 h 216"/>
              <a:gd name="T16" fmla="*/ 19496 w 256"/>
              <a:gd name="T17" fmla="*/ 143581 h 216"/>
              <a:gd name="T18" fmla="*/ 0 w 256"/>
              <a:gd name="T19" fmla="*/ 124001 h 216"/>
              <a:gd name="T20" fmla="*/ 19496 w 256"/>
              <a:gd name="T21" fmla="*/ 104422 h 216"/>
              <a:gd name="T22" fmla="*/ 396429 w 256"/>
              <a:gd name="T23" fmla="*/ 104422 h 216"/>
              <a:gd name="T24" fmla="*/ 415925 w 256"/>
              <a:gd name="T25" fmla="*/ 124001 h 216"/>
              <a:gd name="T26" fmla="*/ 396429 w 256"/>
              <a:gd name="T27" fmla="*/ 143581 h 216"/>
              <a:gd name="T28" fmla="*/ 396429 w 256"/>
              <a:gd name="T29" fmla="*/ 39158 h 216"/>
              <a:gd name="T30" fmla="*/ 19496 w 256"/>
              <a:gd name="T31" fmla="*/ 39158 h 216"/>
              <a:gd name="T32" fmla="*/ 0 w 256"/>
              <a:gd name="T33" fmla="*/ 19579 h 216"/>
              <a:gd name="T34" fmla="*/ 19496 w 256"/>
              <a:gd name="T35" fmla="*/ 0 h 216"/>
              <a:gd name="T36" fmla="*/ 396429 w 256"/>
              <a:gd name="T37" fmla="*/ 0 h 216"/>
              <a:gd name="T38" fmla="*/ 415925 w 256"/>
              <a:gd name="T39" fmla="*/ 19579 h 216"/>
              <a:gd name="T40" fmla="*/ 396429 w 256"/>
              <a:gd name="T41" fmla="*/ 39158 h 216"/>
              <a:gd name="T42" fmla="*/ 19496 w 256"/>
              <a:gd name="T43" fmla="*/ 313267 h 216"/>
              <a:gd name="T44" fmla="*/ 396429 w 256"/>
              <a:gd name="T45" fmla="*/ 313267 h 216"/>
              <a:gd name="T46" fmla="*/ 415925 w 256"/>
              <a:gd name="T47" fmla="*/ 332846 h 216"/>
              <a:gd name="T48" fmla="*/ 396429 w 256"/>
              <a:gd name="T49" fmla="*/ 352425 h 216"/>
              <a:gd name="T50" fmla="*/ 19496 w 256"/>
              <a:gd name="T51" fmla="*/ 352425 h 216"/>
              <a:gd name="T52" fmla="*/ 0 w 256"/>
              <a:gd name="T53" fmla="*/ 332846 h 216"/>
              <a:gd name="T54" fmla="*/ 19496 w 256"/>
              <a:gd name="T55" fmla="*/ 313267 h 21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56" h="216">
                <a:moveTo>
                  <a:pt x="244" y="152"/>
                </a:moveTo>
                <a:cubicBezTo>
                  <a:pt x="12" y="152"/>
                  <a:pt x="12" y="152"/>
                  <a:pt x="12" y="152"/>
                </a:cubicBezTo>
                <a:cubicBezTo>
                  <a:pt x="5" y="152"/>
                  <a:pt x="0" y="147"/>
                  <a:pt x="0" y="140"/>
                </a:cubicBezTo>
                <a:cubicBezTo>
                  <a:pt x="0" y="133"/>
                  <a:pt x="5" y="128"/>
                  <a:pt x="12" y="128"/>
                </a:cubicBezTo>
                <a:cubicBezTo>
                  <a:pt x="244" y="128"/>
                  <a:pt x="244" y="128"/>
                  <a:pt x="244" y="128"/>
                </a:cubicBezTo>
                <a:cubicBezTo>
                  <a:pt x="251" y="128"/>
                  <a:pt x="256" y="133"/>
                  <a:pt x="256" y="140"/>
                </a:cubicBezTo>
                <a:cubicBezTo>
                  <a:pt x="256" y="147"/>
                  <a:pt x="251" y="152"/>
                  <a:pt x="244" y="152"/>
                </a:cubicBezTo>
                <a:moveTo>
                  <a:pt x="244" y="88"/>
                </a:moveTo>
                <a:cubicBezTo>
                  <a:pt x="12" y="88"/>
                  <a:pt x="12" y="88"/>
                  <a:pt x="12" y="88"/>
                </a:cubicBezTo>
                <a:cubicBezTo>
                  <a:pt x="5" y="88"/>
                  <a:pt x="0" y="83"/>
                  <a:pt x="0" y="76"/>
                </a:cubicBezTo>
                <a:cubicBezTo>
                  <a:pt x="0" y="69"/>
                  <a:pt x="5" y="64"/>
                  <a:pt x="12" y="64"/>
                </a:cubicBezTo>
                <a:cubicBezTo>
                  <a:pt x="244" y="64"/>
                  <a:pt x="244" y="64"/>
                  <a:pt x="244" y="64"/>
                </a:cubicBezTo>
                <a:cubicBezTo>
                  <a:pt x="251" y="64"/>
                  <a:pt x="256" y="69"/>
                  <a:pt x="256" y="76"/>
                </a:cubicBezTo>
                <a:cubicBezTo>
                  <a:pt x="256" y="83"/>
                  <a:pt x="251" y="88"/>
                  <a:pt x="244" y="88"/>
                </a:cubicBezTo>
                <a:moveTo>
                  <a:pt x="244" y="24"/>
                </a:moveTo>
                <a:cubicBezTo>
                  <a:pt x="12" y="24"/>
                  <a:pt x="12" y="24"/>
                  <a:pt x="12" y="24"/>
                </a:cubicBezTo>
                <a:cubicBezTo>
                  <a:pt x="5" y="24"/>
                  <a:pt x="0" y="19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19"/>
                  <a:pt x="251" y="24"/>
                  <a:pt x="244" y="24"/>
                </a:cubicBezTo>
                <a:moveTo>
                  <a:pt x="12" y="192"/>
                </a:moveTo>
                <a:cubicBezTo>
                  <a:pt x="244" y="192"/>
                  <a:pt x="244" y="192"/>
                  <a:pt x="244" y="192"/>
                </a:cubicBezTo>
                <a:cubicBezTo>
                  <a:pt x="251" y="192"/>
                  <a:pt x="256" y="197"/>
                  <a:pt x="256" y="204"/>
                </a:cubicBezTo>
                <a:cubicBezTo>
                  <a:pt x="256" y="211"/>
                  <a:pt x="251" y="216"/>
                  <a:pt x="244" y="216"/>
                </a:cubicBezTo>
                <a:cubicBezTo>
                  <a:pt x="12" y="216"/>
                  <a:pt x="12" y="216"/>
                  <a:pt x="12" y="216"/>
                </a:cubicBezTo>
                <a:cubicBezTo>
                  <a:pt x="5" y="216"/>
                  <a:pt x="0" y="211"/>
                  <a:pt x="0" y="204"/>
                </a:cubicBezTo>
                <a:cubicBezTo>
                  <a:pt x="0" y="197"/>
                  <a:pt x="5" y="192"/>
                  <a:pt x="12" y="192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17"/>
          <p:cNvSpPr/>
          <p:nvPr/>
        </p:nvSpPr>
        <p:spPr>
          <a:xfrm>
            <a:off x="5600775" y="1918534"/>
            <a:ext cx="990448" cy="99044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01</a:t>
            </a:r>
            <a:endParaRPr lang="zh-CN" altLang="en-US" sz="4000" b="1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86682" y="3599982"/>
            <a:ext cx="181864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Enter title
</a:t>
            </a:r>
            <a:endParaRPr lang="zh-CN" altLang="en-US" sz="3200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矩形 6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3704857" y="4265363"/>
            <a:ext cx="47822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Lorem ipsum dolor sit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amet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,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consectetur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adipiscing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elit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.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Ut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efficitur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ipsum vitae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tortor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accumsan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, a</a:t>
            </a:r>
            <a:endParaRPr lang="zh-CN" alt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947866" y="4238960"/>
            <a:ext cx="29626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 noEditPoints="1"/>
          </p:cNvSpPr>
          <p:nvPr/>
        </p:nvSpPr>
        <p:spPr bwMode="auto">
          <a:xfrm>
            <a:off x="11003345" y="3270143"/>
            <a:ext cx="530619" cy="522730"/>
          </a:xfrm>
          <a:custGeom>
            <a:avLst/>
            <a:gdLst>
              <a:gd name="T0" fmla="*/ 262792 w 260"/>
              <a:gd name="T1" fmla="*/ 322089 h 256"/>
              <a:gd name="T2" fmla="*/ 205306 w 260"/>
              <a:gd name="T3" fmla="*/ 397682 h 256"/>
              <a:gd name="T4" fmla="*/ 177385 w 260"/>
              <a:gd name="T5" fmla="*/ 420688 h 256"/>
              <a:gd name="T6" fmla="*/ 50916 w 260"/>
              <a:gd name="T7" fmla="*/ 420688 h 256"/>
              <a:gd name="T8" fmla="*/ 65698 w 260"/>
              <a:gd name="T9" fmla="*/ 354956 h 256"/>
              <a:gd name="T10" fmla="*/ 0 w 260"/>
              <a:gd name="T11" fmla="*/ 354956 h 256"/>
              <a:gd name="T12" fmla="*/ 75553 w 260"/>
              <a:gd name="T13" fmla="*/ 23006 h 256"/>
              <a:gd name="T14" fmla="*/ 103474 w 260"/>
              <a:gd name="T15" fmla="*/ 0 h 256"/>
              <a:gd name="T16" fmla="*/ 346557 w 260"/>
              <a:gd name="T17" fmla="*/ 41083 h 256"/>
              <a:gd name="T18" fmla="*/ 397473 w 260"/>
              <a:gd name="T19" fmla="*/ 106815 h 256"/>
              <a:gd name="T20" fmla="*/ 339987 w 260"/>
              <a:gd name="T21" fmla="*/ 100242 h 256"/>
              <a:gd name="T22" fmla="*/ 256222 w 260"/>
              <a:gd name="T23" fmla="*/ 29580 h 256"/>
              <a:gd name="T24" fmla="*/ 36134 w 260"/>
              <a:gd name="T25" fmla="*/ 325376 h 256"/>
              <a:gd name="T26" fmla="*/ 103474 w 260"/>
              <a:gd name="T27" fmla="*/ 325376 h 256"/>
              <a:gd name="T28" fmla="*/ 147821 w 260"/>
              <a:gd name="T29" fmla="*/ 226777 h 256"/>
              <a:gd name="T30" fmla="*/ 213519 w 260"/>
              <a:gd name="T31" fmla="*/ 226777 h 256"/>
              <a:gd name="T32" fmla="*/ 336702 w 260"/>
              <a:gd name="T33" fmla="*/ 129822 h 256"/>
              <a:gd name="T34" fmla="*/ 369551 w 260"/>
              <a:gd name="T35" fmla="*/ 118319 h 256"/>
              <a:gd name="T36" fmla="*/ 211876 w 260"/>
              <a:gd name="T37" fmla="*/ 256357 h 256"/>
              <a:gd name="T38" fmla="*/ 154390 w 260"/>
              <a:gd name="T39" fmla="*/ 331949 h 256"/>
              <a:gd name="T40" fmla="*/ 126469 w 260"/>
              <a:gd name="T41" fmla="*/ 354956 h 256"/>
              <a:gd name="T42" fmla="*/ 87050 w 260"/>
              <a:gd name="T43" fmla="*/ 391108 h 256"/>
              <a:gd name="T44" fmla="*/ 198736 w 260"/>
              <a:gd name="T45" fmla="*/ 294153 h 256"/>
              <a:gd name="T46" fmla="*/ 387618 w 260"/>
              <a:gd name="T47" fmla="*/ 195554 h 256"/>
              <a:gd name="T48" fmla="*/ 238155 w 260"/>
              <a:gd name="T49" fmla="*/ 156115 h 256"/>
              <a:gd name="T50" fmla="*/ 202021 w 260"/>
              <a:gd name="T51" fmla="*/ 170905 h 256"/>
              <a:gd name="T52" fmla="*/ 179027 w 260"/>
              <a:gd name="T53" fmla="*/ 95312 h 256"/>
              <a:gd name="T54" fmla="*/ 223373 w 260"/>
              <a:gd name="T55" fmla="*/ 88739 h 256"/>
              <a:gd name="T56" fmla="*/ 252937 w 260"/>
              <a:gd name="T57" fmla="*/ 129822 h 256"/>
              <a:gd name="T58" fmla="*/ 225016 w 260"/>
              <a:gd name="T59" fmla="*/ 118319 h 256"/>
              <a:gd name="T60" fmla="*/ 203664 w 260"/>
              <a:gd name="T61" fmla="*/ 118319 h 256"/>
              <a:gd name="T62" fmla="*/ 202021 w 260"/>
              <a:gd name="T63" fmla="*/ 141325 h 256"/>
              <a:gd name="T64" fmla="*/ 225016 w 260"/>
              <a:gd name="T65" fmla="*/ 123248 h 256"/>
              <a:gd name="T66" fmla="*/ 225016 w 260"/>
              <a:gd name="T67" fmla="*/ 118319 h 25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60" h="256">
                <a:moveTo>
                  <a:pt x="254" y="123"/>
                </a:moveTo>
                <a:cubicBezTo>
                  <a:pt x="244" y="168"/>
                  <a:pt x="207" y="196"/>
                  <a:pt x="160" y="196"/>
                </a:cubicBezTo>
                <a:cubicBezTo>
                  <a:pt x="136" y="196"/>
                  <a:pt x="136" y="196"/>
                  <a:pt x="136" y="196"/>
                </a:cubicBezTo>
                <a:cubicBezTo>
                  <a:pt x="125" y="242"/>
                  <a:pt x="125" y="242"/>
                  <a:pt x="125" y="242"/>
                </a:cubicBezTo>
                <a:cubicBezTo>
                  <a:pt x="122" y="256"/>
                  <a:pt x="122" y="256"/>
                  <a:pt x="122" y="256"/>
                </a:cubicBezTo>
                <a:cubicBezTo>
                  <a:pt x="108" y="256"/>
                  <a:pt x="108" y="256"/>
                  <a:pt x="108" y="256"/>
                </a:cubicBezTo>
                <a:cubicBezTo>
                  <a:pt x="53" y="256"/>
                  <a:pt x="53" y="256"/>
                  <a:pt x="53" y="256"/>
                </a:cubicBezTo>
                <a:cubicBezTo>
                  <a:pt x="31" y="256"/>
                  <a:pt x="31" y="256"/>
                  <a:pt x="31" y="256"/>
                </a:cubicBezTo>
                <a:cubicBezTo>
                  <a:pt x="36" y="234"/>
                  <a:pt x="36" y="234"/>
                  <a:pt x="36" y="234"/>
                </a:cubicBezTo>
                <a:cubicBezTo>
                  <a:pt x="40" y="216"/>
                  <a:pt x="40" y="216"/>
                  <a:pt x="40" y="216"/>
                </a:cubicBezTo>
                <a:cubicBezTo>
                  <a:pt x="22" y="216"/>
                  <a:pt x="22" y="216"/>
                  <a:pt x="22" y="216"/>
                </a:cubicBezTo>
                <a:cubicBezTo>
                  <a:pt x="0" y="216"/>
                  <a:pt x="0" y="216"/>
                  <a:pt x="0" y="216"/>
                </a:cubicBezTo>
                <a:cubicBezTo>
                  <a:pt x="5" y="194"/>
                  <a:pt x="5" y="194"/>
                  <a:pt x="5" y="194"/>
                </a:cubicBezTo>
                <a:cubicBezTo>
                  <a:pt x="46" y="14"/>
                  <a:pt x="46" y="14"/>
                  <a:pt x="46" y="14"/>
                </a:cubicBezTo>
                <a:cubicBezTo>
                  <a:pt x="49" y="0"/>
                  <a:pt x="49" y="0"/>
                  <a:pt x="49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78" y="0"/>
                  <a:pt x="199" y="9"/>
                  <a:pt x="211" y="25"/>
                </a:cubicBezTo>
                <a:cubicBezTo>
                  <a:pt x="216" y="31"/>
                  <a:pt x="221" y="39"/>
                  <a:pt x="223" y="49"/>
                </a:cubicBezTo>
                <a:cubicBezTo>
                  <a:pt x="231" y="53"/>
                  <a:pt x="237" y="59"/>
                  <a:pt x="242" y="65"/>
                </a:cubicBezTo>
                <a:cubicBezTo>
                  <a:pt x="251" y="76"/>
                  <a:pt x="260" y="95"/>
                  <a:pt x="254" y="123"/>
                </a:cubicBezTo>
                <a:moveTo>
                  <a:pt x="207" y="61"/>
                </a:moveTo>
                <a:cubicBezTo>
                  <a:pt x="206" y="54"/>
                  <a:pt x="204" y="47"/>
                  <a:pt x="201" y="42"/>
                </a:cubicBezTo>
                <a:cubicBezTo>
                  <a:pt x="192" y="25"/>
                  <a:pt x="173" y="18"/>
                  <a:pt x="156" y="18"/>
                </a:cubicBezTo>
                <a:cubicBezTo>
                  <a:pt x="63" y="18"/>
                  <a:pt x="63" y="18"/>
                  <a:pt x="63" y="18"/>
                </a:cubicBezTo>
                <a:cubicBezTo>
                  <a:pt x="22" y="198"/>
                  <a:pt x="22" y="198"/>
                  <a:pt x="22" y="198"/>
                </a:cubicBezTo>
                <a:cubicBezTo>
                  <a:pt x="44" y="198"/>
                  <a:pt x="44" y="198"/>
                  <a:pt x="44" y="198"/>
                </a:cubicBezTo>
                <a:cubicBezTo>
                  <a:pt x="63" y="198"/>
                  <a:pt x="63" y="198"/>
                  <a:pt x="63" y="198"/>
                </a:cubicBezTo>
                <a:cubicBezTo>
                  <a:pt x="77" y="198"/>
                  <a:pt x="77" y="198"/>
                  <a:pt x="77" y="198"/>
                </a:cubicBezTo>
                <a:cubicBezTo>
                  <a:pt x="90" y="138"/>
                  <a:pt x="90" y="138"/>
                  <a:pt x="90" y="138"/>
                </a:cubicBezTo>
                <a:cubicBezTo>
                  <a:pt x="129" y="138"/>
                  <a:pt x="129" y="138"/>
                  <a:pt x="129" y="138"/>
                </a:cubicBezTo>
                <a:cubicBezTo>
                  <a:pt x="129" y="138"/>
                  <a:pt x="130" y="138"/>
                  <a:pt x="130" y="138"/>
                </a:cubicBezTo>
                <a:cubicBezTo>
                  <a:pt x="152" y="138"/>
                  <a:pt x="172" y="130"/>
                  <a:pt x="186" y="115"/>
                </a:cubicBezTo>
                <a:cubicBezTo>
                  <a:pt x="195" y="106"/>
                  <a:pt x="202" y="94"/>
                  <a:pt x="205" y="79"/>
                </a:cubicBezTo>
                <a:cubicBezTo>
                  <a:pt x="207" y="73"/>
                  <a:pt x="207" y="67"/>
                  <a:pt x="207" y="61"/>
                </a:cubicBezTo>
                <a:moveTo>
                  <a:pt x="225" y="72"/>
                </a:moveTo>
                <a:cubicBezTo>
                  <a:pt x="224" y="76"/>
                  <a:pt x="224" y="79"/>
                  <a:pt x="223" y="83"/>
                </a:cubicBezTo>
                <a:cubicBezTo>
                  <a:pt x="213" y="127"/>
                  <a:pt x="176" y="156"/>
                  <a:pt x="129" y="156"/>
                </a:cubicBezTo>
                <a:cubicBezTo>
                  <a:pt x="104" y="156"/>
                  <a:pt x="104" y="156"/>
                  <a:pt x="104" y="156"/>
                </a:cubicBezTo>
                <a:cubicBezTo>
                  <a:pt x="94" y="202"/>
                  <a:pt x="94" y="202"/>
                  <a:pt x="94" y="202"/>
                </a:cubicBezTo>
                <a:cubicBezTo>
                  <a:pt x="91" y="216"/>
                  <a:pt x="91" y="216"/>
                  <a:pt x="91" y="216"/>
                </a:cubicBezTo>
                <a:cubicBezTo>
                  <a:pt x="77" y="216"/>
                  <a:pt x="77" y="216"/>
                  <a:pt x="77" y="216"/>
                </a:cubicBezTo>
                <a:cubicBezTo>
                  <a:pt x="59" y="216"/>
                  <a:pt x="59" y="216"/>
                  <a:pt x="59" y="216"/>
                </a:cubicBezTo>
                <a:cubicBezTo>
                  <a:pt x="53" y="238"/>
                  <a:pt x="53" y="238"/>
                  <a:pt x="53" y="238"/>
                </a:cubicBezTo>
                <a:cubicBezTo>
                  <a:pt x="108" y="238"/>
                  <a:pt x="108" y="238"/>
                  <a:pt x="108" y="238"/>
                </a:cubicBezTo>
                <a:cubicBezTo>
                  <a:pt x="121" y="179"/>
                  <a:pt x="121" y="179"/>
                  <a:pt x="121" y="179"/>
                </a:cubicBezTo>
                <a:cubicBezTo>
                  <a:pt x="160" y="179"/>
                  <a:pt x="160" y="179"/>
                  <a:pt x="160" y="179"/>
                </a:cubicBezTo>
                <a:cubicBezTo>
                  <a:pt x="197" y="179"/>
                  <a:pt x="228" y="157"/>
                  <a:pt x="236" y="119"/>
                </a:cubicBezTo>
                <a:cubicBezTo>
                  <a:pt x="241" y="98"/>
                  <a:pt x="235" y="82"/>
                  <a:pt x="225" y="72"/>
                </a:cubicBezTo>
                <a:moveTo>
                  <a:pt x="145" y="95"/>
                </a:moveTo>
                <a:cubicBezTo>
                  <a:pt x="143" y="96"/>
                  <a:pt x="141" y="98"/>
                  <a:pt x="140" y="99"/>
                </a:cubicBezTo>
                <a:cubicBezTo>
                  <a:pt x="135" y="102"/>
                  <a:pt x="129" y="104"/>
                  <a:pt x="123" y="104"/>
                </a:cubicBezTo>
                <a:cubicBezTo>
                  <a:pt x="98" y="104"/>
                  <a:pt x="98" y="104"/>
                  <a:pt x="98" y="104"/>
                </a:cubicBezTo>
                <a:cubicBezTo>
                  <a:pt x="109" y="58"/>
                  <a:pt x="109" y="58"/>
                  <a:pt x="109" y="58"/>
                </a:cubicBezTo>
                <a:cubicBezTo>
                  <a:pt x="109" y="54"/>
                  <a:pt x="109" y="54"/>
                  <a:pt x="109" y="54"/>
                </a:cubicBezTo>
                <a:cubicBezTo>
                  <a:pt x="136" y="54"/>
                  <a:pt x="136" y="54"/>
                  <a:pt x="136" y="54"/>
                </a:cubicBezTo>
                <a:cubicBezTo>
                  <a:pt x="141" y="54"/>
                  <a:pt x="145" y="56"/>
                  <a:pt x="148" y="58"/>
                </a:cubicBezTo>
                <a:cubicBezTo>
                  <a:pt x="154" y="62"/>
                  <a:pt x="157" y="70"/>
                  <a:pt x="154" y="79"/>
                </a:cubicBezTo>
                <a:cubicBezTo>
                  <a:pt x="153" y="85"/>
                  <a:pt x="149" y="91"/>
                  <a:pt x="145" y="95"/>
                </a:cubicBezTo>
                <a:moveTo>
                  <a:pt x="137" y="72"/>
                </a:moveTo>
                <a:cubicBezTo>
                  <a:pt x="137" y="72"/>
                  <a:pt x="137" y="72"/>
                  <a:pt x="136" y="72"/>
                </a:cubicBezTo>
                <a:cubicBezTo>
                  <a:pt x="124" y="72"/>
                  <a:pt x="124" y="72"/>
                  <a:pt x="124" y="72"/>
                </a:cubicBezTo>
                <a:cubicBezTo>
                  <a:pt x="120" y="86"/>
                  <a:pt x="120" y="86"/>
                  <a:pt x="120" y="86"/>
                </a:cubicBezTo>
                <a:cubicBezTo>
                  <a:pt x="123" y="86"/>
                  <a:pt x="123" y="86"/>
                  <a:pt x="123" y="86"/>
                </a:cubicBezTo>
                <a:cubicBezTo>
                  <a:pt x="129" y="86"/>
                  <a:pt x="135" y="81"/>
                  <a:pt x="137" y="75"/>
                </a:cubicBezTo>
                <a:cubicBezTo>
                  <a:pt x="137" y="75"/>
                  <a:pt x="137" y="75"/>
                  <a:pt x="137" y="75"/>
                </a:cubicBezTo>
                <a:cubicBezTo>
                  <a:pt x="137" y="74"/>
                  <a:pt x="137" y="74"/>
                  <a:pt x="137" y="74"/>
                </a:cubicBezTo>
                <a:cubicBezTo>
                  <a:pt x="137" y="73"/>
                  <a:pt x="137" y="73"/>
                  <a:pt x="137" y="72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0088075" y="3285923"/>
            <a:ext cx="522729" cy="499059"/>
          </a:xfrm>
          <a:custGeom>
            <a:avLst/>
            <a:gdLst>
              <a:gd name="T0" fmla="*/ 327018 w 256"/>
              <a:gd name="T1" fmla="*/ 401638 h 244"/>
              <a:gd name="T2" fmla="*/ 327018 w 256"/>
              <a:gd name="T3" fmla="*/ 255139 h 244"/>
              <a:gd name="T4" fmla="*/ 282649 w 256"/>
              <a:gd name="T5" fmla="*/ 195881 h 244"/>
              <a:gd name="T6" fmla="*/ 233350 w 256"/>
              <a:gd name="T7" fmla="*/ 256785 h 244"/>
              <a:gd name="T8" fmla="*/ 233350 w 256"/>
              <a:gd name="T9" fmla="*/ 401638 h 244"/>
              <a:gd name="T10" fmla="*/ 139681 w 256"/>
              <a:gd name="T11" fmla="*/ 401638 h 244"/>
              <a:gd name="T12" fmla="*/ 139681 w 256"/>
              <a:gd name="T13" fmla="*/ 133331 h 244"/>
              <a:gd name="T14" fmla="*/ 233350 w 256"/>
              <a:gd name="T15" fmla="*/ 133331 h 244"/>
              <a:gd name="T16" fmla="*/ 233350 w 256"/>
              <a:gd name="T17" fmla="*/ 169544 h 244"/>
              <a:gd name="T18" fmla="*/ 318802 w 256"/>
              <a:gd name="T19" fmla="*/ 125100 h 244"/>
              <a:gd name="T20" fmla="*/ 420687 w 256"/>
              <a:gd name="T21" fmla="*/ 250201 h 244"/>
              <a:gd name="T22" fmla="*/ 420687 w 256"/>
              <a:gd name="T23" fmla="*/ 401638 h 244"/>
              <a:gd name="T24" fmla="*/ 327018 w 256"/>
              <a:gd name="T25" fmla="*/ 401638 h 244"/>
              <a:gd name="T26" fmla="*/ 52586 w 256"/>
              <a:gd name="T27" fmla="*/ 93825 h 244"/>
              <a:gd name="T28" fmla="*/ 0 w 256"/>
              <a:gd name="T29" fmla="*/ 47736 h 244"/>
              <a:gd name="T30" fmla="*/ 52586 w 256"/>
              <a:gd name="T31" fmla="*/ 0 h 244"/>
              <a:gd name="T32" fmla="*/ 105172 w 256"/>
              <a:gd name="T33" fmla="*/ 47736 h 244"/>
              <a:gd name="T34" fmla="*/ 52586 w 256"/>
              <a:gd name="T35" fmla="*/ 93825 h 244"/>
              <a:gd name="T36" fmla="*/ 98599 w 256"/>
              <a:gd name="T37" fmla="*/ 401638 h 244"/>
              <a:gd name="T38" fmla="*/ 4930 w 256"/>
              <a:gd name="T39" fmla="*/ 401638 h 244"/>
              <a:gd name="T40" fmla="*/ 4930 w 256"/>
              <a:gd name="T41" fmla="*/ 133331 h 244"/>
              <a:gd name="T42" fmla="*/ 98599 w 256"/>
              <a:gd name="T43" fmla="*/ 133331 h 244"/>
              <a:gd name="T44" fmla="*/ 98599 w 256"/>
              <a:gd name="T45" fmla="*/ 401638 h 24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56" h="244">
                <a:moveTo>
                  <a:pt x="199" y="244"/>
                </a:moveTo>
                <a:cubicBezTo>
                  <a:pt x="199" y="155"/>
                  <a:pt x="199" y="155"/>
                  <a:pt x="199" y="155"/>
                </a:cubicBezTo>
                <a:cubicBezTo>
                  <a:pt x="199" y="137"/>
                  <a:pt x="194" y="119"/>
                  <a:pt x="172" y="119"/>
                </a:cubicBezTo>
                <a:cubicBezTo>
                  <a:pt x="151" y="119"/>
                  <a:pt x="142" y="137"/>
                  <a:pt x="142" y="156"/>
                </a:cubicBezTo>
                <a:cubicBezTo>
                  <a:pt x="142" y="244"/>
                  <a:pt x="142" y="244"/>
                  <a:pt x="142" y="244"/>
                </a:cubicBezTo>
                <a:cubicBezTo>
                  <a:pt x="85" y="244"/>
                  <a:pt x="85" y="244"/>
                  <a:pt x="85" y="244"/>
                </a:cubicBezTo>
                <a:cubicBezTo>
                  <a:pt x="85" y="81"/>
                  <a:pt x="85" y="81"/>
                  <a:pt x="85" y="81"/>
                </a:cubicBezTo>
                <a:cubicBezTo>
                  <a:pt x="142" y="81"/>
                  <a:pt x="142" y="81"/>
                  <a:pt x="142" y="81"/>
                </a:cubicBezTo>
                <a:cubicBezTo>
                  <a:pt x="142" y="103"/>
                  <a:pt x="142" y="103"/>
                  <a:pt x="142" y="103"/>
                </a:cubicBezTo>
                <a:cubicBezTo>
                  <a:pt x="157" y="84"/>
                  <a:pt x="170" y="76"/>
                  <a:pt x="194" y="76"/>
                </a:cubicBezTo>
                <a:cubicBezTo>
                  <a:pt x="217" y="76"/>
                  <a:pt x="256" y="87"/>
                  <a:pt x="256" y="152"/>
                </a:cubicBezTo>
                <a:cubicBezTo>
                  <a:pt x="256" y="244"/>
                  <a:pt x="256" y="244"/>
                  <a:pt x="256" y="244"/>
                </a:cubicBezTo>
                <a:lnTo>
                  <a:pt x="199" y="244"/>
                </a:lnTo>
                <a:close/>
                <a:moveTo>
                  <a:pt x="32" y="57"/>
                </a:moveTo>
                <a:cubicBezTo>
                  <a:pt x="14" y="57"/>
                  <a:pt x="0" y="45"/>
                  <a:pt x="0" y="29"/>
                </a:cubicBezTo>
                <a:cubicBezTo>
                  <a:pt x="0" y="13"/>
                  <a:pt x="14" y="0"/>
                  <a:pt x="32" y="0"/>
                </a:cubicBezTo>
                <a:cubicBezTo>
                  <a:pt x="50" y="0"/>
                  <a:pt x="64" y="13"/>
                  <a:pt x="64" y="29"/>
                </a:cubicBezTo>
                <a:cubicBezTo>
                  <a:pt x="64" y="45"/>
                  <a:pt x="50" y="57"/>
                  <a:pt x="32" y="57"/>
                </a:cubicBezTo>
                <a:moveTo>
                  <a:pt x="60" y="244"/>
                </a:moveTo>
                <a:cubicBezTo>
                  <a:pt x="3" y="244"/>
                  <a:pt x="3" y="244"/>
                  <a:pt x="3" y="244"/>
                </a:cubicBezTo>
                <a:cubicBezTo>
                  <a:pt x="3" y="81"/>
                  <a:pt x="3" y="81"/>
                  <a:pt x="3" y="81"/>
                </a:cubicBezTo>
                <a:cubicBezTo>
                  <a:pt x="60" y="81"/>
                  <a:pt x="60" y="81"/>
                  <a:pt x="60" y="81"/>
                </a:cubicBezTo>
                <a:lnTo>
                  <a:pt x="60" y="24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" name="Freeform 7"/>
          <p:cNvSpPr>
            <a:spLocks noEditPoints="1"/>
          </p:cNvSpPr>
          <p:nvPr/>
        </p:nvSpPr>
        <p:spPr bwMode="auto">
          <a:xfrm>
            <a:off x="9172805" y="3270143"/>
            <a:ext cx="522729" cy="522730"/>
          </a:xfrm>
          <a:custGeom>
            <a:avLst/>
            <a:gdLst>
              <a:gd name="T0" fmla="*/ 325375 w 256"/>
              <a:gd name="T1" fmla="*/ 386178 h 256"/>
              <a:gd name="T2" fmla="*/ 175834 w 256"/>
              <a:gd name="T3" fmla="*/ 304013 h 256"/>
              <a:gd name="T4" fmla="*/ 54229 w 256"/>
              <a:gd name="T5" fmla="*/ 351669 h 256"/>
              <a:gd name="T6" fmla="*/ 0 w 256"/>
              <a:gd name="T7" fmla="*/ 210344 h 256"/>
              <a:gd name="T8" fmla="*/ 210344 w 256"/>
              <a:gd name="T9" fmla="*/ 0 h 256"/>
              <a:gd name="T10" fmla="*/ 420687 w 256"/>
              <a:gd name="T11" fmla="*/ 210344 h 256"/>
              <a:gd name="T12" fmla="*/ 325375 w 256"/>
              <a:gd name="T13" fmla="*/ 386178 h 256"/>
              <a:gd name="T14" fmla="*/ 106815 w 256"/>
              <a:gd name="T15" fmla="*/ 267860 h 256"/>
              <a:gd name="T16" fmla="*/ 108458 w 256"/>
              <a:gd name="T17" fmla="*/ 267860 h 256"/>
              <a:gd name="T18" fmla="*/ 292509 w 256"/>
              <a:gd name="T19" fmla="*/ 292510 h 256"/>
              <a:gd name="T20" fmla="*/ 307299 w 256"/>
              <a:gd name="T21" fmla="*/ 292510 h 256"/>
              <a:gd name="T22" fmla="*/ 312229 w 256"/>
              <a:gd name="T23" fmla="*/ 279363 h 256"/>
              <a:gd name="T24" fmla="*/ 307299 w 256"/>
              <a:gd name="T25" fmla="*/ 269503 h 256"/>
              <a:gd name="T26" fmla="*/ 105172 w 256"/>
              <a:gd name="T27" fmla="*/ 239924 h 256"/>
              <a:gd name="T28" fmla="*/ 93669 w 256"/>
              <a:gd name="T29" fmla="*/ 253070 h 256"/>
              <a:gd name="T30" fmla="*/ 106815 w 256"/>
              <a:gd name="T31" fmla="*/ 267860 h 256"/>
              <a:gd name="T32" fmla="*/ 98599 w 256"/>
              <a:gd name="T33" fmla="*/ 208701 h 256"/>
              <a:gd name="T34" fmla="*/ 105172 w 256"/>
              <a:gd name="T35" fmla="*/ 207057 h 256"/>
              <a:gd name="T36" fmla="*/ 315515 w 256"/>
              <a:gd name="T37" fmla="*/ 231707 h 256"/>
              <a:gd name="T38" fmla="*/ 323732 w 256"/>
              <a:gd name="T39" fmla="*/ 234994 h 256"/>
              <a:gd name="T40" fmla="*/ 341808 w 256"/>
              <a:gd name="T41" fmla="*/ 215274 h 256"/>
              <a:gd name="T42" fmla="*/ 331948 w 256"/>
              <a:gd name="T43" fmla="*/ 198841 h 256"/>
              <a:gd name="T44" fmla="*/ 331948 w 256"/>
              <a:gd name="T45" fmla="*/ 198841 h 256"/>
              <a:gd name="T46" fmla="*/ 95312 w 256"/>
              <a:gd name="T47" fmla="*/ 175834 h 256"/>
              <a:gd name="T48" fmla="*/ 83809 w 256"/>
              <a:gd name="T49" fmla="*/ 190624 h 256"/>
              <a:gd name="T50" fmla="*/ 98599 w 256"/>
              <a:gd name="T51" fmla="*/ 208701 h 256"/>
              <a:gd name="T52" fmla="*/ 361528 w 256"/>
              <a:gd name="T53" fmla="*/ 134752 h 256"/>
              <a:gd name="T54" fmla="*/ 85452 w 256"/>
              <a:gd name="T55" fmla="*/ 101885 h 256"/>
              <a:gd name="T56" fmla="*/ 69019 w 256"/>
              <a:gd name="T57" fmla="*/ 121605 h 256"/>
              <a:gd name="T58" fmla="*/ 88739 w 256"/>
              <a:gd name="T59" fmla="*/ 141325 h 256"/>
              <a:gd name="T60" fmla="*/ 93669 w 256"/>
              <a:gd name="T61" fmla="*/ 141325 h 256"/>
              <a:gd name="T62" fmla="*/ 93669 w 256"/>
              <a:gd name="T63" fmla="*/ 141325 h 256"/>
              <a:gd name="T64" fmla="*/ 340165 w 256"/>
              <a:gd name="T65" fmla="*/ 167618 h 256"/>
              <a:gd name="T66" fmla="*/ 351668 w 256"/>
              <a:gd name="T67" fmla="*/ 170905 h 256"/>
              <a:gd name="T68" fmla="*/ 371388 w 256"/>
              <a:gd name="T69" fmla="*/ 151185 h 256"/>
              <a:gd name="T70" fmla="*/ 361528 w 256"/>
              <a:gd name="T71" fmla="*/ 134752 h 256"/>
              <a:gd name="T72" fmla="*/ 257999 w 256"/>
              <a:gd name="T73" fmla="*/ 414115 h 256"/>
              <a:gd name="T74" fmla="*/ 210344 w 256"/>
              <a:gd name="T75" fmla="*/ 420688 h 256"/>
              <a:gd name="T76" fmla="*/ 108458 w 256"/>
              <a:gd name="T77" fmla="*/ 394395 h 256"/>
              <a:gd name="T78" fmla="*/ 175834 w 256"/>
              <a:gd name="T79" fmla="*/ 366459 h 256"/>
              <a:gd name="T80" fmla="*/ 257999 w 256"/>
              <a:gd name="T81" fmla="*/ 414115 h 25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256" h="256">
                <a:moveTo>
                  <a:pt x="198" y="235"/>
                </a:moveTo>
                <a:cubicBezTo>
                  <a:pt x="180" y="205"/>
                  <a:pt x="146" y="185"/>
                  <a:pt x="107" y="185"/>
                </a:cubicBezTo>
                <a:cubicBezTo>
                  <a:pt x="78" y="185"/>
                  <a:pt x="52" y="196"/>
                  <a:pt x="33" y="214"/>
                </a:cubicBezTo>
                <a:cubicBezTo>
                  <a:pt x="12" y="191"/>
                  <a:pt x="0" y="161"/>
                  <a:pt x="0" y="128"/>
                </a:cubicBezTo>
                <a:cubicBezTo>
                  <a:pt x="0" y="57"/>
                  <a:pt x="57" y="0"/>
                  <a:pt x="128" y="0"/>
                </a:cubicBezTo>
                <a:cubicBezTo>
                  <a:pt x="199" y="0"/>
                  <a:pt x="256" y="57"/>
                  <a:pt x="256" y="128"/>
                </a:cubicBezTo>
                <a:cubicBezTo>
                  <a:pt x="256" y="173"/>
                  <a:pt x="233" y="212"/>
                  <a:pt x="198" y="235"/>
                </a:cubicBezTo>
                <a:moveTo>
                  <a:pt x="65" y="163"/>
                </a:moveTo>
                <a:cubicBezTo>
                  <a:pt x="66" y="163"/>
                  <a:pt x="66" y="163"/>
                  <a:pt x="66" y="163"/>
                </a:cubicBezTo>
                <a:cubicBezTo>
                  <a:pt x="66" y="163"/>
                  <a:pt x="134" y="145"/>
                  <a:pt x="178" y="178"/>
                </a:cubicBezTo>
                <a:cubicBezTo>
                  <a:pt x="178" y="178"/>
                  <a:pt x="182" y="181"/>
                  <a:pt x="187" y="178"/>
                </a:cubicBezTo>
                <a:cubicBezTo>
                  <a:pt x="189" y="176"/>
                  <a:pt x="190" y="175"/>
                  <a:pt x="190" y="170"/>
                </a:cubicBezTo>
                <a:cubicBezTo>
                  <a:pt x="190" y="170"/>
                  <a:pt x="190" y="167"/>
                  <a:pt x="187" y="164"/>
                </a:cubicBezTo>
                <a:cubicBezTo>
                  <a:pt x="137" y="130"/>
                  <a:pt x="67" y="146"/>
                  <a:pt x="64" y="146"/>
                </a:cubicBezTo>
                <a:cubicBezTo>
                  <a:pt x="57" y="149"/>
                  <a:pt x="57" y="154"/>
                  <a:pt x="57" y="154"/>
                </a:cubicBezTo>
                <a:cubicBezTo>
                  <a:pt x="57" y="158"/>
                  <a:pt x="60" y="163"/>
                  <a:pt x="65" y="163"/>
                </a:cubicBezTo>
                <a:moveTo>
                  <a:pt x="60" y="127"/>
                </a:moveTo>
                <a:cubicBezTo>
                  <a:pt x="64" y="126"/>
                  <a:pt x="64" y="126"/>
                  <a:pt x="64" y="126"/>
                </a:cubicBezTo>
                <a:cubicBezTo>
                  <a:pt x="72" y="124"/>
                  <a:pt x="137" y="108"/>
                  <a:pt x="192" y="141"/>
                </a:cubicBezTo>
                <a:cubicBezTo>
                  <a:pt x="194" y="142"/>
                  <a:pt x="196" y="143"/>
                  <a:pt x="197" y="143"/>
                </a:cubicBezTo>
                <a:cubicBezTo>
                  <a:pt x="203" y="143"/>
                  <a:pt x="208" y="137"/>
                  <a:pt x="208" y="131"/>
                </a:cubicBezTo>
                <a:cubicBezTo>
                  <a:pt x="208" y="127"/>
                  <a:pt x="205" y="123"/>
                  <a:pt x="202" y="121"/>
                </a:cubicBezTo>
                <a:cubicBezTo>
                  <a:pt x="202" y="121"/>
                  <a:pt x="202" y="121"/>
                  <a:pt x="202" y="121"/>
                </a:cubicBezTo>
                <a:cubicBezTo>
                  <a:pt x="135" y="83"/>
                  <a:pt x="63" y="106"/>
                  <a:pt x="58" y="107"/>
                </a:cubicBezTo>
                <a:cubicBezTo>
                  <a:pt x="54" y="108"/>
                  <a:pt x="51" y="112"/>
                  <a:pt x="51" y="116"/>
                </a:cubicBezTo>
                <a:cubicBezTo>
                  <a:pt x="51" y="122"/>
                  <a:pt x="55" y="127"/>
                  <a:pt x="60" y="127"/>
                </a:cubicBezTo>
                <a:moveTo>
                  <a:pt x="220" y="82"/>
                </a:moveTo>
                <a:cubicBezTo>
                  <a:pt x="149" y="38"/>
                  <a:pt x="56" y="61"/>
                  <a:pt x="52" y="62"/>
                </a:cubicBezTo>
                <a:cubicBezTo>
                  <a:pt x="45" y="63"/>
                  <a:pt x="42" y="68"/>
                  <a:pt x="42" y="74"/>
                </a:cubicBezTo>
                <a:cubicBezTo>
                  <a:pt x="42" y="81"/>
                  <a:pt x="48" y="86"/>
                  <a:pt x="54" y="86"/>
                </a:cubicBezTo>
                <a:cubicBezTo>
                  <a:pt x="55" y="86"/>
                  <a:pt x="56" y="86"/>
                  <a:pt x="57" y="86"/>
                </a:cubicBezTo>
                <a:cubicBezTo>
                  <a:pt x="57" y="86"/>
                  <a:pt x="57" y="86"/>
                  <a:pt x="57" y="86"/>
                </a:cubicBezTo>
                <a:cubicBezTo>
                  <a:pt x="58" y="85"/>
                  <a:pt x="145" y="63"/>
                  <a:pt x="207" y="102"/>
                </a:cubicBezTo>
                <a:cubicBezTo>
                  <a:pt x="211" y="104"/>
                  <a:pt x="214" y="104"/>
                  <a:pt x="214" y="104"/>
                </a:cubicBezTo>
                <a:cubicBezTo>
                  <a:pt x="221" y="104"/>
                  <a:pt x="226" y="99"/>
                  <a:pt x="226" y="92"/>
                </a:cubicBezTo>
                <a:cubicBezTo>
                  <a:pt x="226" y="88"/>
                  <a:pt x="224" y="84"/>
                  <a:pt x="220" y="82"/>
                </a:cubicBezTo>
                <a:moveTo>
                  <a:pt x="157" y="252"/>
                </a:moveTo>
                <a:cubicBezTo>
                  <a:pt x="146" y="255"/>
                  <a:pt x="140" y="256"/>
                  <a:pt x="128" y="256"/>
                </a:cubicBezTo>
                <a:cubicBezTo>
                  <a:pt x="104" y="256"/>
                  <a:pt x="85" y="251"/>
                  <a:pt x="66" y="240"/>
                </a:cubicBezTo>
                <a:cubicBezTo>
                  <a:pt x="77" y="228"/>
                  <a:pt x="90" y="223"/>
                  <a:pt x="107" y="223"/>
                </a:cubicBezTo>
                <a:cubicBezTo>
                  <a:pt x="130" y="223"/>
                  <a:pt x="148" y="234"/>
                  <a:pt x="157" y="252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8257535" y="3351019"/>
            <a:ext cx="524702" cy="360979"/>
          </a:xfrm>
          <a:custGeom>
            <a:avLst/>
            <a:gdLst>
              <a:gd name="T0" fmla="*/ 357944 w 256"/>
              <a:gd name="T1" fmla="*/ 0 h 176"/>
              <a:gd name="T2" fmla="*/ 219385 w 256"/>
              <a:gd name="T3" fmla="*/ 0 h 176"/>
              <a:gd name="T4" fmla="*/ 75878 w 256"/>
              <a:gd name="T5" fmla="*/ 0 h 176"/>
              <a:gd name="T6" fmla="*/ 0 w 256"/>
              <a:gd name="T7" fmla="*/ 59423 h 176"/>
              <a:gd name="T8" fmla="*/ 0 w 256"/>
              <a:gd name="T9" fmla="*/ 234390 h 176"/>
              <a:gd name="T10" fmla="*/ 75878 w 256"/>
              <a:gd name="T11" fmla="*/ 290512 h 176"/>
              <a:gd name="T12" fmla="*/ 222684 w 256"/>
              <a:gd name="T13" fmla="*/ 290512 h 176"/>
              <a:gd name="T14" fmla="*/ 357944 w 256"/>
              <a:gd name="T15" fmla="*/ 290512 h 176"/>
              <a:gd name="T16" fmla="*/ 422275 w 256"/>
              <a:gd name="T17" fmla="*/ 234390 h 176"/>
              <a:gd name="T18" fmla="*/ 422275 w 256"/>
              <a:gd name="T19" fmla="*/ 59423 h 176"/>
              <a:gd name="T20" fmla="*/ 357944 w 256"/>
              <a:gd name="T21" fmla="*/ 0 h 176"/>
              <a:gd name="T22" fmla="*/ 183096 w 256"/>
              <a:gd name="T23" fmla="*/ 212932 h 176"/>
              <a:gd name="T24" fmla="*/ 183096 w 256"/>
              <a:gd name="T25" fmla="*/ 79231 h 176"/>
              <a:gd name="T26" fmla="*/ 275468 w 256"/>
              <a:gd name="T27" fmla="*/ 146907 h 176"/>
              <a:gd name="T28" fmla="*/ 183096 w 256"/>
              <a:gd name="T29" fmla="*/ 212932 h 17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256" h="176">
                <a:moveTo>
                  <a:pt x="217" y="0"/>
                </a:moveTo>
                <a:cubicBezTo>
                  <a:pt x="133" y="0"/>
                  <a:pt x="133" y="0"/>
                  <a:pt x="133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24" y="0"/>
                  <a:pt x="0" y="15"/>
                  <a:pt x="0" y="36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63"/>
                  <a:pt x="24" y="176"/>
                  <a:pt x="46" y="176"/>
                </a:cubicBezTo>
                <a:cubicBezTo>
                  <a:pt x="135" y="176"/>
                  <a:pt x="135" y="176"/>
                  <a:pt x="135" y="176"/>
                </a:cubicBezTo>
                <a:cubicBezTo>
                  <a:pt x="217" y="176"/>
                  <a:pt x="217" y="176"/>
                  <a:pt x="217" y="176"/>
                </a:cubicBezTo>
                <a:cubicBezTo>
                  <a:pt x="238" y="176"/>
                  <a:pt x="256" y="163"/>
                  <a:pt x="256" y="142"/>
                </a:cubicBezTo>
                <a:cubicBezTo>
                  <a:pt x="256" y="36"/>
                  <a:pt x="256" y="36"/>
                  <a:pt x="256" y="36"/>
                </a:cubicBezTo>
                <a:cubicBezTo>
                  <a:pt x="256" y="15"/>
                  <a:pt x="238" y="0"/>
                  <a:pt x="217" y="0"/>
                </a:cubicBezTo>
                <a:moveTo>
                  <a:pt x="111" y="129"/>
                </a:moveTo>
                <a:cubicBezTo>
                  <a:pt x="111" y="48"/>
                  <a:pt x="111" y="48"/>
                  <a:pt x="111" y="48"/>
                </a:cubicBezTo>
                <a:cubicBezTo>
                  <a:pt x="167" y="89"/>
                  <a:pt x="167" y="89"/>
                  <a:pt x="167" y="89"/>
                </a:cubicBezTo>
                <a:lnTo>
                  <a:pt x="111" y="12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7" name="Freeform 9"/>
          <p:cNvSpPr/>
          <p:nvPr/>
        </p:nvSpPr>
        <p:spPr bwMode="auto">
          <a:xfrm>
            <a:off x="7322539" y="3236610"/>
            <a:ext cx="552318" cy="530619"/>
          </a:xfrm>
          <a:custGeom>
            <a:avLst/>
            <a:gdLst>
              <a:gd name="T0" fmla="*/ 380294 w 270"/>
              <a:gd name="T1" fmla="*/ 270402 h 259"/>
              <a:gd name="T2" fmla="*/ 289748 w 270"/>
              <a:gd name="T3" fmla="*/ 377573 h 259"/>
              <a:gd name="T4" fmla="*/ 195909 w 270"/>
              <a:gd name="T5" fmla="*/ 422091 h 259"/>
              <a:gd name="T6" fmla="*/ 74083 w 270"/>
              <a:gd name="T7" fmla="*/ 158284 h 259"/>
              <a:gd name="T8" fmla="*/ 23048 w 270"/>
              <a:gd name="T9" fmla="*/ 166528 h 259"/>
              <a:gd name="T10" fmla="*/ 65852 w 270"/>
              <a:gd name="T11" fmla="*/ 98927 h 259"/>
              <a:gd name="T12" fmla="*/ 161337 w 270"/>
              <a:gd name="T13" fmla="*/ 57708 h 259"/>
              <a:gd name="T14" fmla="*/ 246944 w 270"/>
              <a:gd name="T15" fmla="*/ 288539 h 259"/>
              <a:gd name="T16" fmla="*/ 312796 w 270"/>
              <a:gd name="T17" fmla="*/ 158284 h 259"/>
              <a:gd name="T18" fmla="*/ 255176 w 270"/>
              <a:gd name="T19" fmla="*/ 150040 h 259"/>
              <a:gd name="T20" fmla="*/ 437915 w 270"/>
              <a:gd name="T21" fmla="*/ 115415 h 259"/>
              <a:gd name="T22" fmla="*/ 380294 w 270"/>
              <a:gd name="T23" fmla="*/ 270402 h 25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70" h="259">
                <a:moveTo>
                  <a:pt x="231" y="164"/>
                </a:moveTo>
                <a:cubicBezTo>
                  <a:pt x="216" y="187"/>
                  <a:pt x="195" y="214"/>
                  <a:pt x="176" y="229"/>
                </a:cubicBezTo>
                <a:cubicBezTo>
                  <a:pt x="163" y="241"/>
                  <a:pt x="138" y="259"/>
                  <a:pt x="119" y="256"/>
                </a:cubicBezTo>
                <a:cubicBezTo>
                  <a:pt x="68" y="247"/>
                  <a:pt x="79" y="124"/>
                  <a:pt x="45" y="96"/>
                </a:cubicBezTo>
                <a:cubicBezTo>
                  <a:pt x="30" y="92"/>
                  <a:pt x="22" y="115"/>
                  <a:pt x="14" y="101"/>
                </a:cubicBezTo>
                <a:cubicBezTo>
                  <a:pt x="0" y="90"/>
                  <a:pt x="27" y="71"/>
                  <a:pt x="40" y="60"/>
                </a:cubicBezTo>
                <a:cubicBezTo>
                  <a:pt x="56" y="46"/>
                  <a:pt x="76" y="26"/>
                  <a:pt x="98" y="35"/>
                </a:cubicBezTo>
                <a:cubicBezTo>
                  <a:pt x="140" y="51"/>
                  <a:pt x="110" y="153"/>
                  <a:pt x="150" y="175"/>
                </a:cubicBezTo>
                <a:cubicBezTo>
                  <a:pt x="171" y="158"/>
                  <a:pt x="194" y="130"/>
                  <a:pt x="190" y="96"/>
                </a:cubicBezTo>
                <a:cubicBezTo>
                  <a:pt x="186" y="85"/>
                  <a:pt x="166" y="88"/>
                  <a:pt x="155" y="91"/>
                </a:cubicBezTo>
                <a:cubicBezTo>
                  <a:pt x="155" y="39"/>
                  <a:pt x="257" y="0"/>
                  <a:pt x="266" y="70"/>
                </a:cubicBezTo>
                <a:cubicBezTo>
                  <a:pt x="270" y="113"/>
                  <a:pt x="231" y="164"/>
                  <a:pt x="231" y="164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6428967" y="3309594"/>
            <a:ext cx="522730" cy="449745"/>
          </a:xfrm>
          <a:custGeom>
            <a:avLst/>
            <a:gdLst>
              <a:gd name="T0" fmla="*/ 354956 w 256"/>
              <a:gd name="T1" fmla="*/ 90488 h 220"/>
              <a:gd name="T2" fmla="*/ 354956 w 256"/>
              <a:gd name="T3" fmla="*/ 154651 h 220"/>
              <a:gd name="T4" fmla="*/ 328663 w 256"/>
              <a:gd name="T5" fmla="*/ 154651 h 220"/>
              <a:gd name="T6" fmla="*/ 328663 w 256"/>
              <a:gd name="T7" fmla="*/ 90488 h 220"/>
              <a:gd name="T8" fmla="*/ 262930 w 256"/>
              <a:gd name="T9" fmla="*/ 90488 h 220"/>
              <a:gd name="T10" fmla="*/ 262930 w 256"/>
              <a:gd name="T11" fmla="*/ 64164 h 220"/>
              <a:gd name="T12" fmla="*/ 328663 w 256"/>
              <a:gd name="T13" fmla="*/ 64164 h 220"/>
              <a:gd name="T14" fmla="*/ 328663 w 256"/>
              <a:gd name="T15" fmla="*/ 0 h 220"/>
              <a:gd name="T16" fmla="*/ 354956 w 256"/>
              <a:gd name="T17" fmla="*/ 0 h 220"/>
              <a:gd name="T18" fmla="*/ 354956 w 256"/>
              <a:gd name="T19" fmla="*/ 64164 h 220"/>
              <a:gd name="T20" fmla="*/ 420688 w 256"/>
              <a:gd name="T21" fmla="*/ 64164 h 220"/>
              <a:gd name="T22" fmla="*/ 420688 w 256"/>
              <a:gd name="T23" fmla="*/ 90488 h 220"/>
              <a:gd name="T24" fmla="*/ 354956 w 256"/>
              <a:gd name="T25" fmla="*/ 90488 h 220"/>
              <a:gd name="T26" fmla="*/ 172548 w 256"/>
              <a:gd name="T27" fmla="*/ 26324 h 220"/>
              <a:gd name="T28" fmla="*/ 210344 w 256"/>
              <a:gd name="T29" fmla="*/ 87197 h 220"/>
              <a:gd name="T30" fmla="*/ 177478 w 256"/>
              <a:gd name="T31" fmla="*/ 143135 h 220"/>
              <a:gd name="T32" fmla="*/ 156115 w 256"/>
              <a:gd name="T33" fmla="*/ 174394 h 220"/>
              <a:gd name="T34" fmla="*/ 185694 w 256"/>
              <a:gd name="T35" fmla="*/ 207299 h 220"/>
              <a:gd name="T36" fmla="*/ 223491 w 256"/>
              <a:gd name="T37" fmla="*/ 278043 h 220"/>
              <a:gd name="T38" fmla="*/ 115032 w 256"/>
              <a:gd name="T39" fmla="*/ 361950 h 220"/>
              <a:gd name="T40" fmla="*/ 0 w 256"/>
              <a:gd name="T41" fmla="*/ 292850 h 220"/>
              <a:gd name="T42" fmla="*/ 110102 w 256"/>
              <a:gd name="T43" fmla="*/ 213880 h 220"/>
              <a:gd name="T44" fmla="*/ 129822 w 256"/>
              <a:gd name="T45" fmla="*/ 213880 h 220"/>
              <a:gd name="T46" fmla="*/ 115032 w 256"/>
              <a:gd name="T47" fmla="*/ 184265 h 220"/>
              <a:gd name="T48" fmla="*/ 119962 w 256"/>
              <a:gd name="T49" fmla="*/ 162878 h 220"/>
              <a:gd name="T50" fmla="*/ 110102 w 256"/>
              <a:gd name="T51" fmla="*/ 162878 h 220"/>
              <a:gd name="T52" fmla="*/ 26293 w 256"/>
              <a:gd name="T53" fmla="*/ 82261 h 220"/>
              <a:gd name="T54" fmla="*/ 121605 w 256"/>
              <a:gd name="T55" fmla="*/ 0 h 220"/>
              <a:gd name="T56" fmla="*/ 233350 w 256"/>
              <a:gd name="T57" fmla="*/ 0 h 220"/>
              <a:gd name="T58" fmla="*/ 208701 w 256"/>
              <a:gd name="T59" fmla="*/ 26324 h 220"/>
              <a:gd name="T60" fmla="*/ 172548 w 256"/>
              <a:gd name="T61" fmla="*/ 26324 h 220"/>
              <a:gd name="T62" fmla="*/ 121605 w 256"/>
              <a:gd name="T63" fmla="*/ 225396 h 220"/>
              <a:gd name="T64" fmla="*/ 41083 w 256"/>
              <a:gd name="T65" fmla="*/ 281334 h 220"/>
              <a:gd name="T66" fmla="*/ 115032 w 256"/>
              <a:gd name="T67" fmla="*/ 337272 h 220"/>
              <a:gd name="T68" fmla="*/ 195554 w 256"/>
              <a:gd name="T69" fmla="*/ 282979 h 220"/>
              <a:gd name="T70" fmla="*/ 193911 w 256"/>
              <a:gd name="T71" fmla="*/ 271463 h 220"/>
              <a:gd name="T72" fmla="*/ 149541 w 256"/>
              <a:gd name="T73" fmla="*/ 228687 h 220"/>
              <a:gd name="T74" fmla="*/ 121605 w 256"/>
              <a:gd name="T75" fmla="*/ 225396 h 220"/>
              <a:gd name="T76" fmla="*/ 170905 w 256"/>
              <a:gd name="T77" fmla="*/ 87197 h 220"/>
              <a:gd name="T78" fmla="*/ 108459 w 256"/>
              <a:gd name="T79" fmla="*/ 19743 h 220"/>
              <a:gd name="T80" fmla="*/ 65733 w 256"/>
              <a:gd name="T81" fmla="*/ 83907 h 220"/>
              <a:gd name="T82" fmla="*/ 126535 w 256"/>
              <a:gd name="T83" fmla="*/ 153006 h 220"/>
              <a:gd name="T84" fmla="*/ 170905 w 256"/>
              <a:gd name="T85" fmla="*/ 87197 h 220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256" h="220">
                <a:moveTo>
                  <a:pt x="216" y="55"/>
                </a:moveTo>
                <a:cubicBezTo>
                  <a:pt x="216" y="94"/>
                  <a:pt x="216" y="94"/>
                  <a:pt x="216" y="94"/>
                </a:cubicBezTo>
                <a:cubicBezTo>
                  <a:pt x="200" y="94"/>
                  <a:pt x="200" y="94"/>
                  <a:pt x="200" y="94"/>
                </a:cubicBezTo>
                <a:cubicBezTo>
                  <a:pt x="200" y="55"/>
                  <a:pt x="200" y="55"/>
                  <a:pt x="200" y="55"/>
                </a:cubicBezTo>
                <a:cubicBezTo>
                  <a:pt x="160" y="55"/>
                  <a:pt x="160" y="55"/>
                  <a:pt x="160" y="55"/>
                </a:cubicBezTo>
                <a:cubicBezTo>
                  <a:pt x="160" y="39"/>
                  <a:pt x="160" y="39"/>
                  <a:pt x="160" y="39"/>
                </a:cubicBezTo>
                <a:cubicBezTo>
                  <a:pt x="200" y="39"/>
                  <a:pt x="200" y="39"/>
                  <a:pt x="200" y="39"/>
                </a:cubicBezTo>
                <a:cubicBezTo>
                  <a:pt x="200" y="0"/>
                  <a:pt x="200" y="0"/>
                  <a:pt x="200" y="0"/>
                </a:cubicBezTo>
                <a:cubicBezTo>
                  <a:pt x="216" y="0"/>
                  <a:pt x="216" y="0"/>
                  <a:pt x="216" y="0"/>
                </a:cubicBezTo>
                <a:cubicBezTo>
                  <a:pt x="216" y="39"/>
                  <a:pt x="216" y="39"/>
                  <a:pt x="216" y="39"/>
                </a:cubicBezTo>
                <a:cubicBezTo>
                  <a:pt x="256" y="39"/>
                  <a:pt x="256" y="39"/>
                  <a:pt x="256" y="39"/>
                </a:cubicBezTo>
                <a:cubicBezTo>
                  <a:pt x="256" y="55"/>
                  <a:pt x="256" y="55"/>
                  <a:pt x="256" y="55"/>
                </a:cubicBezTo>
                <a:lnTo>
                  <a:pt x="216" y="55"/>
                </a:lnTo>
                <a:close/>
                <a:moveTo>
                  <a:pt x="105" y="16"/>
                </a:moveTo>
                <a:cubicBezTo>
                  <a:pt x="120" y="24"/>
                  <a:pt x="128" y="36"/>
                  <a:pt x="128" y="53"/>
                </a:cubicBezTo>
                <a:cubicBezTo>
                  <a:pt x="128" y="67"/>
                  <a:pt x="119" y="78"/>
                  <a:pt x="108" y="87"/>
                </a:cubicBezTo>
                <a:cubicBezTo>
                  <a:pt x="97" y="95"/>
                  <a:pt x="95" y="98"/>
                  <a:pt x="95" y="106"/>
                </a:cubicBezTo>
                <a:cubicBezTo>
                  <a:pt x="95" y="112"/>
                  <a:pt x="107" y="122"/>
                  <a:pt x="113" y="126"/>
                </a:cubicBezTo>
                <a:cubicBezTo>
                  <a:pt x="131" y="139"/>
                  <a:pt x="136" y="150"/>
                  <a:pt x="136" y="169"/>
                </a:cubicBezTo>
                <a:cubicBezTo>
                  <a:pt x="136" y="193"/>
                  <a:pt x="113" y="220"/>
                  <a:pt x="70" y="220"/>
                </a:cubicBezTo>
                <a:cubicBezTo>
                  <a:pt x="33" y="220"/>
                  <a:pt x="0" y="202"/>
                  <a:pt x="0" y="178"/>
                </a:cubicBezTo>
                <a:cubicBezTo>
                  <a:pt x="0" y="154"/>
                  <a:pt x="30" y="130"/>
                  <a:pt x="67" y="130"/>
                </a:cubicBezTo>
                <a:cubicBezTo>
                  <a:pt x="71" y="130"/>
                  <a:pt x="75" y="130"/>
                  <a:pt x="79" y="130"/>
                </a:cubicBezTo>
                <a:cubicBezTo>
                  <a:pt x="74" y="125"/>
                  <a:pt x="70" y="119"/>
                  <a:pt x="70" y="112"/>
                </a:cubicBezTo>
                <a:cubicBezTo>
                  <a:pt x="70" y="107"/>
                  <a:pt x="71" y="103"/>
                  <a:pt x="73" y="99"/>
                </a:cubicBezTo>
                <a:cubicBezTo>
                  <a:pt x="71" y="99"/>
                  <a:pt x="69" y="99"/>
                  <a:pt x="67" y="99"/>
                </a:cubicBezTo>
                <a:cubicBezTo>
                  <a:pt x="36" y="99"/>
                  <a:pt x="16" y="77"/>
                  <a:pt x="16" y="50"/>
                </a:cubicBezTo>
                <a:cubicBezTo>
                  <a:pt x="16" y="24"/>
                  <a:pt x="44" y="0"/>
                  <a:pt x="74" y="0"/>
                </a:cubicBezTo>
                <a:cubicBezTo>
                  <a:pt x="142" y="0"/>
                  <a:pt x="142" y="0"/>
                  <a:pt x="142" y="0"/>
                </a:cubicBezTo>
                <a:cubicBezTo>
                  <a:pt x="127" y="16"/>
                  <a:pt x="127" y="16"/>
                  <a:pt x="127" y="16"/>
                </a:cubicBezTo>
                <a:lnTo>
                  <a:pt x="105" y="16"/>
                </a:lnTo>
                <a:close/>
                <a:moveTo>
                  <a:pt x="74" y="137"/>
                </a:moveTo>
                <a:cubicBezTo>
                  <a:pt x="49" y="136"/>
                  <a:pt x="25" y="152"/>
                  <a:pt x="25" y="171"/>
                </a:cubicBezTo>
                <a:cubicBezTo>
                  <a:pt x="25" y="190"/>
                  <a:pt x="44" y="205"/>
                  <a:pt x="70" y="205"/>
                </a:cubicBezTo>
                <a:cubicBezTo>
                  <a:pt x="106" y="205"/>
                  <a:pt x="119" y="191"/>
                  <a:pt x="119" y="172"/>
                </a:cubicBezTo>
                <a:cubicBezTo>
                  <a:pt x="119" y="170"/>
                  <a:pt x="119" y="167"/>
                  <a:pt x="118" y="165"/>
                </a:cubicBezTo>
                <a:cubicBezTo>
                  <a:pt x="115" y="154"/>
                  <a:pt x="105" y="149"/>
                  <a:pt x="91" y="139"/>
                </a:cubicBezTo>
                <a:cubicBezTo>
                  <a:pt x="86" y="138"/>
                  <a:pt x="81" y="137"/>
                  <a:pt x="74" y="137"/>
                </a:cubicBezTo>
                <a:moveTo>
                  <a:pt x="104" y="53"/>
                </a:moveTo>
                <a:cubicBezTo>
                  <a:pt x="101" y="31"/>
                  <a:pt x="83" y="13"/>
                  <a:pt x="66" y="12"/>
                </a:cubicBezTo>
                <a:cubicBezTo>
                  <a:pt x="49" y="12"/>
                  <a:pt x="37" y="29"/>
                  <a:pt x="40" y="51"/>
                </a:cubicBezTo>
                <a:cubicBezTo>
                  <a:pt x="43" y="74"/>
                  <a:pt x="59" y="92"/>
                  <a:pt x="77" y="93"/>
                </a:cubicBezTo>
                <a:cubicBezTo>
                  <a:pt x="94" y="94"/>
                  <a:pt x="107" y="76"/>
                  <a:pt x="104" y="53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9" name="Freeform 11"/>
          <p:cNvSpPr>
            <a:spLocks noEditPoints="1"/>
          </p:cNvSpPr>
          <p:nvPr/>
        </p:nvSpPr>
        <p:spPr bwMode="auto">
          <a:xfrm>
            <a:off x="5513697" y="3270143"/>
            <a:ext cx="522730" cy="522730"/>
          </a:xfrm>
          <a:custGeom>
            <a:avLst/>
            <a:gdLst>
              <a:gd name="T0" fmla="*/ 290866 w 256"/>
              <a:gd name="T1" fmla="*/ 284293 h 256"/>
              <a:gd name="T2" fmla="*/ 259643 w 256"/>
              <a:gd name="T3" fmla="*/ 307299 h 256"/>
              <a:gd name="T4" fmla="*/ 210344 w 256"/>
              <a:gd name="T5" fmla="*/ 315516 h 256"/>
              <a:gd name="T6" fmla="*/ 154471 w 256"/>
              <a:gd name="T7" fmla="*/ 304013 h 256"/>
              <a:gd name="T8" fmla="*/ 128178 w 256"/>
              <a:gd name="T9" fmla="*/ 282650 h 256"/>
              <a:gd name="T10" fmla="*/ 118319 w 256"/>
              <a:gd name="T11" fmla="*/ 254713 h 256"/>
              <a:gd name="T12" fmla="*/ 124892 w 256"/>
              <a:gd name="T13" fmla="*/ 239924 h 256"/>
              <a:gd name="T14" fmla="*/ 141325 w 256"/>
              <a:gd name="T15" fmla="*/ 234994 h 256"/>
              <a:gd name="T16" fmla="*/ 154471 w 256"/>
              <a:gd name="T17" fmla="*/ 239924 h 256"/>
              <a:gd name="T18" fmla="*/ 164331 w 256"/>
              <a:gd name="T19" fmla="*/ 253070 h 256"/>
              <a:gd name="T20" fmla="*/ 172548 w 256"/>
              <a:gd name="T21" fmla="*/ 267860 h 256"/>
              <a:gd name="T22" fmla="*/ 185694 w 256"/>
              <a:gd name="T23" fmla="*/ 277720 h 256"/>
              <a:gd name="T24" fmla="*/ 208701 w 256"/>
              <a:gd name="T25" fmla="*/ 281006 h 256"/>
              <a:gd name="T26" fmla="*/ 241567 w 256"/>
              <a:gd name="T27" fmla="*/ 272790 h 256"/>
              <a:gd name="T28" fmla="*/ 253070 w 256"/>
              <a:gd name="T29" fmla="*/ 254713 h 256"/>
              <a:gd name="T30" fmla="*/ 246497 w 256"/>
              <a:gd name="T31" fmla="*/ 239924 h 256"/>
              <a:gd name="T32" fmla="*/ 230064 w 256"/>
              <a:gd name="T33" fmla="*/ 231707 h 256"/>
              <a:gd name="T34" fmla="*/ 200484 w 256"/>
              <a:gd name="T35" fmla="*/ 225134 h 256"/>
              <a:gd name="T36" fmla="*/ 159401 w 256"/>
              <a:gd name="T37" fmla="*/ 211987 h 256"/>
              <a:gd name="T38" fmla="*/ 133108 w 256"/>
              <a:gd name="T39" fmla="*/ 193911 h 256"/>
              <a:gd name="T40" fmla="*/ 123248 w 256"/>
              <a:gd name="T41" fmla="*/ 162688 h 256"/>
              <a:gd name="T42" fmla="*/ 133108 w 256"/>
              <a:gd name="T43" fmla="*/ 133108 h 256"/>
              <a:gd name="T44" fmla="*/ 164331 w 256"/>
              <a:gd name="T45" fmla="*/ 111745 h 256"/>
              <a:gd name="T46" fmla="*/ 210344 w 256"/>
              <a:gd name="T47" fmla="*/ 105172 h 256"/>
              <a:gd name="T48" fmla="*/ 246497 w 256"/>
              <a:gd name="T49" fmla="*/ 110102 h 256"/>
              <a:gd name="T50" fmla="*/ 272790 w 256"/>
              <a:gd name="T51" fmla="*/ 121605 h 256"/>
              <a:gd name="T52" fmla="*/ 287580 w 256"/>
              <a:gd name="T53" fmla="*/ 139682 h 256"/>
              <a:gd name="T54" fmla="*/ 292510 w 256"/>
              <a:gd name="T55" fmla="*/ 156115 h 256"/>
              <a:gd name="T56" fmla="*/ 285936 w 256"/>
              <a:gd name="T57" fmla="*/ 170905 h 256"/>
              <a:gd name="T58" fmla="*/ 269503 w 256"/>
              <a:gd name="T59" fmla="*/ 177478 h 256"/>
              <a:gd name="T60" fmla="*/ 256357 w 256"/>
              <a:gd name="T61" fmla="*/ 172548 h 256"/>
              <a:gd name="T62" fmla="*/ 246497 w 256"/>
              <a:gd name="T63" fmla="*/ 161045 h 256"/>
              <a:gd name="T64" fmla="*/ 233350 w 256"/>
              <a:gd name="T65" fmla="*/ 144612 h 256"/>
              <a:gd name="T66" fmla="*/ 207057 w 256"/>
              <a:gd name="T67" fmla="*/ 138038 h 256"/>
              <a:gd name="T68" fmla="*/ 179121 w 256"/>
              <a:gd name="T69" fmla="*/ 144612 h 256"/>
              <a:gd name="T70" fmla="*/ 169261 w 256"/>
              <a:gd name="T71" fmla="*/ 159401 h 256"/>
              <a:gd name="T72" fmla="*/ 172548 w 256"/>
              <a:gd name="T73" fmla="*/ 167618 h 256"/>
              <a:gd name="T74" fmla="*/ 182408 w 256"/>
              <a:gd name="T75" fmla="*/ 175834 h 256"/>
              <a:gd name="T76" fmla="*/ 195554 w 256"/>
              <a:gd name="T77" fmla="*/ 179121 h 256"/>
              <a:gd name="T78" fmla="*/ 216917 w 256"/>
              <a:gd name="T79" fmla="*/ 185694 h 256"/>
              <a:gd name="T80" fmla="*/ 251427 w 256"/>
              <a:gd name="T81" fmla="*/ 193911 h 256"/>
              <a:gd name="T82" fmla="*/ 277720 w 256"/>
              <a:gd name="T83" fmla="*/ 205414 h 256"/>
              <a:gd name="T84" fmla="*/ 295796 w 256"/>
              <a:gd name="T85" fmla="*/ 223491 h 256"/>
              <a:gd name="T86" fmla="*/ 302370 w 256"/>
              <a:gd name="T87" fmla="*/ 249784 h 256"/>
              <a:gd name="T88" fmla="*/ 290866 w 256"/>
              <a:gd name="T89" fmla="*/ 284293 h 256"/>
              <a:gd name="T90" fmla="*/ 420688 w 256"/>
              <a:gd name="T91" fmla="*/ 315516 h 256"/>
              <a:gd name="T92" fmla="*/ 315516 w 256"/>
              <a:gd name="T93" fmla="*/ 420688 h 256"/>
              <a:gd name="T94" fmla="*/ 243210 w 256"/>
              <a:gd name="T95" fmla="*/ 391108 h 256"/>
              <a:gd name="T96" fmla="*/ 210344 w 256"/>
              <a:gd name="T97" fmla="*/ 394395 h 256"/>
              <a:gd name="T98" fmla="*/ 26293 w 256"/>
              <a:gd name="T99" fmla="*/ 210344 h 256"/>
              <a:gd name="T100" fmla="*/ 29580 w 256"/>
              <a:gd name="T101" fmla="*/ 177478 h 256"/>
              <a:gd name="T102" fmla="*/ 0 w 256"/>
              <a:gd name="T103" fmla="*/ 105172 h 256"/>
              <a:gd name="T104" fmla="*/ 105172 w 256"/>
              <a:gd name="T105" fmla="*/ 0 h 256"/>
              <a:gd name="T106" fmla="*/ 177478 w 256"/>
              <a:gd name="T107" fmla="*/ 29580 h 256"/>
              <a:gd name="T108" fmla="*/ 210344 w 256"/>
              <a:gd name="T109" fmla="*/ 26293 h 256"/>
              <a:gd name="T110" fmla="*/ 394395 w 256"/>
              <a:gd name="T111" fmla="*/ 210344 h 256"/>
              <a:gd name="T112" fmla="*/ 391108 w 256"/>
              <a:gd name="T113" fmla="*/ 243210 h 256"/>
              <a:gd name="T114" fmla="*/ 420688 w 256"/>
              <a:gd name="T115" fmla="*/ 315516 h 25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56" h="256">
                <a:moveTo>
                  <a:pt x="177" y="173"/>
                </a:moveTo>
                <a:cubicBezTo>
                  <a:pt x="173" y="179"/>
                  <a:pt x="166" y="184"/>
                  <a:pt x="158" y="187"/>
                </a:cubicBezTo>
                <a:cubicBezTo>
                  <a:pt x="150" y="190"/>
                  <a:pt x="139" y="192"/>
                  <a:pt x="128" y="192"/>
                </a:cubicBezTo>
                <a:cubicBezTo>
                  <a:pt x="114" y="192"/>
                  <a:pt x="103" y="190"/>
                  <a:pt x="94" y="185"/>
                </a:cubicBezTo>
                <a:cubicBezTo>
                  <a:pt x="87" y="182"/>
                  <a:pt x="82" y="177"/>
                  <a:pt x="78" y="172"/>
                </a:cubicBezTo>
                <a:cubicBezTo>
                  <a:pt x="74" y="166"/>
                  <a:pt x="72" y="160"/>
                  <a:pt x="72" y="155"/>
                </a:cubicBezTo>
                <a:cubicBezTo>
                  <a:pt x="72" y="152"/>
                  <a:pt x="73" y="149"/>
                  <a:pt x="76" y="146"/>
                </a:cubicBezTo>
                <a:cubicBezTo>
                  <a:pt x="79" y="144"/>
                  <a:pt x="82" y="143"/>
                  <a:pt x="86" y="143"/>
                </a:cubicBezTo>
                <a:cubicBezTo>
                  <a:pt x="89" y="143"/>
                  <a:pt x="92" y="144"/>
                  <a:pt x="94" y="146"/>
                </a:cubicBezTo>
                <a:cubicBezTo>
                  <a:pt x="97" y="147"/>
                  <a:pt x="98" y="150"/>
                  <a:pt x="100" y="154"/>
                </a:cubicBezTo>
                <a:cubicBezTo>
                  <a:pt x="102" y="157"/>
                  <a:pt x="103" y="160"/>
                  <a:pt x="105" y="163"/>
                </a:cubicBezTo>
                <a:cubicBezTo>
                  <a:pt x="107" y="165"/>
                  <a:pt x="110" y="167"/>
                  <a:pt x="113" y="169"/>
                </a:cubicBezTo>
                <a:cubicBezTo>
                  <a:pt x="117" y="170"/>
                  <a:pt x="122" y="171"/>
                  <a:pt x="127" y="171"/>
                </a:cubicBezTo>
                <a:cubicBezTo>
                  <a:pt x="135" y="171"/>
                  <a:pt x="142" y="170"/>
                  <a:pt x="147" y="166"/>
                </a:cubicBezTo>
                <a:cubicBezTo>
                  <a:pt x="151" y="163"/>
                  <a:pt x="154" y="160"/>
                  <a:pt x="154" y="155"/>
                </a:cubicBezTo>
                <a:cubicBezTo>
                  <a:pt x="154" y="151"/>
                  <a:pt x="152" y="148"/>
                  <a:pt x="150" y="146"/>
                </a:cubicBezTo>
                <a:cubicBezTo>
                  <a:pt x="147" y="144"/>
                  <a:pt x="144" y="142"/>
                  <a:pt x="140" y="141"/>
                </a:cubicBezTo>
                <a:cubicBezTo>
                  <a:pt x="135" y="139"/>
                  <a:pt x="130" y="138"/>
                  <a:pt x="122" y="137"/>
                </a:cubicBezTo>
                <a:cubicBezTo>
                  <a:pt x="112" y="135"/>
                  <a:pt x="104" y="132"/>
                  <a:pt x="97" y="129"/>
                </a:cubicBezTo>
                <a:cubicBezTo>
                  <a:pt x="90" y="127"/>
                  <a:pt x="85" y="123"/>
                  <a:pt x="81" y="118"/>
                </a:cubicBezTo>
                <a:cubicBezTo>
                  <a:pt x="77" y="113"/>
                  <a:pt x="75" y="107"/>
                  <a:pt x="75" y="99"/>
                </a:cubicBezTo>
                <a:cubicBezTo>
                  <a:pt x="75" y="92"/>
                  <a:pt x="77" y="86"/>
                  <a:pt x="81" y="81"/>
                </a:cubicBezTo>
                <a:cubicBezTo>
                  <a:pt x="85" y="75"/>
                  <a:pt x="92" y="71"/>
                  <a:pt x="100" y="68"/>
                </a:cubicBezTo>
                <a:cubicBezTo>
                  <a:pt x="108" y="66"/>
                  <a:pt x="117" y="64"/>
                  <a:pt x="128" y="64"/>
                </a:cubicBezTo>
                <a:cubicBezTo>
                  <a:pt x="136" y="64"/>
                  <a:pt x="144" y="65"/>
                  <a:pt x="150" y="67"/>
                </a:cubicBezTo>
                <a:cubicBezTo>
                  <a:pt x="156" y="69"/>
                  <a:pt x="162" y="71"/>
                  <a:pt x="166" y="74"/>
                </a:cubicBezTo>
                <a:cubicBezTo>
                  <a:pt x="170" y="78"/>
                  <a:pt x="173" y="81"/>
                  <a:pt x="175" y="85"/>
                </a:cubicBezTo>
                <a:cubicBezTo>
                  <a:pt x="177" y="88"/>
                  <a:pt x="178" y="92"/>
                  <a:pt x="178" y="95"/>
                </a:cubicBezTo>
                <a:cubicBezTo>
                  <a:pt x="178" y="98"/>
                  <a:pt x="177" y="101"/>
                  <a:pt x="174" y="104"/>
                </a:cubicBezTo>
                <a:cubicBezTo>
                  <a:pt x="171" y="107"/>
                  <a:pt x="168" y="108"/>
                  <a:pt x="164" y="108"/>
                </a:cubicBezTo>
                <a:cubicBezTo>
                  <a:pt x="161" y="108"/>
                  <a:pt x="158" y="107"/>
                  <a:pt x="156" y="105"/>
                </a:cubicBezTo>
                <a:cubicBezTo>
                  <a:pt x="154" y="104"/>
                  <a:pt x="152" y="101"/>
                  <a:pt x="150" y="98"/>
                </a:cubicBezTo>
                <a:cubicBezTo>
                  <a:pt x="148" y="94"/>
                  <a:pt x="145" y="90"/>
                  <a:pt x="142" y="88"/>
                </a:cubicBezTo>
                <a:cubicBezTo>
                  <a:pt x="139" y="86"/>
                  <a:pt x="133" y="84"/>
                  <a:pt x="126" y="84"/>
                </a:cubicBezTo>
                <a:cubicBezTo>
                  <a:pt x="119" y="84"/>
                  <a:pt x="113" y="86"/>
                  <a:pt x="109" y="88"/>
                </a:cubicBezTo>
                <a:cubicBezTo>
                  <a:pt x="105" y="91"/>
                  <a:pt x="103" y="94"/>
                  <a:pt x="103" y="97"/>
                </a:cubicBezTo>
                <a:cubicBezTo>
                  <a:pt x="103" y="99"/>
                  <a:pt x="104" y="101"/>
                  <a:pt x="105" y="102"/>
                </a:cubicBezTo>
                <a:cubicBezTo>
                  <a:pt x="107" y="104"/>
                  <a:pt x="109" y="105"/>
                  <a:pt x="111" y="107"/>
                </a:cubicBezTo>
                <a:cubicBezTo>
                  <a:pt x="113" y="108"/>
                  <a:pt x="116" y="109"/>
                  <a:pt x="119" y="109"/>
                </a:cubicBezTo>
                <a:cubicBezTo>
                  <a:pt x="121" y="110"/>
                  <a:pt x="126" y="111"/>
                  <a:pt x="132" y="113"/>
                </a:cubicBezTo>
                <a:cubicBezTo>
                  <a:pt x="140" y="114"/>
                  <a:pt x="147" y="116"/>
                  <a:pt x="153" y="118"/>
                </a:cubicBezTo>
                <a:cubicBezTo>
                  <a:pt x="159" y="120"/>
                  <a:pt x="165" y="122"/>
                  <a:pt x="169" y="125"/>
                </a:cubicBezTo>
                <a:cubicBezTo>
                  <a:pt x="174" y="128"/>
                  <a:pt x="178" y="132"/>
                  <a:pt x="180" y="136"/>
                </a:cubicBezTo>
                <a:cubicBezTo>
                  <a:pt x="183" y="141"/>
                  <a:pt x="184" y="146"/>
                  <a:pt x="184" y="152"/>
                </a:cubicBezTo>
                <a:cubicBezTo>
                  <a:pt x="184" y="160"/>
                  <a:pt x="182" y="167"/>
                  <a:pt x="177" y="173"/>
                </a:cubicBezTo>
                <a:moveTo>
                  <a:pt x="256" y="192"/>
                </a:moveTo>
                <a:cubicBezTo>
                  <a:pt x="256" y="227"/>
                  <a:pt x="227" y="256"/>
                  <a:pt x="192" y="256"/>
                </a:cubicBezTo>
                <a:cubicBezTo>
                  <a:pt x="175" y="256"/>
                  <a:pt x="159" y="249"/>
                  <a:pt x="148" y="238"/>
                </a:cubicBezTo>
                <a:cubicBezTo>
                  <a:pt x="141" y="239"/>
                  <a:pt x="135" y="240"/>
                  <a:pt x="128" y="240"/>
                </a:cubicBezTo>
                <a:cubicBezTo>
                  <a:pt x="66" y="240"/>
                  <a:pt x="16" y="190"/>
                  <a:pt x="16" y="128"/>
                </a:cubicBezTo>
                <a:cubicBezTo>
                  <a:pt x="16" y="121"/>
                  <a:pt x="17" y="115"/>
                  <a:pt x="18" y="108"/>
                </a:cubicBezTo>
                <a:cubicBezTo>
                  <a:pt x="7" y="97"/>
                  <a:pt x="0" y="81"/>
                  <a:pt x="0" y="64"/>
                </a:cubicBezTo>
                <a:cubicBezTo>
                  <a:pt x="0" y="29"/>
                  <a:pt x="29" y="0"/>
                  <a:pt x="64" y="0"/>
                </a:cubicBezTo>
                <a:cubicBezTo>
                  <a:pt x="81" y="0"/>
                  <a:pt x="97" y="7"/>
                  <a:pt x="108" y="18"/>
                </a:cubicBezTo>
                <a:cubicBezTo>
                  <a:pt x="115" y="17"/>
                  <a:pt x="121" y="16"/>
                  <a:pt x="128" y="16"/>
                </a:cubicBezTo>
                <a:cubicBezTo>
                  <a:pt x="190" y="16"/>
                  <a:pt x="240" y="66"/>
                  <a:pt x="240" y="128"/>
                </a:cubicBezTo>
                <a:cubicBezTo>
                  <a:pt x="240" y="135"/>
                  <a:pt x="239" y="141"/>
                  <a:pt x="238" y="148"/>
                </a:cubicBezTo>
                <a:cubicBezTo>
                  <a:pt x="249" y="159"/>
                  <a:pt x="256" y="175"/>
                  <a:pt x="256" y="192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0" name="Freeform 12"/>
          <p:cNvSpPr>
            <a:spLocks noEditPoints="1"/>
          </p:cNvSpPr>
          <p:nvPr/>
        </p:nvSpPr>
        <p:spPr bwMode="auto">
          <a:xfrm>
            <a:off x="4598427" y="3309594"/>
            <a:ext cx="522730" cy="441854"/>
          </a:xfrm>
          <a:custGeom>
            <a:avLst/>
            <a:gdLst>
              <a:gd name="T0" fmla="*/ 272790 w 256"/>
              <a:gd name="T1" fmla="*/ 146520 h 216"/>
              <a:gd name="T2" fmla="*/ 220204 w 256"/>
              <a:gd name="T3" fmla="*/ 92193 h 216"/>
              <a:gd name="T4" fmla="*/ 167618 w 256"/>
              <a:gd name="T5" fmla="*/ 92193 h 216"/>
              <a:gd name="T6" fmla="*/ 152828 w 256"/>
              <a:gd name="T7" fmla="*/ 107009 h 216"/>
              <a:gd name="T8" fmla="*/ 95312 w 256"/>
              <a:gd name="T9" fmla="*/ 85607 h 216"/>
              <a:gd name="T10" fmla="*/ 0 w 256"/>
              <a:gd name="T11" fmla="*/ 181093 h 216"/>
              <a:gd name="T12" fmla="*/ 95312 w 256"/>
              <a:gd name="T13" fmla="*/ 274931 h 216"/>
              <a:gd name="T14" fmla="*/ 106815 w 256"/>
              <a:gd name="T15" fmla="*/ 273285 h 216"/>
              <a:gd name="T16" fmla="*/ 195554 w 256"/>
              <a:gd name="T17" fmla="*/ 355600 h 216"/>
              <a:gd name="T18" fmla="*/ 420688 w 256"/>
              <a:gd name="T19" fmla="*/ 153106 h 216"/>
              <a:gd name="T20" fmla="*/ 420688 w 256"/>
              <a:gd name="T21" fmla="*/ 0 h 216"/>
              <a:gd name="T22" fmla="*/ 272790 w 256"/>
              <a:gd name="T23" fmla="*/ 146520 h 216"/>
              <a:gd name="T24" fmla="*/ 96955 w 256"/>
              <a:gd name="T25" fmla="*/ 250237 h 216"/>
              <a:gd name="T26" fmla="*/ 95312 w 256"/>
              <a:gd name="T27" fmla="*/ 250237 h 216"/>
              <a:gd name="T28" fmla="*/ 24650 w 256"/>
              <a:gd name="T29" fmla="*/ 181093 h 216"/>
              <a:gd name="T30" fmla="*/ 95312 w 256"/>
              <a:gd name="T31" fmla="*/ 110302 h 216"/>
              <a:gd name="T32" fmla="*/ 136395 w 256"/>
              <a:gd name="T33" fmla="*/ 123472 h 216"/>
              <a:gd name="T34" fmla="*/ 167618 w 256"/>
              <a:gd name="T35" fmla="*/ 181093 h 216"/>
              <a:gd name="T36" fmla="*/ 96955 w 256"/>
              <a:gd name="T37" fmla="*/ 250237 h 216"/>
              <a:gd name="T38" fmla="*/ 392752 w 256"/>
              <a:gd name="T39" fmla="*/ 148167 h 216"/>
              <a:gd name="T40" fmla="*/ 318803 w 256"/>
              <a:gd name="T41" fmla="*/ 217311 h 216"/>
              <a:gd name="T42" fmla="*/ 198841 w 256"/>
              <a:gd name="T43" fmla="*/ 324320 h 216"/>
              <a:gd name="T44" fmla="*/ 134752 w 256"/>
              <a:gd name="T45" fmla="*/ 266700 h 216"/>
              <a:gd name="T46" fmla="*/ 177478 w 256"/>
              <a:gd name="T47" fmla="*/ 228835 h 216"/>
              <a:gd name="T48" fmla="*/ 202127 w 256"/>
              <a:gd name="T49" fmla="*/ 255176 h 216"/>
              <a:gd name="T50" fmla="*/ 290866 w 256"/>
              <a:gd name="T51" fmla="*/ 162983 h 216"/>
              <a:gd name="T52" fmla="*/ 392752 w 256"/>
              <a:gd name="T53" fmla="*/ 57620 h 216"/>
              <a:gd name="T54" fmla="*/ 392752 w 256"/>
              <a:gd name="T55" fmla="*/ 148167 h 21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56" h="216">
                <a:moveTo>
                  <a:pt x="166" y="89"/>
                </a:moveTo>
                <a:cubicBezTo>
                  <a:pt x="134" y="56"/>
                  <a:pt x="134" y="56"/>
                  <a:pt x="134" y="56"/>
                </a:cubicBezTo>
                <a:cubicBezTo>
                  <a:pt x="125" y="47"/>
                  <a:pt x="111" y="47"/>
                  <a:pt x="102" y="56"/>
                </a:cubicBezTo>
                <a:cubicBezTo>
                  <a:pt x="93" y="65"/>
                  <a:pt x="93" y="65"/>
                  <a:pt x="93" y="65"/>
                </a:cubicBezTo>
                <a:cubicBezTo>
                  <a:pt x="83" y="57"/>
                  <a:pt x="71" y="52"/>
                  <a:pt x="58" y="52"/>
                </a:cubicBezTo>
                <a:cubicBezTo>
                  <a:pt x="26" y="52"/>
                  <a:pt x="0" y="78"/>
                  <a:pt x="0" y="110"/>
                </a:cubicBezTo>
                <a:cubicBezTo>
                  <a:pt x="0" y="141"/>
                  <a:pt x="26" y="167"/>
                  <a:pt x="58" y="167"/>
                </a:cubicBezTo>
                <a:cubicBezTo>
                  <a:pt x="61" y="167"/>
                  <a:pt x="63" y="166"/>
                  <a:pt x="65" y="166"/>
                </a:cubicBezTo>
                <a:cubicBezTo>
                  <a:pt x="119" y="216"/>
                  <a:pt x="119" y="216"/>
                  <a:pt x="119" y="216"/>
                </a:cubicBezTo>
                <a:cubicBezTo>
                  <a:pt x="256" y="93"/>
                  <a:pt x="256" y="93"/>
                  <a:pt x="256" y="93"/>
                </a:cubicBezTo>
                <a:cubicBezTo>
                  <a:pt x="256" y="0"/>
                  <a:pt x="256" y="0"/>
                  <a:pt x="256" y="0"/>
                </a:cubicBezTo>
                <a:lnTo>
                  <a:pt x="166" y="89"/>
                </a:lnTo>
                <a:close/>
                <a:moveTo>
                  <a:pt x="59" y="152"/>
                </a:moveTo>
                <a:cubicBezTo>
                  <a:pt x="59" y="152"/>
                  <a:pt x="58" y="152"/>
                  <a:pt x="58" y="152"/>
                </a:cubicBezTo>
                <a:cubicBezTo>
                  <a:pt x="34" y="152"/>
                  <a:pt x="15" y="133"/>
                  <a:pt x="15" y="110"/>
                </a:cubicBezTo>
                <a:cubicBezTo>
                  <a:pt x="15" y="86"/>
                  <a:pt x="34" y="67"/>
                  <a:pt x="58" y="67"/>
                </a:cubicBezTo>
                <a:cubicBezTo>
                  <a:pt x="68" y="67"/>
                  <a:pt x="76" y="70"/>
                  <a:pt x="83" y="75"/>
                </a:cubicBezTo>
                <a:cubicBezTo>
                  <a:pt x="94" y="83"/>
                  <a:pt x="102" y="95"/>
                  <a:pt x="102" y="110"/>
                </a:cubicBezTo>
                <a:cubicBezTo>
                  <a:pt x="102" y="133"/>
                  <a:pt x="83" y="152"/>
                  <a:pt x="59" y="152"/>
                </a:cubicBezTo>
                <a:moveTo>
                  <a:pt x="239" y="90"/>
                </a:moveTo>
                <a:cubicBezTo>
                  <a:pt x="194" y="132"/>
                  <a:pt x="194" y="132"/>
                  <a:pt x="194" y="132"/>
                </a:cubicBezTo>
                <a:cubicBezTo>
                  <a:pt x="121" y="197"/>
                  <a:pt x="121" y="197"/>
                  <a:pt x="121" y="197"/>
                </a:cubicBezTo>
                <a:cubicBezTo>
                  <a:pt x="82" y="162"/>
                  <a:pt x="82" y="162"/>
                  <a:pt x="82" y="162"/>
                </a:cubicBezTo>
                <a:cubicBezTo>
                  <a:pt x="93" y="157"/>
                  <a:pt x="102" y="149"/>
                  <a:pt x="108" y="139"/>
                </a:cubicBezTo>
                <a:cubicBezTo>
                  <a:pt x="123" y="155"/>
                  <a:pt x="123" y="155"/>
                  <a:pt x="123" y="155"/>
                </a:cubicBezTo>
                <a:cubicBezTo>
                  <a:pt x="177" y="99"/>
                  <a:pt x="177" y="99"/>
                  <a:pt x="177" y="99"/>
                </a:cubicBezTo>
                <a:cubicBezTo>
                  <a:pt x="239" y="35"/>
                  <a:pt x="239" y="35"/>
                  <a:pt x="239" y="35"/>
                </a:cubicBezTo>
                <a:lnTo>
                  <a:pt x="239" y="9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1" name="Freeform 13"/>
          <p:cNvSpPr>
            <a:spLocks noEditPoints="1"/>
          </p:cNvSpPr>
          <p:nvPr/>
        </p:nvSpPr>
        <p:spPr bwMode="auto">
          <a:xfrm>
            <a:off x="3683157" y="3293814"/>
            <a:ext cx="522730" cy="483279"/>
          </a:xfrm>
          <a:custGeom>
            <a:avLst/>
            <a:gdLst>
              <a:gd name="T0" fmla="*/ 211138 w 265"/>
              <a:gd name="T1" fmla="*/ 73025 h 245"/>
              <a:gd name="T2" fmla="*/ 298450 w 265"/>
              <a:gd name="T3" fmla="*/ 0 h 245"/>
              <a:gd name="T4" fmla="*/ 420688 w 265"/>
              <a:gd name="T5" fmla="*/ 80963 h 245"/>
              <a:gd name="T6" fmla="*/ 336550 w 265"/>
              <a:gd name="T7" fmla="*/ 147638 h 245"/>
              <a:gd name="T8" fmla="*/ 211138 w 265"/>
              <a:gd name="T9" fmla="*/ 73025 h 245"/>
              <a:gd name="T10" fmla="*/ 420688 w 265"/>
              <a:gd name="T11" fmla="*/ 215900 h 245"/>
              <a:gd name="T12" fmla="*/ 298450 w 265"/>
              <a:gd name="T13" fmla="*/ 296863 h 245"/>
              <a:gd name="T14" fmla="*/ 211138 w 265"/>
              <a:gd name="T15" fmla="*/ 225425 h 245"/>
              <a:gd name="T16" fmla="*/ 336550 w 265"/>
              <a:gd name="T17" fmla="*/ 147638 h 245"/>
              <a:gd name="T18" fmla="*/ 420688 w 265"/>
              <a:gd name="T19" fmla="*/ 215900 h 245"/>
              <a:gd name="T20" fmla="*/ 123825 w 265"/>
              <a:gd name="T21" fmla="*/ 296863 h 245"/>
              <a:gd name="T22" fmla="*/ 0 w 265"/>
              <a:gd name="T23" fmla="*/ 215900 h 245"/>
              <a:gd name="T24" fmla="*/ 85725 w 265"/>
              <a:gd name="T25" fmla="*/ 147638 h 245"/>
              <a:gd name="T26" fmla="*/ 211138 w 265"/>
              <a:gd name="T27" fmla="*/ 225425 h 245"/>
              <a:gd name="T28" fmla="*/ 123825 w 265"/>
              <a:gd name="T29" fmla="*/ 296863 h 245"/>
              <a:gd name="T30" fmla="*/ 0 w 265"/>
              <a:gd name="T31" fmla="*/ 80963 h 245"/>
              <a:gd name="T32" fmla="*/ 123825 w 265"/>
              <a:gd name="T33" fmla="*/ 0 h 245"/>
              <a:gd name="T34" fmla="*/ 211138 w 265"/>
              <a:gd name="T35" fmla="*/ 73025 h 245"/>
              <a:gd name="T36" fmla="*/ 85725 w 265"/>
              <a:gd name="T37" fmla="*/ 147638 h 245"/>
              <a:gd name="T38" fmla="*/ 0 w 265"/>
              <a:gd name="T39" fmla="*/ 80963 h 245"/>
              <a:gd name="T40" fmla="*/ 211138 w 265"/>
              <a:gd name="T41" fmla="*/ 239713 h 245"/>
              <a:gd name="T42" fmla="*/ 298450 w 265"/>
              <a:gd name="T43" fmla="*/ 311150 h 245"/>
              <a:gd name="T44" fmla="*/ 336550 w 265"/>
              <a:gd name="T45" fmla="*/ 287338 h 245"/>
              <a:gd name="T46" fmla="*/ 336550 w 265"/>
              <a:gd name="T47" fmla="*/ 314325 h 245"/>
              <a:gd name="T48" fmla="*/ 211138 w 265"/>
              <a:gd name="T49" fmla="*/ 388938 h 245"/>
              <a:gd name="T50" fmla="*/ 87313 w 265"/>
              <a:gd name="T51" fmla="*/ 314325 h 245"/>
              <a:gd name="T52" fmla="*/ 87313 w 265"/>
              <a:gd name="T53" fmla="*/ 287338 h 245"/>
              <a:gd name="T54" fmla="*/ 123825 w 265"/>
              <a:gd name="T55" fmla="*/ 311150 h 245"/>
              <a:gd name="T56" fmla="*/ 211138 w 265"/>
              <a:gd name="T57" fmla="*/ 239713 h 245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65" h="245">
                <a:moveTo>
                  <a:pt x="133" y="46"/>
                </a:moveTo>
                <a:lnTo>
                  <a:pt x="188" y="0"/>
                </a:lnTo>
                <a:lnTo>
                  <a:pt x="265" y="51"/>
                </a:lnTo>
                <a:lnTo>
                  <a:pt x="212" y="93"/>
                </a:lnTo>
                <a:lnTo>
                  <a:pt x="133" y="46"/>
                </a:lnTo>
                <a:close/>
                <a:moveTo>
                  <a:pt x="265" y="136"/>
                </a:moveTo>
                <a:lnTo>
                  <a:pt x="188" y="187"/>
                </a:lnTo>
                <a:lnTo>
                  <a:pt x="133" y="142"/>
                </a:lnTo>
                <a:lnTo>
                  <a:pt x="212" y="93"/>
                </a:lnTo>
                <a:lnTo>
                  <a:pt x="265" y="136"/>
                </a:lnTo>
                <a:close/>
                <a:moveTo>
                  <a:pt x="78" y="187"/>
                </a:moveTo>
                <a:lnTo>
                  <a:pt x="0" y="136"/>
                </a:lnTo>
                <a:lnTo>
                  <a:pt x="54" y="93"/>
                </a:lnTo>
                <a:lnTo>
                  <a:pt x="133" y="142"/>
                </a:lnTo>
                <a:lnTo>
                  <a:pt x="78" y="187"/>
                </a:lnTo>
                <a:close/>
                <a:moveTo>
                  <a:pt x="0" y="51"/>
                </a:moveTo>
                <a:lnTo>
                  <a:pt x="78" y="0"/>
                </a:lnTo>
                <a:lnTo>
                  <a:pt x="133" y="46"/>
                </a:lnTo>
                <a:lnTo>
                  <a:pt x="54" y="93"/>
                </a:lnTo>
                <a:lnTo>
                  <a:pt x="0" y="51"/>
                </a:lnTo>
                <a:close/>
                <a:moveTo>
                  <a:pt x="133" y="151"/>
                </a:moveTo>
                <a:lnTo>
                  <a:pt x="188" y="196"/>
                </a:lnTo>
                <a:lnTo>
                  <a:pt x="212" y="181"/>
                </a:lnTo>
                <a:lnTo>
                  <a:pt x="212" y="198"/>
                </a:lnTo>
                <a:lnTo>
                  <a:pt x="133" y="245"/>
                </a:lnTo>
                <a:lnTo>
                  <a:pt x="55" y="198"/>
                </a:lnTo>
                <a:lnTo>
                  <a:pt x="55" y="181"/>
                </a:lnTo>
                <a:lnTo>
                  <a:pt x="78" y="196"/>
                </a:lnTo>
                <a:lnTo>
                  <a:pt x="133" y="1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2" name="Freeform 14"/>
          <p:cNvSpPr/>
          <p:nvPr/>
        </p:nvSpPr>
        <p:spPr bwMode="auto">
          <a:xfrm>
            <a:off x="2866516" y="3270143"/>
            <a:ext cx="327446" cy="522730"/>
          </a:xfrm>
          <a:custGeom>
            <a:avLst/>
            <a:gdLst>
              <a:gd name="T0" fmla="*/ 263525 w 160"/>
              <a:gd name="T1" fmla="*/ 397682 h 256"/>
              <a:gd name="T2" fmla="*/ 215761 w 160"/>
              <a:gd name="T3" fmla="*/ 415758 h 256"/>
              <a:gd name="T4" fmla="*/ 167997 w 160"/>
              <a:gd name="T5" fmla="*/ 420688 h 256"/>
              <a:gd name="T6" fmla="*/ 121880 w 160"/>
              <a:gd name="T7" fmla="*/ 414115 h 256"/>
              <a:gd name="T8" fmla="*/ 85646 w 160"/>
              <a:gd name="T9" fmla="*/ 392752 h 256"/>
              <a:gd name="T10" fmla="*/ 62587 w 160"/>
              <a:gd name="T11" fmla="*/ 364815 h 256"/>
              <a:gd name="T12" fmla="*/ 57646 w 160"/>
              <a:gd name="T13" fmla="*/ 320446 h 256"/>
              <a:gd name="T14" fmla="*/ 57646 w 160"/>
              <a:gd name="T15" fmla="*/ 172548 h 256"/>
              <a:gd name="T16" fmla="*/ 0 w 160"/>
              <a:gd name="T17" fmla="*/ 172548 h 256"/>
              <a:gd name="T18" fmla="*/ 0 w 160"/>
              <a:gd name="T19" fmla="*/ 113389 h 256"/>
              <a:gd name="T20" fmla="*/ 47764 w 160"/>
              <a:gd name="T21" fmla="*/ 90382 h 256"/>
              <a:gd name="T22" fmla="*/ 75763 w 160"/>
              <a:gd name="T23" fmla="*/ 54229 h 256"/>
              <a:gd name="T24" fmla="*/ 90587 w 160"/>
              <a:gd name="T25" fmla="*/ 0 h 256"/>
              <a:gd name="T26" fmla="*/ 149880 w 160"/>
              <a:gd name="T27" fmla="*/ 0 h 256"/>
              <a:gd name="T28" fmla="*/ 149880 w 160"/>
              <a:gd name="T29" fmla="*/ 96955 h 256"/>
              <a:gd name="T30" fmla="*/ 247055 w 160"/>
              <a:gd name="T31" fmla="*/ 96955 h 256"/>
              <a:gd name="T32" fmla="*/ 247055 w 160"/>
              <a:gd name="T33" fmla="*/ 172548 h 256"/>
              <a:gd name="T34" fmla="*/ 149880 w 160"/>
              <a:gd name="T35" fmla="*/ 172548 h 256"/>
              <a:gd name="T36" fmla="*/ 149880 w 160"/>
              <a:gd name="T37" fmla="*/ 281006 h 256"/>
              <a:gd name="T38" fmla="*/ 153174 w 160"/>
              <a:gd name="T39" fmla="*/ 325376 h 256"/>
              <a:gd name="T40" fmla="*/ 167997 w 160"/>
              <a:gd name="T41" fmla="*/ 343452 h 256"/>
              <a:gd name="T42" fmla="*/ 200938 w 160"/>
              <a:gd name="T43" fmla="*/ 351669 h 256"/>
              <a:gd name="T44" fmla="*/ 263525 w 160"/>
              <a:gd name="T45" fmla="*/ 331949 h 256"/>
              <a:gd name="T46" fmla="*/ 263525 w 160"/>
              <a:gd name="T47" fmla="*/ 397682 h 25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160" h="256">
                <a:moveTo>
                  <a:pt x="160" y="242"/>
                </a:moveTo>
                <a:cubicBezTo>
                  <a:pt x="149" y="247"/>
                  <a:pt x="139" y="251"/>
                  <a:pt x="131" y="253"/>
                </a:cubicBezTo>
                <a:cubicBezTo>
                  <a:pt x="122" y="255"/>
                  <a:pt x="112" y="256"/>
                  <a:pt x="102" y="256"/>
                </a:cubicBezTo>
                <a:cubicBezTo>
                  <a:pt x="90" y="256"/>
                  <a:pt x="83" y="255"/>
                  <a:pt x="74" y="252"/>
                </a:cubicBezTo>
                <a:cubicBezTo>
                  <a:pt x="66" y="249"/>
                  <a:pt x="58" y="244"/>
                  <a:pt x="52" y="239"/>
                </a:cubicBezTo>
                <a:cubicBezTo>
                  <a:pt x="45" y="234"/>
                  <a:pt x="41" y="228"/>
                  <a:pt x="38" y="222"/>
                </a:cubicBezTo>
                <a:cubicBezTo>
                  <a:pt x="36" y="215"/>
                  <a:pt x="35" y="206"/>
                  <a:pt x="35" y="195"/>
                </a:cubicBezTo>
                <a:cubicBezTo>
                  <a:pt x="35" y="105"/>
                  <a:pt x="35" y="105"/>
                  <a:pt x="35" y="105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69"/>
                  <a:pt x="0" y="69"/>
                  <a:pt x="0" y="69"/>
                </a:cubicBezTo>
                <a:cubicBezTo>
                  <a:pt x="10" y="65"/>
                  <a:pt x="22" y="61"/>
                  <a:pt x="29" y="55"/>
                </a:cubicBezTo>
                <a:cubicBezTo>
                  <a:pt x="36" y="48"/>
                  <a:pt x="42" y="41"/>
                  <a:pt x="46" y="33"/>
                </a:cubicBezTo>
                <a:cubicBezTo>
                  <a:pt x="50" y="24"/>
                  <a:pt x="53" y="13"/>
                  <a:pt x="55" y="0"/>
                </a:cubicBezTo>
                <a:cubicBezTo>
                  <a:pt x="91" y="0"/>
                  <a:pt x="91" y="0"/>
                  <a:pt x="91" y="0"/>
                </a:cubicBezTo>
                <a:cubicBezTo>
                  <a:pt x="91" y="59"/>
                  <a:pt x="91" y="59"/>
                  <a:pt x="91" y="59"/>
                </a:cubicBezTo>
                <a:cubicBezTo>
                  <a:pt x="150" y="59"/>
                  <a:pt x="150" y="59"/>
                  <a:pt x="150" y="59"/>
                </a:cubicBezTo>
                <a:cubicBezTo>
                  <a:pt x="150" y="105"/>
                  <a:pt x="150" y="105"/>
                  <a:pt x="150" y="105"/>
                </a:cubicBezTo>
                <a:cubicBezTo>
                  <a:pt x="91" y="105"/>
                  <a:pt x="91" y="105"/>
                  <a:pt x="91" y="105"/>
                </a:cubicBezTo>
                <a:cubicBezTo>
                  <a:pt x="91" y="171"/>
                  <a:pt x="91" y="171"/>
                  <a:pt x="91" y="171"/>
                </a:cubicBezTo>
                <a:cubicBezTo>
                  <a:pt x="91" y="185"/>
                  <a:pt x="91" y="194"/>
                  <a:pt x="93" y="198"/>
                </a:cubicBezTo>
                <a:cubicBezTo>
                  <a:pt x="94" y="202"/>
                  <a:pt x="98" y="207"/>
                  <a:pt x="102" y="209"/>
                </a:cubicBezTo>
                <a:cubicBezTo>
                  <a:pt x="108" y="213"/>
                  <a:pt x="114" y="214"/>
                  <a:pt x="122" y="214"/>
                </a:cubicBezTo>
                <a:cubicBezTo>
                  <a:pt x="135" y="214"/>
                  <a:pt x="147" y="210"/>
                  <a:pt x="160" y="202"/>
                </a:cubicBezTo>
                <a:lnTo>
                  <a:pt x="160" y="24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3" name="Freeform 15"/>
          <p:cNvSpPr>
            <a:spLocks noEditPoints="1"/>
          </p:cNvSpPr>
          <p:nvPr/>
        </p:nvSpPr>
        <p:spPr bwMode="auto">
          <a:xfrm>
            <a:off x="1854591" y="3270143"/>
            <a:ext cx="522729" cy="522730"/>
          </a:xfrm>
          <a:custGeom>
            <a:avLst/>
            <a:gdLst>
              <a:gd name="T0" fmla="*/ 368101 w 256"/>
              <a:gd name="T1" fmla="*/ 420688 h 256"/>
              <a:gd name="T2" fmla="*/ 52586 w 256"/>
              <a:gd name="T3" fmla="*/ 420688 h 256"/>
              <a:gd name="T4" fmla="*/ 0 w 256"/>
              <a:gd name="T5" fmla="*/ 368102 h 256"/>
              <a:gd name="T6" fmla="*/ 0 w 256"/>
              <a:gd name="T7" fmla="*/ 52586 h 256"/>
              <a:gd name="T8" fmla="*/ 52586 w 256"/>
              <a:gd name="T9" fmla="*/ 0 h 256"/>
              <a:gd name="T10" fmla="*/ 368101 w 256"/>
              <a:gd name="T11" fmla="*/ 0 h 256"/>
              <a:gd name="T12" fmla="*/ 420687 w 256"/>
              <a:gd name="T13" fmla="*/ 52586 h 256"/>
              <a:gd name="T14" fmla="*/ 420687 w 256"/>
              <a:gd name="T15" fmla="*/ 368102 h 256"/>
              <a:gd name="T16" fmla="*/ 368101 w 256"/>
              <a:gd name="T17" fmla="*/ 420688 h 256"/>
              <a:gd name="T18" fmla="*/ 210344 w 256"/>
              <a:gd name="T19" fmla="*/ 128178 h 256"/>
              <a:gd name="T20" fmla="*/ 136395 w 256"/>
              <a:gd name="T21" fmla="*/ 175834 h 256"/>
              <a:gd name="T22" fmla="*/ 136395 w 256"/>
              <a:gd name="T23" fmla="*/ 175834 h 256"/>
              <a:gd name="T24" fmla="*/ 136395 w 256"/>
              <a:gd name="T25" fmla="*/ 177478 h 256"/>
              <a:gd name="T26" fmla="*/ 133108 w 256"/>
              <a:gd name="T27" fmla="*/ 182408 h 256"/>
              <a:gd name="T28" fmla="*/ 133108 w 256"/>
              <a:gd name="T29" fmla="*/ 185694 h 256"/>
              <a:gd name="T30" fmla="*/ 131465 w 256"/>
              <a:gd name="T31" fmla="*/ 190624 h 256"/>
              <a:gd name="T32" fmla="*/ 131465 w 256"/>
              <a:gd name="T33" fmla="*/ 193911 h 256"/>
              <a:gd name="T34" fmla="*/ 129821 w 256"/>
              <a:gd name="T35" fmla="*/ 198841 h 256"/>
              <a:gd name="T36" fmla="*/ 129821 w 256"/>
              <a:gd name="T37" fmla="*/ 202127 h 256"/>
              <a:gd name="T38" fmla="*/ 128178 w 256"/>
              <a:gd name="T39" fmla="*/ 210344 h 256"/>
              <a:gd name="T40" fmla="*/ 210344 w 256"/>
              <a:gd name="T41" fmla="*/ 292510 h 256"/>
              <a:gd name="T42" fmla="*/ 292509 w 256"/>
              <a:gd name="T43" fmla="*/ 210344 h 256"/>
              <a:gd name="T44" fmla="*/ 290866 w 256"/>
              <a:gd name="T45" fmla="*/ 202127 h 256"/>
              <a:gd name="T46" fmla="*/ 290866 w 256"/>
              <a:gd name="T47" fmla="*/ 198841 h 256"/>
              <a:gd name="T48" fmla="*/ 289222 w 256"/>
              <a:gd name="T49" fmla="*/ 193911 h 256"/>
              <a:gd name="T50" fmla="*/ 289222 w 256"/>
              <a:gd name="T51" fmla="*/ 190624 h 256"/>
              <a:gd name="T52" fmla="*/ 287579 w 256"/>
              <a:gd name="T53" fmla="*/ 185694 h 256"/>
              <a:gd name="T54" fmla="*/ 287579 w 256"/>
              <a:gd name="T55" fmla="*/ 182408 h 256"/>
              <a:gd name="T56" fmla="*/ 284292 w 256"/>
              <a:gd name="T57" fmla="*/ 177478 h 256"/>
              <a:gd name="T58" fmla="*/ 284292 w 256"/>
              <a:gd name="T59" fmla="*/ 175834 h 256"/>
              <a:gd name="T60" fmla="*/ 284292 w 256"/>
              <a:gd name="T61" fmla="*/ 175834 h 256"/>
              <a:gd name="T62" fmla="*/ 210344 w 256"/>
              <a:gd name="T63" fmla="*/ 128178 h 256"/>
              <a:gd name="T64" fmla="*/ 373031 w 256"/>
              <a:gd name="T65" fmla="*/ 69019 h 256"/>
              <a:gd name="T66" fmla="*/ 351668 w 256"/>
              <a:gd name="T67" fmla="*/ 47656 h 256"/>
              <a:gd name="T68" fmla="*/ 310585 w 256"/>
              <a:gd name="T69" fmla="*/ 47656 h 256"/>
              <a:gd name="T70" fmla="*/ 289222 w 256"/>
              <a:gd name="T71" fmla="*/ 69019 h 256"/>
              <a:gd name="T72" fmla="*/ 289222 w 256"/>
              <a:gd name="T73" fmla="*/ 110102 h 256"/>
              <a:gd name="T74" fmla="*/ 310585 w 256"/>
              <a:gd name="T75" fmla="*/ 131465 h 256"/>
              <a:gd name="T76" fmla="*/ 351668 w 256"/>
              <a:gd name="T77" fmla="*/ 131465 h 256"/>
              <a:gd name="T78" fmla="*/ 373031 w 256"/>
              <a:gd name="T79" fmla="*/ 110102 h 256"/>
              <a:gd name="T80" fmla="*/ 373031 w 256"/>
              <a:gd name="T81" fmla="*/ 69019 h 256"/>
              <a:gd name="T82" fmla="*/ 373031 w 256"/>
              <a:gd name="T83" fmla="*/ 175834 h 256"/>
              <a:gd name="T84" fmla="*/ 335235 w 256"/>
              <a:gd name="T85" fmla="*/ 175834 h 256"/>
              <a:gd name="T86" fmla="*/ 338522 w 256"/>
              <a:gd name="T87" fmla="*/ 210344 h 256"/>
              <a:gd name="T88" fmla="*/ 210344 w 256"/>
              <a:gd name="T89" fmla="*/ 338522 h 256"/>
              <a:gd name="T90" fmla="*/ 82165 w 256"/>
              <a:gd name="T91" fmla="*/ 210344 h 256"/>
              <a:gd name="T92" fmla="*/ 85452 w 256"/>
              <a:gd name="T93" fmla="*/ 175834 h 256"/>
              <a:gd name="T94" fmla="*/ 47656 w 256"/>
              <a:gd name="T95" fmla="*/ 175834 h 256"/>
              <a:gd name="T96" fmla="*/ 47656 w 256"/>
              <a:gd name="T97" fmla="*/ 351669 h 256"/>
              <a:gd name="T98" fmla="*/ 69019 w 256"/>
              <a:gd name="T99" fmla="*/ 373032 h 256"/>
              <a:gd name="T100" fmla="*/ 351668 w 256"/>
              <a:gd name="T101" fmla="*/ 373032 h 256"/>
              <a:gd name="T102" fmla="*/ 373031 w 256"/>
              <a:gd name="T103" fmla="*/ 351669 h 256"/>
              <a:gd name="T104" fmla="*/ 373031 w 256"/>
              <a:gd name="T105" fmla="*/ 175834 h 25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256" h="256">
                <a:moveTo>
                  <a:pt x="224" y="256"/>
                </a:moveTo>
                <a:cubicBezTo>
                  <a:pt x="32" y="256"/>
                  <a:pt x="32" y="256"/>
                  <a:pt x="32" y="256"/>
                </a:cubicBezTo>
                <a:cubicBezTo>
                  <a:pt x="14" y="256"/>
                  <a:pt x="0" y="242"/>
                  <a:pt x="0" y="224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4"/>
                  <a:pt x="14" y="0"/>
                  <a:pt x="32" y="0"/>
                </a:cubicBezTo>
                <a:cubicBezTo>
                  <a:pt x="224" y="0"/>
                  <a:pt x="224" y="0"/>
                  <a:pt x="224" y="0"/>
                </a:cubicBezTo>
                <a:cubicBezTo>
                  <a:pt x="242" y="0"/>
                  <a:pt x="256" y="14"/>
                  <a:pt x="256" y="32"/>
                </a:cubicBezTo>
                <a:cubicBezTo>
                  <a:pt x="256" y="224"/>
                  <a:pt x="256" y="224"/>
                  <a:pt x="256" y="224"/>
                </a:cubicBezTo>
                <a:cubicBezTo>
                  <a:pt x="256" y="242"/>
                  <a:pt x="242" y="256"/>
                  <a:pt x="224" y="256"/>
                </a:cubicBezTo>
                <a:moveTo>
                  <a:pt x="128" y="78"/>
                </a:moveTo>
                <a:cubicBezTo>
                  <a:pt x="108" y="78"/>
                  <a:pt x="91" y="90"/>
                  <a:pt x="83" y="107"/>
                </a:cubicBezTo>
                <a:cubicBezTo>
                  <a:pt x="83" y="107"/>
                  <a:pt x="83" y="107"/>
                  <a:pt x="83" y="107"/>
                </a:cubicBezTo>
                <a:cubicBezTo>
                  <a:pt x="83" y="107"/>
                  <a:pt x="83" y="108"/>
                  <a:pt x="83" y="108"/>
                </a:cubicBezTo>
                <a:cubicBezTo>
                  <a:pt x="82" y="109"/>
                  <a:pt x="82" y="110"/>
                  <a:pt x="81" y="111"/>
                </a:cubicBezTo>
                <a:cubicBezTo>
                  <a:pt x="81" y="111"/>
                  <a:pt x="81" y="112"/>
                  <a:pt x="81" y="113"/>
                </a:cubicBezTo>
                <a:cubicBezTo>
                  <a:pt x="81" y="114"/>
                  <a:pt x="80" y="115"/>
                  <a:pt x="80" y="116"/>
                </a:cubicBezTo>
                <a:cubicBezTo>
                  <a:pt x="80" y="116"/>
                  <a:pt x="80" y="117"/>
                  <a:pt x="80" y="118"/>
                </a:cubicBezTo>
                <a:cubicBezTo>
                  <a:pt x="79" y="119"/>
                  <a:pt x="79" y="120"/>
                  <a:pt x="79" y="121"/>
                </a:cubicBezTo>
                <a:cubicBezTo>
                  <a:pt x="79" y="122"/>
                  <a:pt x="79" y="122"/>
                  <a:pt x="79" y="123"/>
                </a:cubicBezTo>
                <a:cubicBezTo>
                  <a:pt x="79" y="124"/>
                  <a:pt x="78" y="126"/>
                  <a:pt x="78" y="128"/>
                </a:cubicBezTo>
                <a:cubicBezTo>
                  <a:pt x="78" y="155"/>
                  <a:pt x="101" y="178"/>
                  <a:pt x="128" y="178"/>
                </a:cubicBezTo>
                <a:cubicBezTo>
                  <a:pt x="155" y="178"/>
                  <a:pt x="178" y="155"/>
                  <a:pt x="178" y="128"/>
                </a:cubicBezTo>
                <a:cubicBezTo>
                  <a:pt x="178" y="126"/>
                  <a:pt x="177" y="124"/>
                  <a:pt x="177" y="123"/>
                </a:cubicBezTo>
                <a:cubicBezTo>
                  <a:pt x="177" y="122"/>
                  <a:pt x="177" y="122"/>
                  <a:pt x="177" y="121"/>
                </a:cubicBezTo>
                <a:cubicBezTo>
                  <a:pt x="177" y="120"/>
                  <a:pt x="177" y="119"/>
                  <a:pt x="176" y="118"/>
                </a:cubicBezTo>
                <a:cubicBezTo>
                  <a:pt x="176" y="117"/>
                  <a:pt x="176" y="116"/>
                  <a:pt x="176" y="116"/>
                </a:cubicBezTo>
                <a:cubicBezTo>
                  <a:pt x="176" y="115"/>
                  <a:pt x="175" y="114"/>
                  <a:pt x="175" y="113"/>
                </a:cubicBezTo>
                <a:cubicBezTo>
                  <a:pt x="175" y="112"/>
                  <a:pt x="175" y="111"/>
                  <a:pt x="175" y="111"/>
                </a:cubicBezTo>
                <a:cubicBezTo>
                  <a:pt x="174" y="110"/>
                  <a:pt x="174" y="109"/>
                  <a:pt x="173" y="108"/>
                </a:cubicBezTo>
                <a:cubicBezTo>
                  <a:pt x="173" y="108"/>
                  <a:pt x="173" y="107"/>
                  <a:pt x="173" y="107"/>
                </a:cubicBezTo>
                <a:cubicBezTo>
                  <a:pt x="173" y="107"/>
                  <a:pt x="173" y="107"/>
                  <a:pt x="173" y="107"/>
                </a:cubicBezTo>
                <a:cubicBezTo>
                  <a:pt x="165" y="90"/>
                  <a:pt x="148" y="78"/>
                  <a:pt x="128" y="78"/>
                </a:cubicBezTo>
                <a:moveTo>
                  <a:pt x="227" y="42"/>
                </a:moveTo>
                <a:cubicBezTo>
                  <a:pt x="227" y="35"/>
                  <a:pt x="221" y="29"/>
                  <a:pt x="214" y="29"/>
                </a:cubicBezTo>
                <a:cubicBezTo>
                  <a:pt x="189" y="29"/>
                  <a:pt x="189" y="29"/>
                  <a:pt x="189" y="29"/>
                </a:cubicBezTo>
                <a:cubicBezTo>
                  <a:pt x="182" y="29"/>
                  <a:pt x="176" y="35"/>
                  <a:pt x="176" y="42"/>
                </a:cubicBezTo>
                <a:cubicBezTo>
                  <a:pt x="176" y="67"/>
                  <a:pt x="176" y="67"/>
                  <a:pt x="176" y="67"/>
                </a:cubicBezTo>
                <a:cubicBezTo>
                  <a:pt x="176" y="74"/>
                  <a:pt x="182" y="80"/>
                  <a:pt x="189" y="80"/>
                </a:cubicBezTo>
                <a:cubicBezTo>
                  <a:pt x="214" y="80"/>
                  <a:pt x="214" y="80"/>
                  <a:pt x="214" y="80"/>
                </a:cubicBezTo>
                <a:cubicBezTo>
                  <a:pt x="221" y="80"/>
                  <a:pt x="227" y="74"/>
                  <a:pt x="227" y="67"/>
                </a:cubicBezTo>
                <a:lnTo>
                  <a:pt x="227" y="42"/>
                </a:lnTo>
                <a:close/>
                <a:moveTo>
                  <a:pt x="227" y="107"/>
                </a:moveTo>
                <a:cubicBezTo>
                  <a:pt x="204" y="107"/>
                  <a:pt x="204" y="107"/>
                  <a:pt x="204" y="107"/>
                </a:cubicBezTo>
                <a:cubicBezTo>
                  <a:pt x="205" y="114"/>
                  <a:pt x="206" y="121"/>
                  <a:pt x="206" y="128"/>
                </a:cubicBezTo>
                <a:cubicBezTo>
                  <a:pt x="206" y="171"/>
                  <a:pt x="171" y="206"/>
                  <a:pt x="128" y="206"/>
                </a:cubicBezTo>
                <a:cubicBezTo>
                  <a:pt x="85" y="206"/>
                  <a:pt x="50" y="171"/>
                  <a:pt x="50" y="128"/>
                </a:cubicBezTo>
                <a:cubicBezTo>
                  <a:pt x="50" y="121"/>
                  <a:pt x="51" y="114"/>
                  <a:pt x="52" y="107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29" y="214"/>
                  <a:pt x="29" y="214"/>
                  <a:pt x="29" y="214"/>
                </a:cubicBezTo>
                <a:cubicBezTo>
                  <a:pt x="29" y="221"/>
                  <a:pt x="35" y="227"/>
                  <a:pt x="42" y="227"/>
                </a:cubicBezTo>
                <a:cubicBezTo>
                  <a:pt x="214" y="227"/>
                  <a:pt x="214" y="227"/>
                  <a:pt x="214" y="227"/>
                </a:cubicBezTo>
                <a:cubicBezTo>
                  <a:pt x="221" y="227"/>
                  <a:pt x="227" y="221"/>
                  <a:pt x="227" y="214"/>
                </a:cubicBezTo>
                <a:lnTo>
                  <a:pt x="227" y="10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4" name="Freeform 16"/>
          <p:cNvSpPr/>
          <p:nvPr/>
        </p:nvSpPr>
        <p:spPr bwMode="auto">
          <a:xfrm>
            <a:off x="939321" y="3317484"/>
            <a:ext cx="522729" cy="430019"/>
          </a:xfrm>
          <a:custGeom>
            <a:avLst/>
            <a:gdLst>
              <a:gd name="T0" fmla="*/ 285936 w 256"/>
              <a:gd name="T1" fmla="*/ 0 h 210"/>
              <a:gd name="T2" fmla="*/ 354955 w 256"/>
              <a:gd name="T3" fmla="*/ 26368 h 210"/>
              <a:gd name="T4" fmla="*/ 399324 w 256"/>
              <a:gd name="T5" fmla="*/ 11536 h 210"/>
              <a:gd name="T6" fmla="*/ 409184 w 256"/>
              <a:gd name="T7" fmla="*/ 6592 h 210"/>
              <a:gd name="T8" fmla="*/ 381248 w 256"/>
              <a:gd name="T9" fmla="*/ 47791 h 210"/>
              <a:gd name="T10" fmla="*/ 371388 w 256"/>
              <a:gd name="T11" fmla="*/ 54383 h 210"/>
              <a:gd name="T12" fmla="*/ 371388 w 256"/>
              <a:gd name="T13" fmla="*/ 54383 h 210"/>
              <a:gd name="T14" fmla="*/ 420687 w 256"/>
              <a:gd name="T15" fmla="*/ 41199 h 210"/>
              <a:gd name="T16" fmla="*/ 420687 w 256"/>
              <a:gd name="T17" fmla="*/ 41199 h 210"/>
              <a:gd name="T18" fmla="*/ 391107 w 256"/>
              <a:gd name="T19" fmla="*/ 74159 h 210"/>
              <a:gd name="T20" fmla="*/ 377961 w 256"/>
              <a:gd name="T21" fmla="*/ 85695 h 210"/>
              <a:gd name="T22" fmla="*/ 374674 w 256"/>
              <a:gd name="T23" fmla="*/ 140078 h 210"/>
              <a:gd name="T24" fmla="*/ 205414 w 256"/>
              <a:gd name="T25" fmla="*/ 332891 h 210"/>
              <a:gd name="T26" fmla="*/ 82165 w 256"/>
              <a:gd name="T27" fmla="*/ 337835 h 210"/>
              <a:gd name="T28" fmla="*/ 31223 w 256"/>
              <a:gd name="T29" fmla="*/ 321355 h 210"/>
              <a:gd name="T30" fmla="*/ 8217 w 256"/>
              <a:gd name="T31" fmla="*/ 308172 h 210"/>
              <a:gd name="T32" fmla="*/ 0 w 256"/>
              <a:gd name="T33" fmla="*/ 303228 h 210"/>
              <a:gd name="T34" fmla="*/ 27936 w 256"/>
              <a:gd name="T35" fmla="*/ 304876 h 210"/>
              <a:gd name="T36" fmla="*/ 52586 w 256"/>
              <a:gd name="T37" fmla="*/ 301580 h 210"/>
              <a:gd name="T38" fmla="*/ 103528 w 256"/>
              <a:gd name="T39" fmla="*/ 283452 h 210"/>
              <a:gd name="T40" fmla="*/ 128178 w 256"/>
              <a:gd name="T41" fmla="*/ 266972 h 210"/>
              <a:gd name="T42" fmla="*/ 101885 w 256"/>
              <a:gd name="T43" fmla="*/ 263676 h 210"/>
              <a:gd name="T44" fmla="*/ 47656 w 256"/>
              <a:gd name="T45" fmla="*/ 207645 h 210"/>
              <a:gd name="T46" fmla="*/ 85452 w 256"/>
              <a:gd name="T47" fmla="*/ 205997 h 210"/>
              <a:gd name="T48" fmla="*/ 57516 w 256"/>
              <a:gd name="T49" fmla="*/ 194461 h 210"/>
              <a:gd name="T50" fmla="*/ 16433 w 256"/>
              <a:gd name="T51" fmla="*/ 120302 h 210"/>
              <a:gd name="T52" fmla="*/ 26293 w 256"/>
              <a:gd name="T53" fmla="*/ 125246 h 210"/>
              <a:gd name="T54" fmla="*/ 44369 w 256"/>
              <a:gd name="T55" fmla="*/ 130190 h 210"/>
              <a:gd name="T56" fmla="*/ 55872 w 256"/>
              <a:gd name="T57" fmla="*/ 130190 h 210"/>
              <a:gd name="T58" fmla="*/ 54229 w 256"/>
              <a:gd name="T59" fmla="*/ 130190 h 210"/>
              <a:gd name="T60" fmla="*/ 39439 w 256"/>
              <a:gd name="T61" fmla="*/ 117006 h 210"/>
              <a:gd name="T62" fmla="*/ 19720 w 256"/>
              <a:gd name="T63" fmla="*/ 37903 h 210"/>
              <a:gd name="T64" fmla="*/ 29580 w 256"/>
              <a:gd name="T65" fmla="*/ 16480 h 210"/>
              <a:gd name="T66" fmla="*/ 29580 w 256"/>
              <a:gd name="T67" fmla="*/ 16480 h 210"/>
              <a:gd name="T68" fmla="*/ 37796 w 256"/>
              <a:gd name="T69" fmla="*/ 24720 h 210"/>
              <a:gd name="T70" fmla="*/ 62446 w 256"/>
              <a:gd name="T71" fmla="*/ 49439 h 210"/>
              <a:gd name="T72" fmla="*/ 169261 w 256"/>
              <a:gd name="T73" fmla="*/ 100527 h 210"/>
              <a:gd name="T74" fmla="*/ 207057 w 256"/>
              <a:gd name="T75" fmla="*/ 105470 h 210"/>
              <a:gd name="T76" fmla="*/ 207057 w 256"/>
              <a:gd name="T77" fmla="*/ 65919 h 210"/>
              <a:gd name="T78" fmla="*/ 256356 w 256"/>
              <a:gd name="T79" fmla="*/ 6592 h 210"/>
              <a:gd name="T80" fmla="*/ 276076 w 256"/>
              <a:gd name="T81" fmla="*/ 1648 h 210"/>
              <a:gd name="T82" fmla="*/ 285936 w 256"/>
              <a:gd name="T83" fmla="*/ 0 h 210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256" h="210">
                <a:moveTo>
                  <a:pt x="174" y="0"/>
                </a:moveTo>
                <a:cubicBezTo>
                  <a:pt x="194" y="0"/>
                  <a:pt x="205" y="7"/>
                  <a:pt x="216" y="16"/>
                </a:cubicBezTo>
                <a:cubicBezTo>
                  <a:pt x="224" y="16"/>
                  <a:pt x="236" y="11"/>
                  <a:pt x="243" y="7"/>
                </a:cubicBezTo>
                <a:cubicBezTo>
                  <a:pt x="245" y="6"/>
                  <a:pt x="247" y="5"/>
                  <a:pt x="249" y="4"/>
                </a:cubicBezTo>
                <a:cubicBezTo>
                  <a:pt x="245" y="14"/>
                  <a:pt x="240" y="22"/>
                  <a:pt x="232" y="29"/>
                </a:cubicBezTo>
                <a:cubicBezTo>
                  <a:pt x="230" y="30"/>
                  <a:pt x="229" y="32"/>
                  <a:pt x="226" y="33"/>
                </a:cubicBezTo>
                <a:cubicBezTo>
                  <a:pt x="226" y="33"/>
                  <a:pt x="226" y="33"/>
                  <a:pt x="226" y="33"/>
                </a:cubicBezTo>
                <a:cubicBezTo>
                  <a:pt x="238" y="33"/>
                  <a:pt x="247" y="27"/>
                  <a:pt x="256" y="25"/>
                </a:cubicBezTo>
                <a:cubicBezTo>
                  <a:pt x="256" y="25"/>
                  <a:pt x="256" y="25"/>
                  <a:pt x="256" y="25"/>
                </a:cubicBezTo>
                <a:cubicBezTo>
                  <a:pt x="251" y="32"/>
                  <a:pt x="245" y="40"/>
                  <a:pt x="238" y="45"/>
                </a:cubicBezTo>
                <a:cubicBezTo>
                  <a:pt x="235" y="47"/>
                  <a:pt x="233" y="50"/>
                  <a:pt x="230" y="52"/>
                </a:cubicBezTo>
                <a:cubicBezTo>
                  <a:pt x="230" y="64"/>
                  <a:pt x="230" y="75"/>
                  <a:pt x="228" y="85"/>
                </a:cubicBezTo>
                <a:cubicBezTo>
                  <a:pt x="214" y="144"/>
                  <a:pt x="180" y="184"/>
                  <a:pt x="125" y="202"/>
                </a:cubicBezTo>
                <a:cubicBezTo>
                  <a:pt x="105" y="208"/>
                  <a:pt x="73" y="210"/>
                  <a:pt x="50" y="205"/>
                </a:cubicBezTo>
                <a:cubicBezTo>
                  <a:pt x="39" y="202"/>
                  <a:pt x="29" y="199"/>
                  <a:pt x="19" y="195"/>
                </a:cubicBezTo>
                <a:cubicBezTo>
                  <a:pt x="14" y="192"/>
                  <a:pt x="9" y="190"/>
                  <a:pt x="5" y="187"/>
                </a:cubicBezTo>
                <a:cubicBezTo>
                  <a:pt x="3" y="186"/>
                  <a:pt x="2" y="185"/>
                  <a:pt x="0" y="184"/>
                </a:cubicBezTo>
                <a:cubicBezTo>
                  <a:pt x="5" y="184"/>
                  <a:pt x="11" y="186"/>
                  <a:pt x="17" y="185"/>
                </a:cubicBezTo>
                <a:cubicBezTo>
                  <a:pt x="22" y="184"/>
                  <a:pt x="27" y="184"/>
                  <a:pt x="32" y="183"/>
                </a:cubicBezTo>
                <a:cubicBezTo>
                  <a:pt x="44" y="180"/>
                  <a:pt x="54" y="177"/>
                  <a:pt x="63" y="172"/>
                </a:cubicBezTo>
                <a:cubicBezTo>
                  <a:pt x="68" y="169"/>
                  <a:pt x="74" y="166"/>
                  <a:pt x="78" y="162"/>
                </a:cubicBezTo>
                <a:cubicBezTo>
                  <a:pt x="72" y="162"/>
                  <a:pt x="66" y="161"/>
                  <a:pt x="62" y="160"/>
                </a:cubicBezTo>
                <a:cubicBezTo>
                  <a:pt x="45" y="154"/>
                  <a:pt x="35" y="143"/>
                  <a:pt x="29" y="126"/>
                </a:cubicBezTo>
                <a:cubicBezTo>
                  <a:pt x="34" y="127"/>
                  <a:pt x="49" y="128"/>
                  <a:pt x="52" y="125"/>
                </a:cubicBezTo>
                <a:cubicBezTo>
                  <a:pt x="46" y="125"/>
                  <a:pt x="39" y="121"/>
                  <a:pt x="35" y="118"/>
                </a:cubicBezTo>
                <a:cubicBezTo>
                  <a:pt x="21" y="109"/>
                  <a:pt x="10" y="95"/>
                  <a:pt x="10" y="73"/>
                </a:cubicBezTo>
                <a:cubicBezTo>
                  <a:pt x="12" y="74"/>
                  <a:pt x="14" y="75"/>
                  <a:pt x="16" y="76"/>
                </a:cubicBezTo>
                <a:cubicBezTo>
                  <a:pt x="19" y="77"/>
                  <a:pt x="22" y="78"/>
                  <a:pt x="27" y="79"/>
                </a:cubicBezTo>
                <a:cubicBezTo>
                  <a:pt x="28" y="79"/>
                  <a:pt x="32" y="80"/>
                  <a:pt x="34" y="79"/>
                </a:cubicBezTo>
                <a:cubicBezTo>
                  <a:pt x="33" y="79"/>
                  <a:pt x="33" y="79"/>
                  <a:pt x="33" y="79"/>
                </a:cubicBezTo>
                <a:cubicBezTo>
                  <a:pt x="31" y="76"/>
                  <a:pt x="26" y="74"/>
                  <a:pt x="24" y="71"/>
                </a:cubicBezTo>
                <a:cubicBezTo>
                  <a:pt x="15" y="60"/>
                  <a:pt x="7" y="43"/>
                  <a:pt x="12" y="23"/>
                </a:cubicBezTo>
                <a:cubicBezTo>
                  <a:pt x="13" y="18"/>
                  <a:pt x="15" y="14"/>
                  <a:pt x="18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9" y="12"/>
                  <a:pt x="21" y="13"/>
                  <a:pt x="23" y="15"/>
                </a:cubicBezTo>
                <a:cubicBezTo>
                  <a:pt x="27" y="21"/>
                  <a:pt x="33" y="26"/>
                  <a:pt x="38" y="30"/>
                </a:cubicBezTo>
                <a:cubicBezTo>
                  <a:pt x="57" y="45"/>
                  <a:pt x="75" y="54"/>
                  <a:pt x="103" y="61"/>
                </a:cubicBezTo>
                <a:cubicBezTo>
                  <a:pt x="110" y="63"/>
                  <a:pt x="118" y="64"/>
                  <a:pt x="126" y="64"/>
                </a:cubicBezTo>
                <a:cubicBezTo>
                  <a:pt x="124" y="57"/>
                  <a:pt x="124" y="46"/>
                  <a:pt x="126" y="40"/>
                </a:cubicBezTo>
                <a:cubicBezTo>
                  <a:pt x="131" y="23"/>
                  <a:pt x="141" y="11"/>
                  <a:pt x="156" y="4"/>
                </a:cubicBezTo>
                <a:cubicBezTo>
                  <a:pt x="160" y="3"/>
                  <a:pt x="164" y="2"/>
                  <a:pt x="168" y="1"/>
                </a:cubicBezTo>
                <a:cubicBezTo>
                  <a:pt x="170" y="1"/>
                  <a:pt x="172" y="0"/>
                  <a:pt x="174" y="0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5" name="Freeform 17"/>
          <p:cNvSpPr>
            <a:spLocks noEditPoints="1"/>
          </p:cNvSpPr>
          <p:nvPr/>
        </p:nvSpPr>
        <p:spPr bwMode="auto">
          <a:xfrm>
            <a:off x="11003345" y="2352901"/>
            <a:ext cx="522729" cy="522729"/>
          </a:xfrm>
          <a:custGeom>
            <a:avLst/>
            <a:gdLst>
              <a:gd name="T0" fmla="*/ 387821 w 256"/>
              <a:gd name="T1" fmla="*/ 420687 h 256"/>
              <a:gd name="T2" fmla="*/ 32866 w 256"/>
              <a:gd name="T3" fmla="*/ 420687 h 256"/>
              <a:gd name="T4" fmla="*/ 0 w 256"/>
              <a:gd name="T5" fmla="*/ 389464 h 256"/>
              <a:gd name="T6" fmla="*/ 0 w 256"/>
              <a:gd name="T7" fmla="*/ 32866 h 256"/>
              <a:gd name="T8" fmla="*/ 32866 w 256"/>
              <a:gd name="T9" fmla="*/ 0 h 256"/>
              <a:gd name="T10" fmla="*/ 387821 w 256"/>
              <a:gd name="T11" fmla="*/ 0 h 256"/>
              <a:gd name="T12" fmla="*/ 420687 w 256"/>
              <a:gd name="T13" fmla="*/ 32866 h 256"/>
              <a:gd name="T14" fmla="*/ 420687 w 256"/>
              <a:gd name="T15" fmla="*/ 389464 h 256"/>
              <a:gd name="T16" fmla="*/ 387821 w 256"/>
              <a:gd name="T17" fmla="*/ 420687 h 256"/>
              <a:gd name="T18" fmla="*/ 179121 w 256"/>
              <a:gd name="T19" fmla="*/ 80522 h 256"/>
              <a:gd name="T20" fmla="*/ 128178 w 256"/>
              <a:gd name="T21" fmla="*/ 90382 h 256"/>
              <a:gd name="T22" fmla="*/ 101885 w 256"/>
              <a:gd name="T23" fmla="*/ 116675 h 256"/>
              <a:gd name="T24" fmla="*/ 95312 w 256"/>
              <a:gd name="T25" fmla="*/ 157758 h 256"/>
              <a:gd name="T26" fmla="*/ 95312 w 256"/>
              <a:gd name="T27" fmla="*/ 177477 h 256"/>
              <a:gd name="T28" fmla="*/ 64089 w 256"/>
              <a:gd name="T29" fmla="*/ 177477 h 256"/>
              <a:gd name="T30" fmla="*/ 64089 w 256"/>
              <a:gd name="T31" fmla="*/ 226777 h 256"/>
              <a:gd name="T32" fmla="*/ 95312 w 256"/>
              <a:gd name="T33" fmla="*/ 226777 h 256"/>
              <a:gd name="T34" fmla="*/ 95312 w 256"/>
              <a:gd name="T35" fmla="*/ 389464 h 256"/>
              <a:gd name="T36" fmla="*/ 162688 w 256"/>
              <a:gd name="T37" fmla="*/ 389464 h 256"/>
              <a:gd name="T38" fmla="*/ 162688 w 256"/>
              <a:gd name="T39" fmla="*/ 226777 h 256"/>
              <a:gd name="T40" fmla="*/ 205414 w 256"/>
              <a:gd name="T41" fmla="*/ 226777 h 256"/>
              <a:gd name="T42" fmla="*/ 216917 w 256"/>
              <a:gd name="T43" fmla="*/ 177477 h 256"/>
              <a:gd name="T44" fmla="*/ 162688 w 256"/>
              <a:gd name="T45" fmla="*/ 177477 h 256"/>
              <a:gd name="T46" fmla="*/ 162688 w 256"/>
              <a:gd name="T47" fmla="*/ 159401 h 256"/>
              <a:gd name="T48" fmla="*/ 169261 w 256"/>
              <a:gd name="T49" fmla="*/ 134751 h 256"/>
              <a:gd name="T50" fmla="*/ 192267 w 256"/>
              <a:gd name="T51" fmla="*/ 128178 h 256"/>
              <a:gd name="T52" fmla="*/ 220203 w 256"/>
              <a:gd name="T53" fmla="*/ 139681 h 256"/>
              <a:gd name="T54" fmla="*/ 233350 w 256"/>
              <a:gd name="T55" fmla="*/ 93669 h 256"/>
              <a:gd name="T56" fmla="*/ 179121 w 256"/>
              <a:gd name="T57" fmla="*/ 80522 h 25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56" h="256">
                <a:moveTo>
                  <a:pt x="236" y="256"/>
                </a:moveTo>
                <a:cubicBezTo>
                  <a:pt x="20" y="256"/>
                  <a:pt x="20" y="256"/>
                  <a:pt x="20" y="256"/>
                </a:cubicBezTo>
                <a:cubicBezTo>
                  <a:pt x="9" y="256"/>
                  <a:pt x="0" y="248"/>
                  <a:pt x="0" y="237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236" y="0"/>
                  <a:pt x="236" y="0"/>
                  <a:pt x="236" y="0"/>
                </a:cubicBezTo>
                <a:cubicBezTo>
                  <a:pt x="247" y="0"/>
                  <a:pt x="256" y="9"/>
                  <a:pt x="256" y="20"/>
                </a:cubicBezTo>
                <a:cubicBezTo>
                  <a:pt x="256" y="237"/>
                  <a:pt x="256" y="237"/>
                  <a:pt x="256" y="237"/>
                </a:cubicBezTo>
                <a:cubicBezTo>
                  <a:pt x="256" y="248"/>
                  <a:pt x="247" y="256"/>
                  <a:pt x="236" y="256"/>
                </a:cubicBezTo>
                <a:moveTo>
                  <a:pt x="109" y="49"/>
                </a:moveTo>
                <a:cubicBezTo>
                  <a:pt x="97" y="49"/>
                  <a:pt x="86" y="51"/>
                  <a:pt x="78" y="55"/>
                </a:cubicBezTo>
                <a:cubicBezTo>
                  <a:pt x="71" y="59"/>
                  <a:pt x="65" y="65"/>
                  <a:pt x="62" y="71"/>
                </a:cubicBezTo>
                <a:cubicBezTo>
                  <a:pt x="60" y="77"/>
                  <a:pt x="58" y="84"/>
                  <a:pt x="58" y="96"/>
                </a:cubicBezTo>
                <a:cubicBezTo>
                  <a:pt x="58" y="108"/>
                  <a:pt x="58" y="108"/>
                  <a:pt x="58" y="108"/>
                </a:cubicBezTo>
                <a:cubicBezTo>
                  <a:pt x="39" y="108"/>
                  <a:pt x="39" y="108"/>
                  <a:pt x="39" y="108"/>
                </a:cubicBezTo>
                <a:cubicBezTo>
                  <a:pt x="39" y="138"/>
                  <a:pt x="39" y="138"/>
                  <a:pt x="39" y="138"/>
                </a:cubicBezTo>
                <a:cubicBezTo>
                  <a:pt x="58" y="138"/>
                  <a:pt x="58" y="138"/>
                  <a:pt x="58" y="138"/>
                </a:cubicBezTo>
                <a:cubicBezTo>
                  <a:pt x="58" y="237"/>
                  <a:pt x="58" y="237"/>
                  <a:pt x="58" y="237"/>
                </a:cubicBezTo>
                <a:cubicBezTo>
                  <a:pt x="99" y="237"/>
                  <a:pt x="99" y="237"/>
                  <a:pt x="99" y="237"/>
                </a:cubicBezTo>
                <a:cubicBezTo>
                  <a:pt x="99" y="138"/>
                  <a:pt x="99" y="138"/>
                  <a:pt x="99" y="138"/>
                </a:cubicBezTo>
                <a:cubicBezTo>
                  <a:pt x="125" y="138"/>
                  <a:pt x="125" y="138"/>
                  <a:pt x="125" y="138"/>
                </a:cubicBezTo>
                <a:cubicBezTo>
                  <a:pt x="132" y="108"/>
                  <a:pt x="132" y="108"/>
                  <a:pt x="132" y="108"/>
                </a:cubicBezTo>
                <a:cubicBezTo>
                  <a:pt x="99" y="108"/>
                  <a:pt x="99" y="108"/>
                  <a:pt x="99" y="108"/>
                </a:cubicBezTo>
                <a:cubicBezTo>
                  <a:pt x="99" y="97"/>
                  <a:pt x="99" y="97"/>
                  <a:pt x="99" y="97"/>
                </a:cubicBezTo>
                <a:cubicBezTo>
                  <a:pt x="99" y="90"/>
                  <a:pt x="100" y="85"/>
                  <a:pt x="103" y="82"/>
                </a:cubicBezTo>
                <a:cubicBezTo>
                  <a:pt x="106" y="80"/>
                  <a:pt x="111" y="78"/>
                  <a:pt x="117" y="78"/>
                </a:cubicBezTo>
                <a:cubicBezTo>
                  <a:pt x="123" y="78"/>
                  <a:pt x="128" y="81"/>
                  <a:pt x="134" y="85"/>
                </a:cubicBezTo>
                <a:cubicBezTo>
                  <a:pt x="142" y="57"/>
                  <a:pt x="142" y="57"/>
                  <a:pt x="142" y="57"/>
                </a:cubicBezTo>
                <a:cubicBezTo>
                  <a:pt x="130" y="53"/>
                  <a:pt x="121" y="49"/>
                  <a:pt x="109" y="49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6" name="Freeform 18"/>
          <p:cNvSpPr/>
          <p:nvPr/>
        </p:nvSpPr>
        <p:spPr bwMode="auto">
          <a:xfrm>
            <a:off x="10236017" y="2348956"/>
            <a:ext cx="244598" cy="526674"/>
          </a:xfrm>
          <a:custGeom>
            <a:avLst/>
            <a:gdLst>
              <a:gd name="T0" fmla="*/ 196850 w 120"/>
              <a:gd name="T1" fmla="*/ 3286 h 258"/>
              <a:gd name="T2" fmla="*/ 196850 w 120"/>
              <a:gd name="T3" fmla="*/ 70644 h 258"/>
              <a:gd name="T4" fmla="*/ 134514 w 120"/>
              <a:gd name="T5" fmla="*/ 85430 h 258"/>
              <a:gd name="T6" fmla="*/ 131233 w 120"/>
              <a:gd name="T7" fmla="*/ 147859 h 258"/>
              <a:gd name="T8" fmla="*/ 196850 w 120"/>
              <a:gd name="T9" fmla="*/ 147859 h 258"/>
              <a:gd name="T10" fmla="*/ 183727 w 120"/>
              <a:gd name="T11" fmla="*/ 213574 h 258"/>
              <a:gd name="T12" fmla="*/ 131233 w 120"/>
              <a:gd name="T13" fmla="*/ 213574 h 258"/>
              <a:gd name="T14" fmla="*/ 131233 w 120"/>
              <a:gd name="T15" fmla="*/ 423862 h 258"/>
              <a:gd name="T16" fmla="*/ 39370 w 120"/>
              <a:gd name="T17" fmla="*/ 423862 h 258"/>
              <a:gd name="T18" fmla="*/ 39370 w 120"/>
              <a:gd name="T19" fmla="*/ 213574 h 258"/>
              <a:gd name="T20" fmla="*/ 0 w 120"/>
              <a:gd name="T21" fmla="*/ 213574 h 258"/>
              <a:gd name="T22" fmla="*/ 0 w 120"/>
              <a:gd name="T23" fmla="*/ 147859 h 258"/>
              <a:gd name="T24" fmla="*/ 39370 w 120"/>
              <a:gd name="T25" fmla="*/ 147859 h 258"/>
              <a:gd name="T26" fmla="*/ 65617 w 120"/>
              <a:gd name="T27" fmla="*/ 27929 h 258"/>
              <a:gd name="T28" fmla="*/ 196850 w 120"/>
              <a:gd name="T29" fmla="*/ 3286 h 25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20" h="258">
                <a:moveTo>
                  <a:pt x="120" y="2"/>
                </a:moveTo>
                <a:cubicBezTo>
                  <a:pt x="120" y="43"/>
                  <a:pt x="120" y="43"/>
                  <a:pt x="120" y="43"/>
                </a:cubicBezTo>
                <a:cubicBezTo>
                  <a:pt x="120" y="43"/>
                  <a:pt x="90" y="40"/>
                  <a:pt x="82" y="52"/>
                </a:cubicBezTo>
                <a:cubicBezTo>
                  <a:pt x="78" y="58"/>
                  <a:pt x="80" y="77"/>
                  <a:pt x="80" y="90"/>
                </a:cubicBezTo>
                <a:cubicBezTo>
                  <a:pt x="120" y="90"/>
                  <a:pt x="120" y="90"/>
                  <a:pt x="120" y="90"/>
                </a:cubicBezTo>
                <a:cubicBezTo>
                  <a:pt x="117" y="106"/>
                  <a:pt x="114" y="116"/>
                  <a:pt x="112" y="130"/>
                </a:cubicBezTo>
                <a:cubicBezTo>
                  <a:pt x="80" y="130"/>
                  <a:pt x="80" y="130"/>
                  <a:pt x="80" y="130"/>
                </a:cubicBezTo>
                <a:cubicBezTo>
                  <a:pt x="80" y="258"/>
                  <a:pt x="80" y="258"/>
                  <a:pt x="80" y="258"/>
                </a:cubicBezTo>
                <a:cubicBezTo>
                  <a:pt x="24" y="258"/>
                  <a:pt x="24" y="258"/>
                  <a:pt x="24" y="258"/>
                </a:cubicBezTo>
                <a:cubicBezTo>
                  <a:pt x="24" y="219"/>
                  <a:pt x="24" y="172"/>
                  <a:pt x="24" y="130"/>
                </a:cubicBezTo>
                <a:cubicBezTo>
                  <a:pt x="0" y="130"/>
                  <a:pt x="0" y="130"/>
                  <a:pt x="0" y="130"/>
                </a:cubicBezTo>
                <a:cubicBezTo>
                  <a:pt x="0" y="90"/>
                  <a:pt x="0" y="90"/>
                  <a:pt x="0" y="90"/>
                </a:cubicBezTo>
                <a:cubicBezTo>
                  <a:pt x="24" y="90"/>
                  <a:pt x="24" y="90"/>
                  <a:pt x="24" y="90"/>
                </a:cubicBezTo>
                <a:cubicBezTo>
                  <a:pt x="25" y="61"/>
                  <a:pt x="25" y="32"/>
                  <a:pt x="40" y="17"/>
                </a:cubicBezTo>
                <a:cubicBezTo>
                  <a:pt x="56" y="0"/>
                  <a:pt x="72" y="2"/>
                  <a:pt x="120" y="2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7" name="Freeform 19"/>
          <p:cNvSpPr/>
          <p:nvPr/>
        </p:nvSpPr>
        <p:spPr bwMode="auto">
          <a:xfrm>
            <a:off x="9172805" y="2352901"/>
            <a:ext cx="522729" cy="522729"/>
          </a:xfrm>
          <a:custGeom>
            <a:avLst/>
            <a:gdLst>
              <a:gd name="T0" fmla="*/ 210344 w 256"/>
              <a:gd name="T1" fmla="*/ 0 h 256"/>
              <a:gd name="T2" fmla="*/ 0 w 256"/>
              <a:gd name="T3" fmla="*/ 210344 h 256"/>
              <a:gd name="T4" fmla="*/ 126535 w 256"/>
              <a:gd name="T5" fmla="*/ 404254 h 256"/>
              <a:gd name="T6" fmla="*/ 131465 w 256"/>
              <a:gd name="T7" fmla="*/ 354955 h 256"/>
              <a:gd name="T8" fmla="*/ 157758 w 256"/>
              <a:gd name="T9" fmla="*/ 239923 h 256"/>
              <a:gd name="T10" fmla="*/ 151184 w 256"/>
              <a:gd name="T11" fmla="*/ 207057 h 256"/>
              <a:gd name="T12" fmla="*/ 192267 w 256"/>
              <a:gd name="T13" fmla="*/ 152828 h 256"/>
              <a:gd name="T14" fmla="*/ 220203 w 256"/>
              <a:gd name="T15" fmla="*/ 184051 h 256"/>
              <a:gd name="T16" fmla="*/ 202127 w 256"/>
              <a:gd name="T17" fmla="*/ 259643 h 256"/>
              <a:gd name="T18" fmla="*/ 234993 w 256"/>
              <a:gd name="T19" fmla="*/ 299082 h 256"/>
              <a:gd name="T20" fmla="*/ 302369 w 256"/>
              <a:gd name="T21" fmla="*/ 187337 h 256"/>
              <a:gd name="T22" fmla="*/ 213630 w 256"/>
              <a:gd name="T23" fmla="*/ 106815 h 256"/>
              <a:gd name="T24" fmla="*/ 110102 w 256"/>
              <a:gd name="T25" fmla="*/ 207057 h 256"/>
              <a:gd name="T26" fmla="*/ 124891 w 256"/>
              <a:gd name="T27" fmla="*/ 249783 h 256"/>
              <a:gd name="T28" fmla="*/ 126535 w 256"/>
              <a:gd name="T29" fmla="*/ 261286 h 256"/>
              <a:gd name="T30" fmla="*/ 123248 w 256"/>
              <a:gd name="T31" fmla="*/ 277719 h 256"/>
              <a:gd name="T32" fmla="*/ 111745 w 256"/>
              <a:gd name="T33" fmla="*/ 282649 h 256"/>
              <a:gd name="T34" fmla="*/ 69019 w 256"/>
              <a:gd name="T35" fmla="*/ 202127 h 256"/>
              <a:gd name="T36" fmla="*/ 220203 w 256"/>
              <a:gd name="T37" fmla="*/ 70662 h 256"/>
              <a:gd name="T38" fmla="*/ 353311 w 256"/>
              <a:gd name="T39" fmla="*/ 192267 h 256"/>
              <a:gd name="T40" fmla="*/ 239923 w 256"/>
              <a:gd name="T41" fmla="*/ 336878 h 256"/>
              <a:gd name="T42" fmla="*/ 187337 w 256"/>
              <a:gd name="T43" fmla="*/ 310585 h 256"/>
              <a:gd name="T44" fmla="*/ 172547 w 256"/>
              <a:gd name="T45" fmla="*/ 368101 h 256"/>
              <a:gd name="T46" fmla="*/ 152828 w 256"/>
              <a:gd name="T47" fmla="*/ 412470 h 256"/>
              <a:gd name="T48" fmla="*/ 210344 w 256"/>
              <a:gd name="T49" fmla="*/ 420687 h 256"/>
              <a:gd name="T50" fmla="*/ 420687 w 256"/>
              <a:gd name="T51" fmla="*/ 210344 h 256"/>
              <a:gd name="T52" fmla="*/ 210344 w 256"/>
              <a:gd name="T53" fmla="*/ 0 h 25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56" h="256">
                <a:moveTo>
                  <a:pt x="128" y="0"/>
                </a:moveTo>
                <a:cubicBezTo>
                  <a:pt x="57" y="0"/>
                  <a:pt x="0" y="57"/>
                  <a:pt x="0" y="128"/>
                </a:cubicBezTo>
                <a:cubicBezTo>
                  <a:pt x="0" y="181"/>
                  <a:pt x="32" y="226"/>
                  <a:pt x="77" y="246"/>
                </a:cubicBezTo>
                <a:cubicBezTo>
                  <a:pt x="77" y="237"/>
                  <a:pt x="77" y="226"/>
                  <a:pt x="80" y="216"/>
                </a:cubicBezTo>
                <a:cubicBezTo>
                  <a:pt x="82" y="206"/>
                  <a:pt x="96" y="146"/>
                  <a:pt x="96" y="146"/>
                </a:cubicBezTo>
                <a:cubicBezTo>
                  <a:pt x="96" y="146"/>
                  <a:pt x="92" y="138"/>
                  <a:pt x="92" y="126"/>
                </a:cubicBezTo>
                <a:cubicBezTo>
                  <a:pt x="92" y="107"/>
                  <a:pt x="103" y="93"/>
                  <a:pt x="117" y="93"/>
                </a:cubicBezTo>
                <a:cubicBezTo>
                  <a:pt x="128" y="93"/>
                  <a:pt x="134" y="102"/>
                  <a:pt x="134" y="112"/>
                </a:cubicBezTo>
                <a:cubicBezTo>
                  <a:pt x="134" y="124"/>
                  <a:pt x="127" y="141"/>
                  <a:pt x="123" y="158"/>
                </a:cubicBezTo>
                <a:cubicBezTo>
                  <a:pt x="120" y="171"/>
                  <a:pt x="130" y="182"/>
                  <a:pt x="143" y="182"/>
                </a:cubicBezTo>
                <a:cubicBezTo>
                  <a:pt x="167" y="182"/>
                  <a:pt x="184" y="151"/>
                  <a:pt x="184" y="114"/>
                </a:cubicBezTo>
                <a:cubicBezTo>
                  <a:pt x="184" y="86"/>
                  <a:pt x="165" y="65"/>
                  <a:pt x="130" y="65"/>
                </a:cubicBezTo>
                <a:cubicBezTo>
                  <a:pt x="91" y="65"/>
                  <a:pt x="67" y="94"/>
                  <a:pt x="67" y="126"/>
                </a:cubicBezTo>
                <a:cubicBezTo>
                  <a:pt x="67" y="138"/>
                  <a:pt x="70" y="146"/>
                  <a:pt x="76" y="152"/>
                </a:cubicBezTo>
                <a:cubicBezTo>
                  <a:pt x="78" y="154"/>
                  <a:pt x="78" y="156"/>
                  <a:pt x="77" y="159"/>
                </a:cubicBezTo>
                <a:cubicBezTo>
                  <a:pt x="77" y="161"/>
                  <a:pt x="75" y="167"/>
                  <a:pt x="75" y="169"/>
                </a:cubicBezTo>
                <a:cubicBezTo>
                  <a:pt x="74" y="172"/>
                  <a:pt x="71" y="173"/>
                  <a:pt x="68" y="172"/>
                </a:cubicBezTo>
                <a:cubicBezTo>
                  <a:pt x="50" y="165"/>
                  <a:pt x="42" y="145"/>
                  <a:pt x="42" y="123"/>
                </a:cubicBezTo>
                <a:cubicBezTo>
                  <a:pt x="42" y="87"/>
                  <a:pt x="73" y="43"/>
                  <a:pt x="134" y="43"/>
                </a:cubicBezTo>
                <a:cubicBezTo>
                  <a:pt x="183" y="43"/>
                  <a:pt x="215" y="78"/>
                  <a:pt x="215" y="117"/>
                </a:cubicBezTo>
                <a:cubicBezTo>
                  <a:pt x="215" y="167"/>
                  <a:pt x="187" y="205"/>
                  <a:pt x="146" y="205"/>
                </a:cubicBezTo>
                <a:cubicBezTo>
                  <a:pt x="132" y="205"/>
                  <a:pt x="119" y="197"/>
                  <a:pt x="114" y="189"/>
                </a:cubicBezTo>
                <a:cubicBezTo>
                  <a:pt x="114" y="189"/>
                  <a:pt x="107" y="218"/>
                  <a:pt x="105" y="224"/>
                </a:cubicBezTo>
                <a:cubicBezTo>
                  <a:pt x="103" y="234"/>
                  <a:pt x="98" y="243"/>
                  <a:pt x="93" y="251"/>
                </a:cubicBezTo>
                <a:cubicBezTo>
                  <a:pt x="104" y="254"/>
                  <a:pt x="116" y="256"/>
                  <a:pt x="128" y="256"/>
                </a:cubicBezTo>
                <a:cubicBezTo>
                  <a:pt x="199" y="256"/>
                  <a:pt x="256" y="199"/>
                  <a:pt x="256" y="128"/>
                </a:cubicBezTo>
                <a:cubicBezTo>
                  <a:pt x="256" y="57"/>
                  <a:pt x="199" y="0"/>
                  <a:pt x="128" y="0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8" name="Freeform 20"/>
          <p:cNvSpPr/>
          <p:nvPr/>
        </p:nvSpPr>
        <p:spPr bwMode="auto">
          <a:xfrm>
            <a:off x="8312767" y="2350928"/>
            <a:ext cx="402403" cy="532592"/>
          </a:xfrm>
          <a:custGeom>
            <a:avLst/>
            <a:gdLst>
              <a:gd name="T0" fmla="*/ 136444 w 197"/>
              <a:gd name="T1" fmla="*/ 276958 h 260"/>
              <a:gd name="T2" fmla="*/ 124937 w 197"/>
              <a:gd name="T3" fmla="*/ 318172 h 260"/>
              <a:gd name="T4" fmla="*/ 113430 w 197"/>
              <a:gd name="T5" fmla="*/ 359386 h 260"/>
              <a:gd name="T6" fmla="*/ 80552 w 197"/>
              <a:gd name="T7" fmla="*/ 417085 h 260"/>
              <a:gd name="T8" fmla="*/ 69044 w 197"/>
              <a:gd name="T9" fmla="*/ 423679 h 260"/>
              <a:gd name="T10" fmla="*/ 67400 w 197"/>
              <a:gd name="T11" fmla="*/ 417085 h 260"/>
              <a:gd name="T12" fmla="*/ 67400 w 197"/>
              <a:gd name="T13" fmla="*/ 362683 h 260"/>
              <a:gd name="T14" fmla="*/ 77264 w 197"/>
              <a:gd name="T15" fmla="*/ 304983 h 260"/>
              <a:gd name="T16" fmla="*/ 100278 w 197"/>
              <a:gd name="T17" fmla="*/ 204421 h 260"/>
              <a:gd name="T18" fmla="*/ 101922 w 197"/>
              <a:gd name="T19" fmla="*/ 196178 h 260"/>
              <a:gd name="T20" fmla="*/ 93703 w 197"/>
              <a:gd name="T21" fmla="*/ 168153 h 260"/>
              <a:gd name="T22" fmla="*/ 96991 w 197"/>
              <a:gd name="T23" fmla="*/ 136830 h 260"/>
              <a:gd name="T24" fmla="*/ 128225 w 197"/>
              <a:gd name="T25" fmla="*/ 97265 h 260"/>
              <a:gd name="T26" fmla="*/ 156171 w 197"/>
              <a:gd name="T27" fmla="*/ 100562 h 260"/>
              <a:gd name="T28" fmla="*/ 170966 w 197"/>
              <a:gd name="T29" fmla="*/ 120345 h 260"/>
              <a:gd name="T30" fmla="*/ 169323 w 197"/>
              <a:gd name="T31" fmla="*/ 151667 h 260"/>
              <a:gd name="T32" fmla="*/ 154527 w 197"/>
              <a:gd name="T33" fmla="*/ 206070 h 260"/>
              <a:gd name="T34" fmla="*/ 151240 w 197"/>
              <a:gd name="T35" fmla="*/ 235744 h 260"/>
              <a:gd name="T36" fmla="*/ 164391 w 197"/>
              <a:gd name="T37" fmla="*/ 257175 h 260"/>
              <a:gd name="T38" fmla="*/ 192337 w 197"/>
              <a:gd name="T39" fmla="*/ 263769 h 260"/>
              <a:gd name="T40" fmla="*/ 235079 w 197"/>
              <a:gd name="T41" fmla="*/ 239041 h 260"/>
              <a:gd name="T42" fmla="*/ 263025 w 197"/>
              <a:gd name="T43" fmla="*/ 161559 h 260"/>
              <a:gd name="T44" fmla="*/ 263025 w 197"/>
              <a:gd name="T45" fmla="*/ 128588 h 260"/>
              <a:gd name="T46" fmla="*/ 244942 w 197"/>
              <a:gd name="T47" fmla="*/ 77482 h 260"/>
              <a:gd name="T48" fmla="*/ 203845 w 197"/>
              <a:gd name="T49" fmla="*/ 49457 h 260"/>
              <a:gd name="T50" fmla="*/ 143020 w 197"/>
              <a:gd name="T51" fmla="*/ 44511 h 260"/>
              <a:gd name="T52" fmla="*/ 60825 w 197"/>
              <a:gd name="T53" fmla="*/ 102211 h 260"/>
              <a:gd name="T54" fmla="*/ 47673 w 197"/>
              <a:gd name="T55" fmla="*/ 159910 h 260"/>
              <a:gd name="T56" fmla="*/ 59181 w 197"/>
              <a:gd name="T57" fmla="*/ 201124 h 260"/>
              <a:gd name="T58" fmla="*/ 65756 w 197"/>
              <a:gd name="T59" fmla="*/ 211015 h 260"/>
              <a:gd name="T60" fmla="*/ 64112 w 197"/>
              <a:gd name="T61" fmla="*/ 229150 h 260"/>
              <a:gd name="T62" fmla="*/ 54249 w 197"/>
              <a:gd name="T63" fmla="*/ 245635 h 260"/>
              <a:gd name="T64" fmla="*/ 44386 w 197"/>
              <a:gd name="T65" fmla="*/ 242338 h 260"/>
              <a:gd name="T66" fmla="*/ 3288 w 197"/>
              <a:gd name="T67" fmla="*/ 181341 h 260"/>
              <a:gd name="T68" fmla="*/ 3288 w 197"/>
              <a:gd name="T69" fmla="*/ 126939 h 260"/>
              <a:gd name="T70" fmla="*/ 19727 w 197"/>
              <a:gd name="T71" fmla="*/ 84076 h 260"/>
              <a:gd name="T72" fmla="*/ 75620 w 197"/>
              <a:gd name="T73" fmla="*/ 26377 h 260"/>
              <a:gd name="T74" fmla="*/ 141376 w 197"/>
              <a:gd name="T75" fmla="*/ 3297 h 260"/>
              <a:gd name="T76" fmla="*/ 167679 w 197"/>
              <a:gd name="T77" fmla="*/ 1649 h 260"/>
              <a:gd name="T78" fmla="*/ 238367 w 197"/>
              <a:gd name="T79" fmla="*/ 14837 h 260"/>
              <a:gd name="T80" fmla="*/ 287684 w 197"/>
              <a:gd name="T81" fmla="*/ 51105 h 260"/>
              <a:gd name="T82" fmla="*/ 317274 w 197"/>
              <a:gd name="T83" fmla="*/ 105508 h 260"/>
              <a:gd name="T84" fmla="*/ 323850 w 197"/>
              <a:gd name="T85" fmla="*/ 143425 h 260"/>
              <a:gd name="T86" fmla="*/ 318918 w 197"/>
              <a:gd name="T87" fmla="*/ 181341 h 260"/>
              <a:gd name="T88" fmla="*/ 254806 w 197"/>
              <a:gd name="T89" fmla="*/ 288498 h 260"/>
              <a:gd name="T90" fmla="*/ 226859 w 197"/>
              <a:gd name="T91" fmla="*/ 301686 h 260"/>
              <a:gd name="T92" fmla="*/ 190693 w 197"/>
              <a:gd name="T93" fmla="*/ 306632 h 260"/>
              <a:gd name="T94" fmla="*/ 157815 w 197"/>
              <a:gd name="T95" fmla="*/ 296740 h 260"/>
              <a:gd name="T96" fmla="*/ 136444 w 197"/>
              <a:gd name="T97" fmla="*/ 276958 h 260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197" h="260">
                <a:moveTo>
                  <a:pt x="83" y="168"/>
                </a:moveTo>
                <a:cubicBezTo>
                  <a:pt x="80" y="176"/>
                  <a:pt x="78" y="185"/>
                  <a:pt x="76" y="193"/>
                </a:cubicBezTo>
                <a:cubicBezTo>
                  <a:pt x="74" y="202"/>
                  <a:pt x="72" y="210"/>
                  <a:pt x="69" y="218"/>
                </a:cubicBezTo>
                <a:cubicBezTo>
                  <a:pt x="64" y="231"/>
                  <a:pt x="57" y="243"/>
                  <a:pt x="49" y="253"/>
                </a:cubicBezTo>
                <a:cubicBezTo>
                  <a:pt x="43" y="260"/>
                  <a:pt x="44" y="257"/>
                  <a:pt x="42" y="257"/>
                </a:cubicBezTo>
                <a:cubicBezTo>
                  <a:pt x="41" y="256"/>
                  <a:pt x="41" y="255"/>
                  <a:pt x="41" y="253"/>
                </a:cubicBezTo>
                <a:cubicBezTo>
                  <a:pt x="39" y="243"/>
                  <a:pt x="40" y="231"/>
                  <a:pt x="41" y="220"/>
                </a:cubicBezTo>
                <a:cubicBezTo>
                  <a:pt x="41" y="207"/>
                  <a:pt x="44" y="196"/>
                  <a:pt x="47" y="185"/>
                </a:cubicBezTo>
                <a:cubicBezTo>
                  <a:pt x="51" y="165"/>
                  <a:pt x="56" y="144"/>
                  <a:pt x="61" y="124"/>
                </a:cubicBezTo>
                <a:cubicBezTo>
                  <a:pt x="61" y="122"/>
                  <a:pt x="62" y="120"/>
                  <a:pt x="62" y="119"/>
                </a:cubicBezTo>
                <a:cubicBezTo>
                  <a:pt x="60" y="113"/>
                  <a:pt x="58" y="108"/>
                  <a:pt x="57" y="102"/>
                </a:cubicBezTo>
                <a:cubicBezTo>
                  <a:pt x="57" y="95"/>
                  <a:pt x="57" y="89"/>
                  <a:pt x="59" y="83"/>
                </a:cubicBezTo>
                <a:cubicBezTo>
                  <a:pt x="62" y="72"/>
                  <a:pt x="68" y="63"/>
                  <a:pt x="78" y="59"/>
                </a:cubicBezTo>
                <a:cubicBezTo>
                  <a:pt x="84" y="57"/>
                  <a:pt x="91" y="58"/>
                  <a:pt x="95" y="61"/>
                </a:cubicBezTo>
                <a:cubicBezTo>
                  <a:pt x="99" y="63"/>
                  <a:pt x="102" y="67"/>
                  <a:pt x="104" y="73"/>
                </a:cubicBezTo>
                <a:cubicBezTo>
                  <a:pt x="105" y="79"/>
                  <a:pt x="104" y="87"/>
                  <a:pt x="103" y="92"/>
                </a:cubicBezTo>
                <a:cubicBezTo>
                  <a:pt x="100" y="104"/>
                  <a:pt x="97" y="113"/>
                  <a:pt x="94" y="125"/>
                </a:cubicBezTo>
                <a:cubicBezTo>
                  <a:pt x="92" y="131"/>
                  <a:pt x="90" y="137"/>
                  <a:pt x="92" y="143"/>
                </a:cubicBezTo>
                <a:cubicBezTo>
                  <a:pt x="93" y="149"/>
                  <a:pt x="96" y="153"/>
                  <a:pt x="100" y="156"/>
                </a:cubicBezTo>
                <a:cubicBezTo>
                  <a:pt x="105" y="159"/>
                  <a:pt x="110" y="161"/>
                  <a:pt x="117" y="160"/>
                </a:cubicBezTo>
                <a:cubicBezTo>
                  <a:pt x="129" y="160"/>
                  <a:pt x="137" y="152"/>
                  <a:pt x="143" y="145"/>
                </a:cubicBezTo>
                <a:cubicBezTo>
                  <a:pt x="152" y="133"/>
                  <a:pt x="158" y="117"/>
                  <a:pt x="160" y="98"/>
                </a:cubicBezTo>
                <a:cubicBezTo>
                  <a:pt x="160" y="92"/>
                  <a:pt x="161" y="85"/>
                  <a:pt x="160" y="78"/>
                </a:cubicBezTo>
                <a:cubicBezTo>
                  <a:pt x="160" y="65"/>
                  <a:pt x="156" y="55"/>
                  <a:pt x="149" y="47"/>
                </a:cubicBezTo>
                <a:cubicBezTo>
                  <a:pt x="143" y="39"/>
                  <a:pt x="135" y="33"/>
                  <a:pt x="124" y="30"/>
                </a:cubicBezTo>
                <a:cubicBezTo>
                  <a:pt x="114" y="26"/>
                  <a:pt x="99" y="25"/>
                  <a:pt x="87" y="27"/>
                </a:cubicBezTo>
                <a:cubicBezTo>
                  <a:pt x="63" y="31"/>
                  <a:pt x="47" y="44"/>
                  <a:pt x="37" y="62"/>
                </a:cubicBezTo>
                <a:cubicBezTo>
                  <a:pt x="32" y="72"/>
                  <a:pt x="29" y="83"/>
                  <a:pt x="29" y="97"/>
                </a:cubicBezTo>
                <a:cubicBezTo>
                  <a:pt x="29" y="107"/>
                  <a:pt x="32" y="115"/>
                  <a:pt x="36" y="122"/>
                </a:cubicBezTo>
                <a:cubicBezTo>
                  <a:pt x="37" y="124"/>
                  <a:pt x="39" y="125"/>
                  <a:pt x="40" y="128"/>
                </a:cubicBezTo>
                <a:cubicBezTo>
                  <a:pt x="42" y="131"/>
                  <a:pt x="40" y="136"/>
                  <a:pt x="39" y="139"/>
                </a:cubicBezTo>
                <a:cubicBezTo>
                  <a:pt x="38" y="143"/>
                  <a:pt x="38" y="149"/>
                  <a:pt x="33" y="149"/>
                </a:cubicBezTo>
                <a:cubicBezTo>
                  <a:pt x="31" y="149"/>
                  <a:pt x="28" y="148"/>
                  <a:pt x="27" y="147"/>
                </a:cubicBezTo>
                <a:cubicBezTo>
                  <a:pt x="14" y="140"/>
                  <a:pt x="6" y="127"/>
                  <a:pt x="2" y="110"/>
                </a:cubicBezTo>
                <a:cubicBezTo>
                  <a:pt x="0" y="99"/>
                  <a:pt x="0" y="87"/>
                  <a:pt x="2" y="77"/>
                </a:cubicBezTo>
                <a:cubicBezTo>
                  <a:pt x="4" y="68"/>
                  <a:pt x="8" y="59"/>
                  <a:pt x="12" y="51"/>
                </a:cubicBezTo>
                <a:cubicBezTo>
                  <a:pt x="20" y="36"/>
                  <a:pt x="32" y="24"/>
                  <a:pt x="46" y="16"/>
                </a:cubicBezTo>
                <a:cubicBezTo>
                  <a:pt x="58" y="9"/>
                  <a:pt x="70" y="5"/>
                  <a:pt x="86" y="2"/>
                </a:cubicBezTo>
                <a:cubicBezTo>
                  <a:pt x="91" y="2"/>
                  <a:pt x="96" y="1"/>
                  <a:pt x="102" y="1"/>
                </a:cubicBezTo>
                <a:cubicBezTo>
                  <a:pt x="118" y="0"/>
                  <a:pt x="133" y="4"/>
                  <a:pt x="145" y="9"/>
                </a:cubicBezTo>
                <a:cubicBezTo>
                  <a:pt x="157" y="15"/>
                  <a:pt x="166" y="22"/>
                  <a:pt x="175" y="31"/>
                </a:cubicBezTo>
                <a:cubicBezTo>
                  <a:pt x="183" y="40"/>
                  <a:pt x="189" y="50"/>
                  <a:pt x="193" y="64"/>
                </a:cubicBezTo>
                <a:cubicBezTo>
                  <a:pt x="195" y="71"/>
                  <a:pt x="197" y="78"/>
                  <a:pt x="197" y="87"/>
                </a:cubicBezTo>
                <a:cubicBezTo>
                  <a:pt x="197" y="95"/>
                  <a:pt x="195" y="103"/>
                  <a:pt x="194" y="110"/>
                </a:cubicBezTo>
                <a:cubicBezTo>
                  <a:pt x="189" y="139"/>
                  <a:pt x="176" y="162"/>
                  <a:pt x="155" y="175"/>
                </a:cubicBezTo>
                <a:cubicBezTo>
                  <a:pt x="151" y="178"/>
                  <a:pt x="145" y="181"/>
                  <a:pt x="138" y="183"/>
                </a:cubicBezTo>
                <a:cubicBezTo>
                  <a:pt x="131" y="185"/>
                  <a:pt x="124" y="186"/>
                  <a:pt x="116" y="186"/>
                </a:cubicBezTo>
                <a:cubicBezTo>
                  <a:pt x="108" y="185"/>
                  <a:pt x="101" y="183"/>
                  <a:pt x="96" y="180"/>
                </a:cubicBezTo>
                <a:cubicBezTo>
                  <a:pt x="90" y="177"/>
                  <a:pt x="86" y="173"/>
                  <a:pt x="83" y="168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19" name="Freeform 21"/>
          <p:cNvSpPr/>
          <p:nvPr/>
        </p:nvSpPr>
        <p:spPr bwMode="auto">
          <a:xfrm>
            <a:off x="7375798" y="2352901"/>
            <a:ext cx="449745" cy="522729"/>
          </a:xfrm>
          <a:custGeom>
            <a:avLst/>
            <a:gdLst>
              <a:gd name="T0" fmla="*/ 360305 w 220"/>
              <a:gd name="T1" fmla="*/ 415757 h 256"/>
              <a:gd name="T2" fmla="*/ 352079 w 220"/>
              <a:gd name="T3" fmla="*/ 420687 h 256"/>
              <a:gd name="T4" fmla="*/ 207299 w 220"/>
              <a:gd name="T5" fmla="*/ 420687 h 256"/>
              <a:gd name="T6" fmla="*/ 207299 w 220"/>
              <a:gd name="T7" fmla="*/ 341808 h 256"/>
              <a:gd name="T8" fmla="*/ 271463 w 220"/>
              <a:gd name="T9" fmla="*/ 302369 h 256"/>
              <a:gd name="T10" fmla="*/ 284624 w 220"/>
              <a:gd name="T11" fmla="*/ 289222 h 256"/>
              <a:gd name="T12" fmla="*/ 271463 w 220"/>
              <a:gd name="T13" fmla="*/ 276076 h 256"/>
              <a:gd name="T14" fmla="*/ 207299 w 220"/>
              <a:gd name="T15" fmla="*/ 315515 h 256"/>
              <a:gd name="T16" fmla="*/ 207299 w 220"/>
              <a:gd name="T17" fmla="*/ 269503 h 256"/>
              <a:gd name="T18" fmla="*/ 245139 w 220"/>
              <a:gd name="T19" fmla="*/ 249783 h 256"/>
              <a:gd name="T20" fmla="*/ 258301 w 220"/>
              <a:gd name="T21" fmla="*/ 236636 h 256"/>
              <a:gd name="T22" fmla="*/ 245139 w 220"/>
              <a:gd name="T23" fmla="*/ 223490 h 256"/>
              <a:gd name="T24" fmla="*/ 207299 w 220"/>
              <a:gd name="T25" fmla="*/ 243210 h 256"/>
              <a:gd name="T26" fmla="*/ 207299 w 220"/>
              <a:gd name="T27" fmla="*/ 223490 h 256"/>
              <a:gd name="T28" fmla="*/ 194137 w 220"/>
              <a:gd name="T29" fmla="*/ 210344 h 256"/>
              <a:gd name="T30" fmla="*/ 167813 w 220"/>
              <a:gd name="T31" fmla="*/ 210344 h 256"/>
              <a:gd name="T32" fmla="*/ 154651 w 220"/>
              <a:gd name="T33" fmla="*/ 223490 h 256"/>
              <a:gd name="T34" fmla="*/ 154651 w 220"/>
              <a:gd name="T35" fmla="*/ 307299 h 256"/>
              <a:gd name="T36" fmla="*/ 103649 w 220"/>
              <a:gd name="T37" fmla="*/ 289222 h 256"/>
              <a:gd name="T38" fmla="*/ 90488 w 220"/>
              <a:gd name="T39" fmla="*/ 302369 h 256"/>
              <a:gd name="T40" fmla="*/ 103649 w 220"/>
              <a:gd name="T41" fmla="*/ 315515 h 256"/>
              <a:gd name="T42" fmla="*/ 154651 w 220"/>
              <a:gd name="T43" fmla="*/ 333592 h 256"/>
              <a:gd name="T44" fmla="*/ 154651 w 220"/>
              <a:gd name="T45" fmla="*/ 420687 h 256"/>
              <a:gd name="T46" fmla="*/ 9871 w 220"/>
              <a:gd name="T47" fmla="*/ 420687 h 256"/>
              <a:gd name="T48" fmla="*/ 1645 w 220"/>
              <a:gd name="T49" fmla="*/ 415757 h 256"/>
              <a:gd name="T50" fmla="*/ 1645 w 220"/>
              <a:gd name="T51" fmla="*/ 407541 h 256"/>
              <a:gd name="T52" fmla="*/ 172749 w 220"/>
              <a:gd name="T53" fmla="*/ 6573 h 256"/>
              <a:gd name="T54" fmla="*/ 180975 w 220"/>
              <a:gd name="T55" fmla="*/ 0 h 256"/>
              <a:gd name="T56" fmla="*/ 189201 w 220"/>
              <a:gd name="T57" fmla="*/ 6573 h 256"/>
              <a:gd name="T58" fmla="*/ 360305 w 220"/>
              <a:gd name="T59" fmla="*/ 407541 h 256"/>
              <a:gd name="T60" fmla="*/ 360305 w 220"/>
              <a:gd name="T61" fmla="*/ 415757 h 25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20" h="256">
                <a:moveTo>
                  <a:pt x="219" y="253"/>
                </a:moveTo>
                <a:cubicBezTo>
                  <a:pt x="218" y="255"/>
                  <a:pt x="216" y="256"/>
                  <a:pt x="214" y="256"/>
                </a:cubicBezTo>
                <a:cubicBezTo>
                  <a:pt x="126" y="256"/>
                  <a:pt x="126" y="256"/>
                  <a:pt x="126" y="256"/>
                </a:cubicBezTo>
                <a:cubicBezTo>
                  <a:pt x="126" y="208"/>
                  <a:pt x="126" y="208"/>
                  <a:pt x="126" y="208"/>
                </a:cubicBezTo>
                <a:cubicBezTo>
                  <a:pt x="165" y="184"/>
                  <a:pt x="165" y="184"/>
                  <a:pt x="165" y="184"/>
                </a:cubicBezTo>
                <a:cubicBezTo>
                  <a:pt x="169" y="184"/>
                  <a:pt x="173" y="180"/>
                  <a:pt x="173" y="176"/>
                </a:cubicBezTo>
                <a:cubicBezTo>
                  <a:pt x="173" y="172"/>
                  <a:pt x="169" y="168"/>
                  <a:pt x="165" y="168"/>
                </a:cubicBezTo>
                <a:cubicBezTo>
                  <a:pt x="126" y="192"/>
                  <a:pt x="126" y="192"/>
                  <a:pt x="126" y="192"/>
                </a:cubicBezTo>
                <a:cubicBezTo>
                  <a:pt x="126" y="164"/>
                  <a:pt x="126" y="164"/>
                  <a:pt x="126" y="164"/>
                </a:cubicBezTo>
                <a:cubicBezTo>
                  <a:pt x="149" y="152"/>
                  <a:pt x="149" y="152"/>
                  <a:pt x="149" y="152"/>
                </a:cubicBezTo>
                <a:cubicBezTo>
                  <a:pt x="154" y="152"/>
                  <a:pt x="157" y="148"/>
                  <a:pt x="157" y="144"/>
                </a:cubicBezTo>
                <a:cubicBezTo>
                  <a:pt x="157" y="140"/>
                  <a:pt x="154" y="136"/>
                  <a:pt x="149" y="136"/>
                </a:cubicBezTo>
                <a:cubicBezTo>
                  <a:pt x="126" y="148"/>
                  <a:pt x="126" y="148"/>
                  <a:pt x="126" y="148"/>
                </a:cubicBezTo>
                <a:cubicBezTo>
                  <a:pt x="126" y="136"/>
                  <a:pt x="126" y="136"/>
                  <a:pt x="126" y="136"/>
                </a:cubicBezTo>
                <a:cubicBezTo>
                  <a:pt x="126" y="132"/>
                  <a:pt x="122" y="128"/>
                  <a:pt x="118" y="128"/>
                </a:cubicBezTo>
                <a:cubicBezTo>
                  <a:pt x="102" y="128"/>
                  <a:pt x="102" y="128"/>
                  <a:pt x="102" y="128"/>
                </a:cubicBezTo>
                <a:cubicBezTo>
                  <a:pt x="98" y="128"/>
                  <a:pt x="94" y="132"/>
                  <a:pt x="94" y="136"/>
                </a:cubicBezTo>
                <a:cubicBezTo>
                  <a:pt x="94" y="187"/>
                  <a:pt x="94" y="187"/>
                  <a:pt x="94" y="187"/>
                </a:cubicBezTo>
                <a:cubicBezTo>
                  <a:pt x="63" y="176"/>
                  <a:pt x="63" y="176"/>
                  <a:pt x="63" y="176"/>
                </a:cubicBezTo>
                <a:cubicBezTo>
                  <a:pt x="59" y="176"/>
                  <a:pt x="55" y="180"/>
                  <a:pt x="55" y="184"/>
                </a:cubicBezTo>
                <a:cubicBezTo>
                  <a:pt x="55" y="188"/>
                  <a:pt x="59" y="192"/>
                  <a:pt x="63" y="192"/>
                </a:cubicBezTo>
                <a:cubicBezTo>
                  <a:pt x="94" y="203"/>
                  <a:pt x="94" y="203"/>
                  <a:pt x="94" y="203"/>
                </a:cubicBezTo>
                <a:cubicBezTo>
                  <a:pt x="94" y="256"/>
                  <a:pt x="94" y="256"/>
                  <a:pt x="94" y="256"/>
                </a:cubicBezTo>
                <a:cubicBezTo>
                  <a:pt x="6" y="256"/>
                  <a:pt x="6" y="256"/>
                  <a:pt x="6" y="256"/>
                </a:cubicBezTo>
                <a:cubicBezTo>
                  <a:pt x="4" y="256"/>
                  <a:pt x="2" y="255"/>
                  <a:pt x="1" y="253"/>
                </a:cubicBezTo>
                <a:cubicBezTo>
                  <a:pt x="0" y="252"/>
                  <a:pt x="0" y="250"/>
                  <a:pt x="1" y="248"/>
                </a:cubicBezTo>
                <a:cubicBezTo>
                  <a:pt x="105" y="4"/>
                  <a:pt x="105" y="4"/>
                  <a:pt x="105" y="4"/>
                </a:cubicBezTo>
                <a:cubicBezTo>
                  <a:pt x="106" y="1"/>
                  <a:pt x="108" y="0"/>
                  <a:pt x="110" y="0"/>
                </a:cubicBezTo>
                <a:cubicBezTo>
                  <a:pt x="112" y="0"/>
                  <a:pt x="115" y="1"/>
                  <a:pt x="115" y="4"/>
                </a:cubicBezTo>
                <a:cubicBezTo>
                  <a:pt x="219" y="248"/>
                  <a:pt x="219" y="248"/>
                  <a:pt x="219" y="248"/>
                </a:cubicBezTo>
                <a:cubicBezTo>
                  <a:pt x="220" y="250"/>
                  <a:pt x="220" y="252"/>
                  <a:pt x="219" y="253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0" name="Freeform 22"/>
          <p:cNvSpPr>
            <a:spLocks noEditPoints="1"/>
          </p:cNvSpPr>
          <p:nvPr/>
        </p:nvSpPr>
        <p:spPr bwMode="auto">
          <a:xfrm>
            <a:off x="6428967" y="2352901"/>
            <a:ext cx="522730" cy="522729"/>
          </a:xfrm>
          <a:custGeom>
            <a:avLst/>
            <a:gdLst>
              <a:gd name="T0" fmla="*/ 404255 w 256"/>
              <a:gd name="T1" fmla="*/ 128178 h 256"/>
              <a:gd name="T2" fmla="*/ 359885 w 256"/>
              <a:gd name="T3" fmla="*/ 60802 h 256"/>
              <a:gd name="T4" fmla="*/ 292510 w 256"/>
              <a:gd name="T5" fmla="*/ 16433 h 256"/>
              <a:gd name="T6" fmla="*/ 210344 w 256"/>
              <a:gd name="T7" fmla="*/ 0 h 256"/>
              <a:gd name="T8" fmla="*/ 128178 w 256"/>
              <a:gd name="T9" fmla="*/ 16433 h 256"/>
              <a:gd name="T10" fmla="*/ 60803 w 256"/>
              <a:gd name="T11" fmla="*/ 60802 h 256"/>
              <a:gd name="T12" fmla="*/ 16433 w 256"/>
              <a:gd name="T13" fmla="*/ 128178 h 256"/>
              <a:gd name="T14" fmla="*/ 0 w 256"/>
              <a:gd name="T15" fmla="*/ 210344 h 256"/>
              <a:gd name="T16" fmla="*/ 16433 w 256"/>
              <a:gd name="T17" fmla="*/ 292509 h 256"/>
              <a:gd name="T18" fmla="*/ 60803 w 256"/>
              <a:gd name="T19" fmla="*/ 359885 h 256"/>
              <a:gd name="T20" fmla="*/ 128178 w 256"/>
              <a:gd name="T21" fmla="*/ 404254 h 256"/>
              <a:gd name="T22" fmla="*/ 210344 w 256"/>
              <a:gd name="T23" fmla="*/ 420687 h 256"/>
              <a:gd name="T24" fmla="*/ 292510 w 256"/>
              <a:gd name="T25" fmla="*/ 404254 h 256"/>
              <a:gd name="T26" fmla="*/ 359885 w 256"/>
              <a:gd name="T27" fmla="*/ 359885 h 256"/>
              <a:gd name="T28" fmla="*/ 404255 w 256"/>
              <a:gd name="T29" fmla="*/ 292509 h 256"/>
              <a:gd name="T30" fmla="*/ 420688 w 256"/>
              <a:gd name="T31" fmla="*/ 210344 h 256"/>
              <a:gd name="T32" fmla="*/ 389465 w 256"/>
              <a:gd name="T33" fmla="*/ 208700 h 256"/>
              <a:gd name="T34" fmla="*/ 261287 w 256"/>
              <a:gd name="T35" fmla="*/ 193910 h 256"/>
              <a:gd name="T36" fmla="*/ 348382 w 256"/>
              <a:gd name="T37" fmla="*/ 96955 h 256"/>
              <a:gd name="T38" fmla="*/ 328663 w 256"/>
              <a:gd name="T39" fmla="*/ 75592 h 256"/>
              <a:gd name="T40" fmla="*/ 167618 w 256"/>
              <a:gd name="T41" fmla="*/ 36153 h 256"/>
              <a:gd name="T42" fmla="*/ 328663 w 256"/>
              <a:gd name="T43" fmla="*/ 75592 h 256"/>
              <a:gd name="T44" fmla="*/ 167618 w 256"/>
              <a:gd name="T45" fmla="*/ 36153 h 256"/>
              <a:gd name="T46" fmla="*/ 167618 w 256"/>
              <a:gd name="T47" fmla="*/ 36153 h 256"/>
              <a:gd name="T48" fmla="*/ 200484 w 256"/>
              <a:gd name="T49" fmla="*/ 151184 h 256"/>
              <a:gd name="T50" fmla="*/ 133108 w 256"/>
              <a:gd name="T51" fmla="*/ 47656 h 256"/>
              <a:gd name="T52" fmla="*/ 31223 w 256"/>
              <a:gd name="T53" fmla="*/ 205414 h 256"/>
              <a:gd name="T54" fmla="*/ 230064 w 256"/>
              <a:gd name="T55" fmla="*/ 210344 h 256"/>
              <a:gd name="T56" fmla="*/ 77236 w 256"/>
              <a:gd name="T57" fmla="*/ 330305 h 256"/>
              <a:gd name="T58" fmla="*/ 31223 w 256"/>
              <a:gd name="T59" fmla="*/ 210344 h 256"/>
              <a:gd name="T60" fmla="*/ 95312 w 256"/>
              <a:gd name="T61" fmla="*/ 348381 h 256"/>
              <a:gd name="T62" fmla="*/ 241567 w 256"/>
              <a:gd name="T63" fmla="*/ 239923 h 256"/>
              <a:gd name="T64" fmla="*/ 281006 w 256"/>
              <a:gd name="T65" fmla="*/ 376318 h 256"/>
              <a:gd name="T66" fmla="*/ 310586 w 256"/>
              <a:gd name="T67" fmla="*/ 359885 h 256"/>
              <a:gd name="T68" fmla="*/ 387822 w 256"/>
              <a:gd name="T69" fmla="*/ 238280 h 25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256" h="256">
                <a:moveTo>
                  <a:pt x="253" y="102"/>
                </a:moveTo>
                <a:cubicBezTo>
                  <a:pt x="252" y="94"/>
                  <a:pt x="249" y="86"/>
                  <a:pt x="246" y="78"/>
                </a:cubicBezTo>
                <a:cubicBezTo>
                  <a:pt x="243" y="71"/>
                  <a:pt x="239" y="63"/>
                  <a:pt x="234" y="56"/>
                </a:cubicBezTo>
                <a:cubicBezTo>
                  <a:pt x="230" y="50"/>
                  <a:pt x="224" y="43"/>
                  <a:pt x="219" y="37"/>
                </a:cubicBezTo>
                <a:cubicBezTo>
                  <a:pt x="213" y="32"/>
                  <a:pt x="206" y="26"/>
                  <a:pt x="200" y="22"/>
                </a:cubicBezTo>
                <a:cubicBezTo>
                  <a:pt x="193" y="17"/>
                  <a:pt x="185" y="13"/>
                  <a:pt x="178" y="10"/>
                </a:cubicBezTo>
                <a:cubicBezTo>
                  <a:pt x="170" y="7"/>
                  <a:pt x="162" y="4"/>
                  <a:pt x="154" y="3"/>
                </a:cubicBezTo>
                <a:cubicBezTo>
                  <a:pt x="145" y="1"/>
                  <a:pt x="137" y="0"/>
                  <a:pt x="128" y="0"/>
                </a:cubicBezTo>
                <a:cubicBezTo>
                  <a:pt x="119" y="0"/>
                  <a:pt x="111" y="1"/>
                  <a:pt x="102" y="3"/>
                </a:cubicBezTo>
                <a:cubicBezTo>
                  <a:pt x="94" y="4"/>
                  <a:pt x="86" y="7"/>
                  <a:pt x="78" y="10"/>
                </a:cubicBezTo>
                <a:cubicBezTo>
                  <a:pt x="71" y="13"/>
                  <a:pt x="63" y="17"/>
                  <a:pt x="56" y="22"/>
                </a:cubicBezTo>
                <a:cubicBezTo>
                  <a:pt x="50" y="26"/>
                  <a:pt x="43" y="32"/>
                  <a:pt x="37" y="37"/>
                </a:cubicBezTo>
                <a:cubicBezTo>
                  <a:pt x="32" y="43"/>
                  <a:pt x="26" y="50"/>
                  <a:pt x="22" y="56"/>
                </a:cubicBezTo>
                <a:cubicBezTo>
                  <a:pt x="17" y="63"/>
                  <a:pt x="13" y="71"/>
                  <a:pt x="10" y="78"/>
                </a:cubicBezTo>
                <a:cubicBezTo>
                  <a:pt x="7" y="86"/>
                  <a:pt x="4" y="94"/>
                  <a:pt x="3" y="102"/>
                </a:cubicBezTo>
                <a:cubicBezTo>
                  <a:pt x="1" y="111"/>
                  <a:pt x="0" y="119"/>
                  <a:pt x="0" y="128"/>
                </a:cubicBezTo>
                <a:cubicBezTo>
                  <a:pt x="0" y="137"/>
                  <a:pt x="1" y="145"/>
                  <a:pt x="3" y="154"/>
                </a:cubicBezTo>
                <a:cubicBezTo>
                  <a:pt x="4" y="162"/>
                  <a:pt x="7" y="170"/>
                  <a:pt x="10" y="178"/>
                </a:cubicBezTo>
                <a:cubicBezTo>
                  <a:pt x="13" y="185"/>
                  <a:pt x="17" y="193"/>
                  <a:pt x="22" y="200"/>
                </a:cubicBezTo>
                <a:cubicBezTo>
                  <a:pt x="26" y="206"/>
                  <a:pt x="32" y="213"/>
                  <a:pt x="37" y="219"/>
                </a:cubicBezTo>
                <a:cubicBezTo>
                  <a:pt x="43" y="224"/>
                  <a:pt x="50" y="230"/>
                  <a:pt x="56" y="234"/>
                </a:cubicBezTo>
                <a:cubicBezTo>
                  <a:pt x="63" y="239"/>
                  <a:pt x="71" y="243"/>
                  <a:pt x="78" y="246"/>
                </a:cubicBezTo>
                <a:cubicBezTo>
                  <a:pt x="86" y="249"/>
                  <a:pt x="94" y="252"/>
                  <a:pt x="102" y="253"/>
                </a:cubicBezTo>
                <a:cubicBezTo>
                  <a:pt x="111" y="255"/>
                  <a:pt x="119" y="256"/>
                  <a:pt x="128" y="256"/>
                </a:cubicBezTo>
                <a:cubicBezTo>
                  <a:pt x="137" y="256"/>
                  <a:pt x="145" y="255"/>
                  <a:pt x="154" y="253"/>
                </a:cubicBezTo>
                <a:cubicBezTo>
                  <a:pt x="162" y="252"/>
                  <a:pt x="170" y="249"/>
                  <a:pt x="178" y="246"/>
                </a:cubicBezTo>
                <a:cubicBezTo>
                  <a:pt x="185" y="243"/>
                  <a:pt x="193" y="239"/>
                  <a:pt x="200" y="234"/>
                </a:cubicBezTo>
                <a:cubicBezTo>
                  <a:pt x="206" y="230"/>
                  <a:pt x="213" y="224"/>
                  <a:pt x="219" y="219"/>
                </a:cubicBezTo>
                <a:cubicBezTo>
                  <a:pt x="224" y="213"/>
                  <a:pt x="230" y="206"/>
                  <a:pt x="234" y="200"/>
                </a:cubicBezTo>
                <a:cubicBezTo>
                  <a:pt x="239" y="193"/>
                  <a:pt x="243" y="185"/>
                  <a:pt x="246" y="178"/>
                </a:cubicBezTo>
                <a:cubicBezTo>
                  <a:pt x="249" y="170"/>
                  <a:pt x="252" y="162"/>
                  <a:pt x="253" y="154"/>
                </a:cubicBezTo>
                <a:cubicBezTo>
                  <a:pt x="255" y="145"/>
                  <a:pt x="256" y="137"/>
                  <a:pt x="256" y="128"/>
                </a:cubicBezTo>
                <a:cubicBezTo>
                  <a:pt x="256" y="119"/>
                  <a:pt x="255" y="111"/>
                  <a:pt x="253" y="102"/>
                </a:cubicBezTo>
                <a:moveTo>
                  <a:pt x="237" y="127"/>
                </a:moveTo>
                <a:cubicBezTo>
                  <a:pt x="236" y="127"/>
                  <a:pt x="199" y="119"/>
                  <a:pt x="161" y="123"/>
                </a:cubicBezTo>
                <a:cubicBezTo>
                  <a:pt x="160" y="121"/>
                  <a:pt x="160" y="120"/>
                  <a:pt x="159" y="118"/>
                </a:cubicBezTo>
                <a:cubicBezTo>
                  <a:pt x="157" y="112"/>
                  <a:pt x="154" y="107"/>
                  <a:pt x="152" y="102"/>
                </a:cubicBezTo>
                <a:cubicBezTo>
                  <a:pt x="195" y="84"/>
                  <a:pt x="212" y="59"/>
                  <a:pt x="212" y="59"/>
                </a:cubicBezTo>
                <a:cubicBezTo>
                  <a:pt x="228" y="77"/>
                  <a:pt x="237" y="101"/>
                  <a:pt x="237" y="127"/>
                </a:cubicBezTo>
                <a:moveTo>
                  <a:pt x="200" y="46"/>
                </a:moveTo>
                <a:cubicBezTo>
                  <a:pt x="200" y="46"/>
                  <a:pt x="184" y="70"/>
                  <a:pt x="143" y="86"/>
                </a:cubicBezTo>
                <a:cubicBezTo>
                  <a:pt x="124" y="51"/>
                  <a:pt x="104" y="24"/>
                  <a:pt x="102" y="22"/>
                </a:cubicBezTo>
                <a:cubicBezTo>
                  <a:pt x="111" y="20"/>
                  <a:pt x="119" y="19"/>
                  <a:pt x="128" y="19"/>
                </a:cubicBezTo>
                <a:cubicBezTo>
                  <a:pt x="156" y="19"/>
                  <a:pt x="181" y="29"/>
                  <a:pt x="200" y="46"/>
                </a:cubicBezTo>
                <a:moveTo>
                  <a:pt x="102" y="22"/>
                </a:moveTo>
                <a:cubicBezTo>
                  <a:pt x="102" y="22"/>
                  <a:pt x="102" y="22"/>
                  <a:pt x="102" y="22"/>
                </a:cubicBezTo>
                <a:cubicBezTo>
                  <a:pt x="102" y="22"/>
                  <a:pt x="102" y="22"/>
                  <a:pt x="101" y="22"/>
                </a:cubicBezTo>
                <a:cubicBezTo>
                  <a:pt x="102" y="22"/>
                  <a:pt x="102" y="22"/>
                  <a:pt x="102" y="22"/>
                </a:cubicBezTo>
                <a:moveTo>
                  <a:pt x="81" y="29"/>
                </a:moveTo>
                <a:cubicBezTo>
                  <a:pt x="83" y="31"/>
                  <a:pt x="103" y="58"/>
                  <a:pt x="122" y="92"/>
                </a:cubicBezTo>
                <a:cubicBezTo>
                  <a:pt x="69" y="106"/>
                  <a:pt x="24" y="106"/>
                  <a:pt x="21" y="105"/>
                </a:cubicBezTo>
                <a:cubicBezTo>
                  <a:pt x="28" y="72"/>
                  <a:pt x="51" y="44"/>
                  <a:pt x="81" y="29"/>
                </a:cubicBezTo>
                <a:moveTo>
                  <a:pt x="19" y="128"/>
                </a:moveTo>
                <a:cubicBezTo>
                  <a:pt x="19" y="127"/>
                  <a:pt x="19" y="126"/>
                  <a:pt x="19" y="125"/>
                </a:cubicBezTo>
                <a:cubicBezTo>
                  <a:pt x="21" y="125"/>
                  <a:pt x="75" y="126"/>
                  <a:pt x="131" y="109"/>
                </a:cubicBezTo>
                <a:cubicBezTo>
                  <a:pt x="134" y="115"/>
                  <a:pt x="137" y="121"/>
                  <a:pt x="140" y="128"/>
                </a:cubicBezTo>
                <a:cubicBezTo>
                  <a:pt x="138" y="128"/>
                  <a:pt x="137" y="128"/>
                  <a:pt x="136" y="129"/>
                </a:cubicBezTo>
                <a:cubicBezTo>
                  <a:pt x="77" y="148"/>
                  <a:pt x="47" y="201"/>
                  <a:pt x="47" y="201"/>
                </a:cubicBezTo>
                <a:cubicBezTo>
                  <a:pt x="47" y="201"/>
                  <a:pt x="47" y="201"/>
                  <a:pt x="47" y="201"/>
                </a:cubicBezTo>
                <a:cubicBezTo>
                  <a:pt x="29" y="182"/>
                  <a:pt x="19" y="156"/>
                  <a:pt x="19" y="128"/>
                </a:cubicBezTo>
                <a:moveTo>
                  <a:pt x="128" y="237"/>
                </a:moveTo>
                <a:cubicBezTo>
                  <a:pt x="102" y="237"/>
                  <a:pt x="77" y="228"/>
                  <a:pt x="58" y="212"/>
                </a:cubicBezTo>
                <a:cubicBezTo>
                  <a:pt x="60" y="213"/>
                  <a:pt x="61" y="214"/>
                  <a:pt x="61" y="214"/>
                </a:cubicBezTo>
                <a:cubicBezTo>
                  <a:pt x="61" y="214"/>
                  <a:pt x="82" y="168"/>
                  <a:pt x="147" y="146"/>
                </a:cubicBezTo>
                <a:cubicBezTo>
                  <a:pt x="147" y="146"/>
                  <a:pt x="147" y="146"/>
                  <a:pt x="147" y="146"/>
                </a:cubicBezTo>
                <a:cubicBezTo>
                  <a:pt x="163" y="186"/>
                  <a:pt x="169" y="219"/>
                  <a:pt x="171" y="229"/>
                </a:cubicBezTo>
                <a:cubicBezTo>
                  <a:pt x="158" y="234"/>
                  <a:pt x="143" y="237"/>
                  <a:pt x="128" y="237"/>
                </a:cubicBezTo>
                <a:moveTo>
                  <a:pt x="189" y="219"/>
                </a:moveTo>
                <a:cubicBezTo>
                  <a:pt x="188" y="212"/>
                  <a:pt x="182" y="180"/>
                  <a:pt x="168" y="141"/>
                </a:cubicBezTo>
                <a:cubicBezTo>
                  <a:pt x="203" y="135"/>
                  <a:pt x="234" y="145"/>
                  <a:pt x="236" y="145"/>
                </a:cubicBezTo>
                <a:cubicBezTo>
                  <a:pt x="231" y="176"/>
                  <a:pt x="214" y="202"/>
                  <a:pt x="189" y="219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1" name="Freeform 23"/>
          <p:cNvSpPr>
            <a:spLocks noEditPoints="1"/>
          </p:cNvSpPr>
          <p:nvPr/>
        </p:nvSpPr>
        <p:spPr bwMode="auto">
          <a:xfrm>
            <a:off x="5513697" y="2451529"/>
            <a:ext cx="526675" cy="335336"/>
          </a:xfrm>
          <a:custGeom>
            <a:avLst/>
            <a:gdLst>
              <a:gd name="T0" fmla="*/ 276004 w 258"/>
              <a:gd name="T1" fmla="*/ 26329 h 164"/>
              <a:gd name="T2" fmla="*/ 381148 w 258"/>
              <a:gd name="T3" fmla="*/ 26329 h 164"/>
              <a:gd name="T4" fmla="*/ 381148 w 258"/>
              <a:gd name="T5" fmla="*/ 52659 h 164"/>
              <a:gd name="T6" fmla="*/ 276004 w 258"/>
              <a:gd name="T7" fmla="*/ 52659 h 164"/>
              <a:gd name="T8" fmla="*/ 276004 w 258"/>
              <a:gd name="T9" fmla="*/ 26329 h 164"/>
              <a:gd name="T10" fmla="*/ 420577 w 258"/>
              <a:gd name="T11" fmla="*/ 184305 h 164"/>
              <a:gd name="T12" fmla="*/ 284218 w 258"/>
              <a:gd name="T13" fmla="*/ 184305 h 164"/>
              <a:gd name="T14" fmla="*/ 330219 w 258"/>
              <a:gd name="T15" fmla="*/ 230381 h 164"/>
              <a:gd name="T16" fmla="*/ 371291 w 258"/>
              <a:gd name="T17" fmla="*/ 212280 h 164"/>
              <a:gd name="T18" fmla="*/ 414006 w 258"/>
              <a:gd name="T19" fmla="*/ 212280 h 164"/>
              <a:gd name="T20" fmla="*/ 328576 w 258"/>
              <a:gd name="T21" fmla="*/ 269875 h 164"/>
              <a:gd name="T22" fmla="*/ 231646 w 258"/>
              <a:gd name="T23" fmla="*/ 169495 h 164"/>
              <a:gd name="T24" fmla="*/ 328576 w 258"/>
              <a:gd name="T25" fmla="*/ 69114 h 164"/>
              <a:gd name="T26" fmla="*/ 420577 w 258"/>
              <a:gd name="T27" fmla="*/ 184305 h 164"/>
              <a:gd name="T28" fmla="*/ 284218 w 258"/>
              <a:gd name="T29" fmla="*/ 146457 h 164"/>
              <a:gd name="T30" fmla="*/ 368005 w 258"/>
              <a:gd name="T31" fmla="*/ 146457 h 164"/>
              <a:gd name="T32" fmla="*/ 326933 w 258"/>
              <a:gd name="T33" fmla="*/ 108608 h 164"/>
              <a:gd name="T34" fmla="*/ 284218 w 258"/>
              <a:gd name="T35" fmla="*/ 146457 h 164"/>
              <a:gd name="T36" fmla="*/ 218503 w 258"/>
              <a:gd name="T37" fmla="*/ 187596 h 164"/>
              <a:gd name="T38" fmla="*/ 126502 w 258"/>
              <a:gd name="T39" fmla="*/ 264938 h 164"/>
              <a:gd name="T40" fmla="*/ 0 w 258"/>
              <a:gd name="T41" fmla="*/ 264938 h 164"/>
              <a:gd name="T42" fmla="*/ 0 w 258"/>
              <a:gd name="T43" fmla="*/ 0 h 164"/>
              <a:gd name="T44" fmla="*/ 123216 w 258"/>
              <a:gd name="T45" fmla="*/ 0 h 164"/>
              <a:gd name="T46" fmla="*/ 207003 w 258"/>
              <a:gd name="T47" fmla="*/ 67469 h 164"/>
              <a:gd name="T48" fmla="*/ 170860 w 258"/>
              <a:gd name="T49" fmla="*/ 121773 h 164"/>
              <a:gd name="T50" fmla="*/ 218503 w 258"/>
              <a:gd name="T51" fmla="*/ 187596 h 164"/>
              <a:gd name="T52" fmla="*/ 106787 w 258"/>
              <a:gd name="T53" fmla="*/ 44431 h 164"/>
              <a:gd name="T54" fmla="*/ 52572 w 258"/>
              <a:gd name="T55" fmla="*/ 44431 h 164"/>
              <a:gd name="T56" fmla="*/ 52572 w 258"/>
              <a:gd name="T57" fmla="*/ 105317 h 164"/>
              <a:gd name="T58" fmla="*/ 110073 w 258"/>
              <a:gd name="T59" fmla="*/ 105317 h 164"/>
              <a:gd name="T60" fmla="*/ 146216 w 258"/>
              <a:gd name="T61" fmla="*/ 74051 h 164"/>
              <a:gd name="T62" fmla="*/ 106787 w 258"/>
              <a:gd name="T63" fmla="*/ 44431 h 164"/>
              <a:gd name="T64" fmla="*/ 115002 w 258"/>
              <a:gd name="T65" fmla="*/ 144811 h 164"/>
              <a:gd name="T66" fmla="*/ 52572 w 258"/>
              <a:gd name="T67" fmla="*/ 144811 h 164"/>
              <a:gd name="T68" fmla="*/ 52572 w 258"/>
              <a:gd name="T69" fmla="*/ 217216 h 164"/>
              <a:gd name="T70" fmla="*/ 113359 w 258"/>
              <a:gd name="T71" fmla="*/ 217216 h 164"/>
              <a:gd name="T72" fmla="*/ 156074 w 258"/>
              <a:gd name="T73" fmla="*/ 182659 h 164"/>
              <a:gd name="T74" fmla="*/ 115002 w 258"/>
              <a:gd name="T75" fmla="*/ 144811 h 16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258" h="164">
                <a:moveTo>
                  <a:pt x="168" y="16"/>
                </a:moveTo>
                <a:cubicBezTo>
                  <a:pt x="232" y="16"/>
                  <a:pt x="232" y="16"/>
                  <a:pt x="232" y="16"/>
                </a:cubicBezTo>
                <a:cubicBezTo>
                  <a:pt x="232" y="32"/>
                  <a:pt x="232" y="32"/>
                  <a:pt x="232" y="32"/>
                </a:cubicBezTo>
                <a:cubicBezTo>
                  <a:pt x="168" y="32"/>
                  <a:pt x="168" y="32"/>
                  <a:pt x="168" y="32"/>
                </a:cubicBezTo>
                <a:lnTo>
                  <a:pt x="168" y="16"/>
                </a:lnTo>
                <a:close/>
                <a:moveTo>
                  <a:pt x="256" y="112"/>
                </a:moveTo>
                <a:cubicBezTo>
                  <a:pt x="173" y="112"/>
                  <a:pt x="173" y="112"/>
                  <a:pt x="173" y="112"/>
                </a:cubicBezTo>
                <a:cubicBezTo>
                  <a:pt x="174" y="133"/>
                  <a:pt x="184" y="140"/>
                  <a:pt x="201" y="140"/>
                </a:cubicBezTo>
                <a:cubicBezTo>
                  <a:pt x="214" y="140"/>
                  <a:pt x="224" y="136"/>
                  <a:pt x="226" y="129"/>
                </a:cubicBezTo>
                <a:cubicBezTo>
                  <a:pt x="252" y="129"/>
                  <a:pt x="252" y="129"/>
                  <a:pt x="252" y="129"/>
                </a:cubicBezTo>
                <a:cubicBezTo>
                  <a:pt x="243" y="156"/>
                  <a:pt x="226" y="164"/>
                  <a:pt x="200" y="164"/>
                </a:cubicBezTo>
                <a:cubicBezTo>
                  <a:pt x="164" y="164"/>
                  <a:pt x="141" y="139"/>
                  <a:pt x="141" y="103"/>
                </a:cubicBezTo>
                <a:cubicBezTo>
                  <a:pt x="141" y="68"/>
                  <a:pt x="165" y="42"/>
                  <a:pt x="200" y="42"/>
                </a:cubicBezTo>
                <a:cubicBezTo>
                  <a:pt x="239" y="42"/>
                  <a:pt x="258" y="77"/>
                  <a:pt x="256" y="112"/>
                </a:cubicBezTo>
                <a:moveTo>
                  <a:pt x="173" y="89"/>
                </a:moveTo>
                <a:cubicBezTo>
                  <a:pt x="224" y="89"/>
                  <a:pt x="224" y="89"/>
                  <a:pt x="224" y="89"/>
                </a:cubicBezTo>
                <a:cubicBezTo>
                  <a:pt x="222" y="73"/>
                  <a:pt x="215" y="66"/>
                  <a:pt x="199" y="66"/>
                </a:cubicBezTo>
                <a:cubicBezTo>
                  <a:pt x="179" y="66"/>
                  <a:pt x="173" y="80"/>
                  <a:pt x="173" y="89"/>
                </a:cubicBezTo>
                <a:moveTo>
                  <a:pt x="133" y="114"/>
                </a:moveTo>
                <a:cubicBezTo>
                  <a:pt x="133" y="147"/>
                  <a:pt x="106" y="161"/>
                  <a:pt x="77" y="161"/>
                </a:cubicBezTo>
                <a:cubicBezTo>
                  <a:pt x="0" y="161"/>
                  <a:pt x="0" y="161"/>
                  <a:pt x="0" y="161"/>
                </a:cubicBezTo>
                <a:cubicBezTo>
                  <a:pt x="0" y="0"/>
                  <a:pt x="0" y="0"/>
                  <a:pt x="0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105" y="0"/>
                  <a:pt x="126" y="11"/>
                  <a:pt x="126" y="41"/>
                </a:cubicBezTo>
                <a:cubicBezTo>
                  <a:pt x="126" y="56"/>
                  <a:pt x="118" y="67"/>
                  <a:pt x="104" y="74"/>
                </a:cubicBezTo>
                <a:cubicBezTo>
                  <a:pt x="123" y="80"/>
                  <a:pt x="133" y="95"/>
                  <a:pt x="133" y="114"/>
                </a:cubicBezTo>
                <a:moveTo>
                  <a:pt x="65" y="27"/>
                </a:moveTo>
                <a:cubicBezTo>
                  <a:pt x="32" y="27"/>
                  <a:pt x="32" y="27"/>
                  <a:pt x="32" y="27"/>
                </a:cubicBezTo>
                <a:cubicBezTo>
                  <a:pt x="32" y="64"/>
                  <a:pt x="32" y="64"/>
                  <a:pt x="32" y="64"/>
                </a:cubicBezTo>
                <a:cubicBezTo>
                  <a:pt x="67" y="64"/>
                  <a:pt x="67" y="64"/>
                  <a:pt x="67" y="64"/>
                </a:cubicBezTo>
                <a:cubicBezTo>
                  <a:pt x="80" y="64"/>
                  <a:pt x="89" y="59"/>
                  <a:pt x="89" y="45"/>
                </a:cubicBezTo>
                <a:cubicBezTo>
                  <a:pt x="89" y="30"/>
                  <a:pt x="77" y="27"/>
                  <a:pt x="65" y="27"/>
                </a:cubicBezTo>
                <a:moveTo>
                  <a:pt x="70" y="88"/>
                </a:moveTo>
                <a:cubicBezTo>
                  <a:pt x="32" y="88"/>
                  <a:pt x="32" y="88"/>
                  <a:pt x="32" y="88"/>
                </a:cubicBezTo>
                <a:cubicBezTo>
                  <a:pt x="32" y="132"/>
                  <a:pt x="32" y="132"/>
                  <a:pt x="32" y="132"/>
                </a:cubicBezTo>
                <a:cubicBezTo>
                  <a:pt x="69" y="132"/>
                  <a:pt x="69" y="132"/>
                  <a:pt x="69" y="132"/>
                </a:cubicBezTo>
                <a:cubicBezTo>
                  <a:pt x="83" y="132"/>
                  <a:pt x="95" y="128"/>
                  <a:pt x="95" y="111"/>
                </a:cubicBezTo>
                <a:cubicBezTo>
                  <a:pt x="95" y="95"/>
                  <a:pt x="85" y="88"/>
                  <a:pt x="70" y="88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2" name="Freeform 24"/>
          <p:cNvSpPr>
            <a:spLocks noEditPoints="1"/>
          </p:cNvSpPr>
          <p:nvPr/>
        </p:nvSpPr>
        <p:spPr bwMode="auto">
          <a:xfrm>
            <a:off x="4598427" y="2352901"/>
            <a:ext cx="522730" cy="522729"/>
          </a:xfrm>
          <a:custGeom>
            <a:avLst/>
            <a:gdLst>
              <a:gd name="T0" fmla="*/ 0 w 265"/>
              <a:gd name="T1" fmla="*/ 360362 h 265"/>
              <a:gd name="T2" fmla="*/ 169863 w 265"/>
              <a:gd name="T3" fmla="*/ 385762 h 265"/>
              <a:gd name="T4" fmla="*/ 169863 w 265"/>
              <a:gd name="T5" fmla="*/ 222250 h 265"/>
              <a:gd name="T6" fmla="*/ 0 w 265"/>
              <a:gd name="T7" fmla="*/ 222250 h 265"/>
              <a:gd name="T8" fmla="*/ 0 w 265"/>
              <a:gd name="T9" fmla="*/ 360362 h 265"/>
              <a:gd name="T10" fmla="*/ 0 w 265"/>
              <a:gd name="T11" fmla="*/ 198437 h 265"/>
              <a:gd name="T12" fmla="*/ 169863 w 265"/>
              <a:gd name="T13" fmla="*/ 198437 h 265"/>
              <a:gd name="T14" fmla="*/ 169863 w 265"/>
              <a:gd name="T15" fmla="*/ 36512 h 265"/>
              <a:gd name="T16" fmla="*/ 0 w 265"/>
              <a:gd name="T17" fmla="*/ 60325 h 265"/>
              <a:gd name="T18" fmla="*/ 0 w 265"/>
              <a:gd name="T19" fmla="*/ 198437 h 265"/>
              <a:gd name="T20" fmla="*/ 192088 w 265"/>
              <a:gd name="T21" fmla="*/ 388937 h 265"/>
              <a:gd name="T22" fmla="*/ 420688 w 265"/>
              <a:gd name="T23" fmla="*/ 420687 h 265"/>
              <a:gd name="T24" fmla="*/ 420688 w 265"/>
              <a:gd name="T25" fmla="*/ 222250 h 265"/>
              <a:gd name="T26" fmla="*/ 192088 w 265"/>
              <a:gd name="T27" fmla="*/ 222250 h 265"/>
              <a:gd name="T28" fmla="*/ 192088 w 265"/>
              <a:gd name="T29" fmla="*/ 388937 h 265"/>
              <a:gd name="T30" fmla="*/ 192088 w 265"/>
              <a:gd name="T31" fmla="*/ 33337 h 265"/>
              <a:gd name="T32" fmla="*/ 192088 w 265"/>
              <a:gd name="T33" fmla="*/ 198437 h 265"/>
              <a:gd name="T34" fmla="*/ 420688 w 265"/>
              <a:gd name="T35" fmla="*/ 198437 h 265"/>
              <a:gd name="T36" fmla="*/ 420688 w 265"/>
              <a:gd name="T37" fmla="*/ 0 h 265"/>
              <a:gd name="T38" fmla="*/ 192088 w 265"/>
              <a:gd name="T39" fmla="*/ 33337 h 265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265" h="265">
                <a:moveTo>
                  <a:pt x="0" y="227"/>
                </a:moveTo>
                <a:lnTo>
                  <a:pt x="107" y="243"/>
                </a:lnTo>
                <a:lnTo>
                  <a:pt x="107" y="140"/>
                </a:lnTo>
                <a:lnTo>
                  <a:pt x="0" y="140"/>
                </a:lnTo>
                <a:lnTo>
                  <a:pt x="0" y="227"/>
                </a:lnTo>
                <a:close/>
                <a:moveTo>
                  <a:pt x="0" y="125"/>
                </a:moveTo>
                <a:lnTo>
                  <a:pt x="107" y="125"/>
                </a:lnTo>
                <a:lnTo>
                  <a:pt x="107" y="23"/>
                </a:lnTo>
                <a:lnTo>
                  <a:pt x="0" y="38"/>
                </a:lnTo>
                <a:lnTo>
                  <a:pt x="0" y="125"/>
                </a:lnTo>
                <a:close/>
                <a:moveTo>
                  <a:pt x="121" y="245"/>
                </a:moveTo>
                <a:lnTo>
                  <a:pt x="265" y="265"/>
                </a:lnTo>
                <a:lnTo>
                  <a:pt x="265" y="140"/>
                </a:lnTo>
                <a:lnTo>
                  <a:pt x="121" y="140"/>
                </a:lnTo>
                <a:lnTo>
                  <a:pt x="121" y="245"/>
                </a:lnTo>
                <a:close/>
                <a:moveTo>
                  <a:pt x="121" y="21"/>
                </a:moveTo>
                <a:lnTo>
                  <a:pt x="121" y="125"/>
                </a:lnTo>
                <a:lnTo>
                  <a:pt x="265" y="125"/>
                </a:lnTo>
                <a:lnTo>
                  <a:pt x="265" y="0"/>
                </a:lnTo>
                <a:lnTo>
                  <a:pt x="121" y="2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3" name="Freeform 25"/>
          <p:cNvSpPr>
            <a:spLocks noEditPoints="1"/>
          </p:cNvSpPr>
          <p:nvPr/>
        </p:nvSpPr>
        <p:spPr bwMode="auto">
          <a:xfrm>
            <a:off x="3683157" y="2368681"/>
            <a:ext cx="522730" cy="499058"/>
          </a:xfrm>
          <a:custGeom>
            <a:avLst/>
            <a:gdLst>
              <a:gd name="T0" fmla="*/ 381249 w 256"/>
              <a:gd name="T1" fmla="*/ 202465 h 244"/>
              <a:gd name="T2" fmla="*/ 381249 w 256"/>
              <a:gd name="T3" fmla="*/ 202465 h 244"/>
              <a:gd name="T4" fmla="*/ 381249 w 256"/>
              <a:gd name="T5" fmla="*/ 202465 h 244"/>
              <a:gd name="T6" fmla="*/ 307299 w 256"/>
              <a:gd name="T7" fmla="*/ 222217 h 244"/>
              <a:gd name="T8" fmla="*/ 223491 w 256"/>
              <a:gd name="T9" fmla="*/ 192588 h 244"/>
              <a:gd name="T10" fmla="*/ 223491 w 256"/>
              <a:gd name="T11" fmla="*/ 192588 h 244"/>
              <a:gd name="T12" fmla="*/ 262930 w 256"/>
              <a:gd name="T13" fmla="*/ 46089 h 244"/>
              <a:gd name="T14" fmla="*/ 345096 w 256"/>
              <a:gd name="T15" fmla="*/ 75718 h 244"/>
              <a:gd name="T16" fmla="*/ 420688 w 256"/>
              <a:gd name="T17" fmla="*/ 57612 h 244"/>
              <a:gd name="T18" fmla="*/ 381249 w 256"/>
              <a:gd name="T19" fmla="*/ 202465 h 244"/>
              <a:gd name="T20" fmla="*/ 123248 w 256"/>
              <a:gd name="T21" fmla="*/ 144853 h 244"/>
              <a:gd name="T22" fmla="*/ 121605 w 256"/>
              <a:gd name="T23" fmla="*/ 144853 h 244"/>
              <a:gd name="T24" fmla="*/ 47656 w 256"/>
              <a:gd name="T25" fmla="*/ 162959 h 244"/>
              <a:gd name="T26" fmla="*/ 85452 w 256"/>
              <a:gd name="T27" fmla="*/ 18107 h 244"/>
              <a:gd name="T28" fmla="*/ 159401 w 256"/>
              <a:gd name="T29" fmla="*/ 0 h 244"/>
              <a:gd name="T30" fmla="*/ 159401 w 256"/>
              <a:gd name="T31" fmla="*/ 0 h 244"/>
              <a:gd name="T32" fmla="*/ 190624 w 256"/>
              <a:gd name="T33" fmla="*/ 3292 h 244"/>
              <a:gd name="T34" fmla="*/ 238280 w 256"/>
              <a:gd name="T35" fmla="*/ 27983 h 244"/>
              <a:gd name="T36" fmla="*/ 238280 w 256"/>
              <a:gd name="T37" fmla="*/ 27983 h 244"/>
              <a:gd name="T38" fmla="*/ 198841 w 256"/>
              <a:gd name="T39" fmla="*/ 172836 h 244"/>
              <a:gd name="T40" fmla="*/ 123248 w 256"/>
              <a:gd name="T41" fmla="*/ 144853 h 244"/>
              <a:gd name="T42" fmla="*/ 108459 w 256"/>
              <a:gd name="T43" fmla="*/ 179420 h 244"/>
              <a:gd name="T44" fmla="*/ 116675 w 256"/>
              <a:gd name="T45" fmla="*/ 179420 h 244"/>
              <a:gd name="T46" fmla="*/ 172548 w 256"/>
              <a:gd name="T47" fmla="*/ 195880 h 244"/>
              <a:gd name="T48" fmla="*/ 190624 w 256"/>
              <a:gd name="T49" fmla="*/ 207403 h 244"/>
              <a:gd name="T50" fmla="*/ 151185 w 256"/>
              <a:gd name="T51" fmla="*/ 355548 h 244"/>
              <a:gd name="T52" fmla="*/ 73949 w 256"/>
              <a:gd name="T53" fmla="*/ 327565 h 244"/>
              <a:gd name="T54" fmla="*/ 0 w 256"/>
              <a:gd name="T55" fmla="*/ 344025 h 244"/>
              <a:gd name="T56" fmla="*/ 39440 w 256"/>
              <a:gd name="T57" fmla="*/ 199172 h 244"/>
              <a:gd name="T58" fmla="*/ 52586 w 256"/>
              <a:gd name="T59" fmla="*/ 194234 h 244"/>
              <a:gd name="T60" fmla="*/ 108459 w 256"/>
              <a:gd name="T61" fmla="*/ 179420 h 244"/>
              <a:gd name="T62" fmla="*/ 297440 w 256"/>
              <a:gd name="T63" fmla="*/ 255138 h 244"/>
              <a:gd name="T64" fmla="*/ 371389 w 256"/>
              <a:gd name="T65" fmla="*/ 240324 h 244"/>
              <a:gd name="T66" fmla="*/ 333592 w 256"/>
              <a:gd name="T67" fmla="*/ 381884 h 244"/>
              <a:gd name="T68" fmla="*/ 254713 w 256"/>
              <a:gd name="T69" fmla="*/ 401637 h 244"/>
              <a:gd name="T70" fmla="*/ 175834 w 256"/>
              <a:gd name="T71" fmla="*/ 372008 h 244"/>
              <a:gd name="T72" fmla="*/ 213631 w 256"/>
              <a:gd name="T73" fmla="*/ 225509 h 244"/>
              <a:gd name="T74" fmla="*/ 297440 w 256"/>
              <a:gd name="T75" fmla="*/ 255138 h 24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256" h="244">
                <a:moveTo>
                  <a:pt x="232" y="123"/>
                </a:moveTo>
                <a:cubicBezTo>
                  <a:pt x="232" y="123"/>
                  <a:pt x="232" y="123"/>
                  <a:pt x="232" y="123"/>
                </a:cubicBezTo>
                <a:cubicBezTo>
                  <a:pt x="232" y="123"/>
                  <a:pt x="232" y="123"/>
                  <a:pt x="232" y="123"/>
                </a:cubicBezTo>
                <a:cubicBezTo>
                  <a:pt x="216" y="131"/>
                  <a:pt x="200" y="135"/>
                  <a:pt x="187" y="135"/>
                </a:cubicBezTo>
                <a:cubicBezTo>
                  <a:pt x="166" y="135"/>
                  <a:pt x="149" y="127"/>
                  <a:pt x="136" y="117"/>
                </a:cubicBezTo>
                <a:cubicBezTo>
                  <a:pt x="136" y="117"/>
                  <a:pt x="136" y="117"/>
                  <a:pt x="136" y="117"/>
                </a:cubicBezTo>
                <a:cubicBezTo>
                  <a:pt x="160" y="28"/>
                  <a:pt x="160" y="28"/>
                  <a:pt x="160" y="28"/>
                </a:cubicBezTo>
                <a:cubicBezTo>
                  <a:pt x="167" y="34"/>
                  <a:pt x="184" y="46"/>
                  <a:pt x="210" y="46"/>
                </a:cubicBezTo>
                <a:cubicBezTo>
                  <a:pt x="223" y="46"/>
                  <a:pt x="239" y="43"/>
                  <a:pt x="256" y="35"/>
                </a:cubicBezTo>
                <a:lnTo>
                  <a:pt x="232" y="123"/>
                </a:lnTo>
                <a:close/>
                <a:moveTo>
                  <a:pt x="75" y="88"/>
                </a:moveTo>
                <a:cubicBezTo>
                  <a:pt x="74" y="88"/>
                  <a:pt x="74" y="88"/>
                  <a:pt x="74" y="88"/>
                </a:cubicBezTo>
                <a:cubicBezTo>
                  <a:pt x="62" y="88"/>
                  <a:pt x="47" y="91"/>
                  <a:pt x="29" y="99"/>
                </a:cubicBezTo>
                <a:cubicBezTo>
                  <a:pt x="52" y="11"/>
                  <a:pt x="52" y="11"/>
                  <a:pt x="52" y="11"/>
                </a:cubicBezTo>
                <a:cubicBezTo>
                  <a:pt x="70" y="3"/>
                  <a:pt x="85" y="0"/>
                  <a:pt x="97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104" y="0"/>
                  <a:pt x="110" y="1"/>
                  <a:pt x="116" y="2"/>
                </a:cubicBezTo>
                <a:cubicBezTo>
                  <a:pt x="128" y="6"/>
                  <a:pt x="145" y="17"/>
                  <a:pt x="145" y="17"/>
                </a:cubicBezTo>
                <a:cubicBezTo>
                  <a:pt x="145" y="17"/>
                  <a:pt x="145" y="17"/>
                  <a:pt x="145" y="17"/>
                </a:cubicBezTo>
                <a:cubicBezTo>
                  <a:pt x="140" y="35"/>
                  <a:pt x="125" y="88"/>
                  <a:pt x="121" y="105"/>
                </a:cubicBezTo>
                <a:cubicBezTo>
                  <a:pt x="108" y="96"/>
                  <a:pt x="94" y="88"/>
                  <a:pt x="75" y="88"/>
                </a:cubicBezTo>
                <a:moveTo>
                  <a:pt x="66" y="109"/>
                </a:moveTo>
                <a:cubicBezTo>
                  <a:pt x="68" y="109"/>
                  <a:pt x="69" y="109"/>
                  <a:pt x="71" y="109"/>
                </a:cubicBezTo>
                <a:cubicBezTo>
                  <a:pt x="84" y="109"/>
                  <a:pt x="96" y="114"/>
                  <a:pt x="105" y="119"/>
                </a:cubicBezTo>
                <a:cubicBezTo>
                  <a:pt x="109" y="121"/>
                  <a:pt x="113" y="124"/>
                  <a:pt x="116" y="126"/>
                </a:cubicBezTo>
                <a:cubicBezTo>
                  <a:pt x="113" y="138"/>
                  <a:pt x="96" y="198"/>
                  <a:pt x="92" y="216"/>
                </a:cubicBezTo>
                <a:cubicBezTo>
                  <a:pt x="78" y="207"/>
                  <a:pt x="65" y="199"/>
                  <a:pt x="45" y="199"/>
                </a:cubicBezTo>
                <a:cubicBezTo>
                  <a:pt x="32" y="199"/>
                  <a:pt x="18" y="202"/>
                  <a:pt x="0" y="209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6" y="120"/>
                  <a:pt x="29" y="119"/>
                  <a:pt x="32" y="118"/>
                </a:cubicBezTo>
                <a:cubicBezTo>
                  <a:pt x="40" y="114"/>
                  <a:pt x="53" y="111"/>
                  <a:pt x="66" y="109"/>
                </a:cubicBezTo>
                <a:moveTo>
                  <a:pt x="181" y="155"/>
                </a:moveTo>
                <a:cubicBezTo>
                  <a:pt x="194" y="155"/>
                  <a:pt x="209" y="153"/>
                  <a:pt x="226" y="146"/>
                </a:cubicBezTo>
                <a:cubicBezTo>
                  <a:pt x="203" y="232"/>
                  <a:pt x="203" y="232"/>
                  <a:pt x="203" y="232"/>
                </a:cubicBezTo>
                <a:cubicBezTo>
                  <a:pt x="184" y="241"/>
                  <a:pt x="168" y="244"/>
                  <a:pt x="155" y="244"/>
                </a:cubicBezTo>
                <a:cubicBezTo>
                  <a:pt x="134" y="244"/>
                  <a:pt x="107" y="226"/>
                  <a:pt x="107" y="226"/>
                </a:cubicBezTo>
                <a:cubicBezTo>
                  <a:pt x="130" y="137"/>
                  <a:pt x="130" y="137"/>
                  <a:pt x="130" y="137"/>
                </a:cubicBezTo>
                <a:cubicBezTo>
                  <a:pt x="137" y="143"/>
                  <a:pt x="154" y="155"/>
                  <a:pt x="181" y="155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4" name="Freeform 26"/>
          <p:cNvSpPr>
            <a:spLocks noEditPoints="1"/>
          </p:cNvSpPr>
          <p:nvPr/>
        </p:nvSpPr>
        <p:spPr bwMode="auto">
          <a:xfrm>
            <a:off x="2769861" y="2362763"/>
            <a:ext cx="522729" cy="497086"/>
          </a:xfrm>
          <a:custGeom>
            <a:avLst/>
            <a:gdLst>
              <a:gd name="T0" fmla="*/ 364815 w 256"/>
              <a:gd name="T1" fmla="*/ 251883 h 243"/>
              <a:gd name="T2" fmla="*/ 351668 w 256"/>
              <a:gd name="T3" fmla="*/ 225543 h 243"/>
              <a:gd name="T4" fmla="*/ 412470 w 256"/>
              <a:gd name="T5" fmla="*/ 176154 h 243"/>
              <a:gd name="T6" fmla="*/ 420687 w 256"/>
              <a:gd name="T7" fmla="*/ 242006 h 243"/>
              <a:gd name="T8" fmla="*/ 327018 w 256"/>
              <a:gd name="T9" fmla="*/ 217311 h 243"/>
              <a:gd name="T10" fmla="*/ 330305 w 256"/>
              <a:gd name="T11" fmla="*/ 220604 h 243"/>
              <a:gd name="T12" fmla="*/ 346738 w 256"/>
              <a:gd name="T13" fmla="*/ 251883 h 243"/>
              <a:gd name="T14" fmla="*/ 312229 w 256"/>
              <a:gd name="T15" fmla="*/ 276578 h 243"/>
              <a:gd name="T16" fmla="*/ 200484 w 256"/>
              <a:gd name="T17" fmla="*/ 4939 h 243"/>
              <a:gd name="T18" fmla="*/ 318802 w 256"/>
              <a:gd name="T19" fmla="*/ 200848 h 243"/>
              <a:gd name="T20" fmla="*/ 322088 w 256"/>
              <a:gd name="T21" fmla="*/ 207433 h 243"/>
              <a:gd name="T22" fmla="*/ 325375 w 256"/>
              <a:gd name="T23" fmla="*/ 212372 h 243"/>
              <a:gd name="T24" fmla="*/ 327018 w 256"/>
              <a:gd name="T25" fmla="*/ 217311 h 243"/>
              <a:gd name="T26" fmla="*/ 172547 w 256"/>
              <a:gd name="T27" fmla="*/ 195909 h 243"/>
              <a:gd name="T28" fmla="*/ 92025 w 256"/>
              <a:gd name="T29" fmla="*/ 339137 h 243"/>
              <a:gd name="T30" fmla="*/ 52586 w 256"/>
              <a:gd name="T31" fmla="*/ 327613 h 243"/>
              <a:gd name="T32" fmla="*/ 85452 w 256"/>
              <a:gd name="T33" fmla="*/ 251883 h 243"/>
              <a:gd name="T34" fmla="*/ 165974 w 256"/>
              <a:gd name="T35" fmla="*/ 108656 h 243"/>
              <a:gd name="T36" fmla="*/ 205414 w 256"/>
              <a:gd name="T37" fmla="*/ 120180 h 243"/>
              <a:gd name="T38" fmla="*/ 8217 w 256"/>
              <a:gd name="T39" fmla="*/ 251883 h 243"/>
              <a:gd name="T40" fmla="*/ 0 w 256"/>
              <a:gd name="T41" fmla="*/ 186031 h 243"/>
              <a:gd name="T42" fmla="*/ 106815 w 256"/>
              <a:gd name="T43" fmla="*/ 176154 h 243"/>
              <a:gd name="T44" fmla="*/ 8217 w 256"/>
              <a:gd name="T45" fmla="*/ 251883 h 243"/>
              <a:gd name="T46" fmla="*/ 69019 w 256"/>
              <a:gd name="T47" fmla="*/ 353954 h 243"/>
              <a:gd name="T48" fmla="*/ 37796 w 256"/>
              <a:gd name="T49" fmla="*/ 385233 h 243"/>
              <a:gd name="T50" fmla="*/ 34509 w 256"/>
              <a:gd name="T51" fmla="*/ 344076 h 243"/>
              <a:gd name="T52" fmla="*/ 243210 w 256"/>
              <a:gd name="T53" fmla="*/ 176154 h 243"/>
              <a:gd name="T54" fmla="*/ 161044 w 256"/>
              <a:gd name="T55" fmla="*/ 251883 h 243"/>
              <a:gd name="T56" fmla="*/ 243210 w 256"/>
              <a:gd name="T57" fmla="*/ 176154 h 243"/>
              <a:gd name="T58" fmla="*/ 348381 w 256"/>
              <a:gd name="T59" fmla="*/ 284809 h 243"/>
              <a:gd name="T60" fmla="*/ 374674 w 256"/>
              <a:gd name="T61" fmla="*/ 312796 h 243"/>
              <a:gd name="T62" fmla="*/ 359885 w 256"/>
              <a:gd name="T63" fmla="*/ 334198 h 243"/>
              <a:gd name="T64" fmla="*/ 330305 w 256"/>
              <a:gd name="T65" fmla="*/ 306211 h 243"/>
              <a:gd name="T66" fmla="*/ 407541 w 256"/>
              <a:gd name="T67" fmla="*/ 400050 h 243"/>
              <a:gd name="T68" fmla="*/ 371388 w 256"/>
              <a:gd name="T69" fmla="*/ 345722 h 243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256" h="243">
                <a:moveTo>
                  <a:pt x="251" y="153"/>
                </a:moveTo>
                <a:cubicBezTo>
                  <a:pt x="222" y="153"/>
                  <a:pt x="222" y="153"/>
                  <a:pt x="222" y="153"/>
                </a:cubicBezTo>
                <a:cubicBezTo>
                  <a:pt x="221" y="151"/>
                  <a:pt x="221" y="150"/>
                  <a:pt x="220" y="148"/>
                </a:cubicBezTo>
                <a:cubicBezTo>
                  <a:pt x="219" y="147"/>
                  <a:pt x="217" y="143"/>
                  <a:pt x="214" y="137"/>
                </a:cubicBezTo>
                <a:cubicBezTo>
                  <a:pt x="210" y="130"/>
                  <a:pt x="205" y="119"/>
                  <a:pt x="199" y="107"/>
                </a:cubicBezTo>
                <a:cubicBezTo>
                  <a:pt x="251" y="107"/>
                  <a:pt x="251" y="107"/>
                  <a:pt x="251" y="107"/>
                </a:cubicBezTo>
                <a:cubicBezTo>
                  <a:pt x="254" y="107"/>
                  <a:pt x="256" y="110"/>
                  <a:pt x="256" y="113"/>
                </a:cubicBezTo>
                <a:cubicBezTo>
                  <a:pt x="256" y="147"/>
                  <a:pt x="256" y="147"/>
                  <a:pt x="256" y="147"/>
                </a:cubicBezTo>
                <a:cubicBezTo>
                  <a:pt x="256" y="150"/>
                  <a:pt x="254" y="153"/>
                  <a:pt x="251" y="153"/>
                </a:cubicBezTo>
                <a:moveTo>
                  <a:pt x="199" y="132"/>
                </a:moveTo>
                <a:cubicBezTo>
                  <a:pt x="200" y="132"/>
                  <a:pt x="200" y="133"/>
                  <a:pt x="200" y="134"/>
                </a:cubicBezTo>
                <a:cubicBezTo>
                  <a:pt x="201" y="134"/>
                  <a:pt x="201" y="134"/>
                  <a:pt x="201" y="134"/>
                </a:cubicBezTo>
                <a:cubicBezTo>
                  <a:pt x="205" y="143"/>
                  <a:pt x="209" y="150"/>
                  <a:pt x="210" y="153"/>
                </a:cubicBezTo>
                <a:cubicBezTo>
                  <a:pt x="211" y="153"/>
                  <a:pt x="211" y="153"/>
                  <a:pt x="211" y="153"/>
                </a:cubicBezTo>
                <a:cubicBezTo>
                  <a:pt x="214" y="160"/>
                  <a:pt x="207" y="166"/>
                  <a:pt x="203" y="168"/>
                </a:cubicBezTo>
                <a:cubicBezTo>
                  <a:pt x="199" y="169"/>
                  <a:pt x="196" y="171"/>
                  <a:pt x="190" y="168"/>
                </a:cubicBezTo>
                <a:cubicBezTo>
                  <a:pt x="184" y="165"/>
                  <a:pt x="153" y="94"/>
                  <a:pt x="146" y="75"/>
                </a:cubicBezTo>
                <a:cubicBezTo>
                  <a:pt x="138" y="56"/>
                  <a:pt x="114" y="7"/>
                  <a:pt x="122" y="3"/>
                </a:cubicBezTo>
                <a:cubicBezTo>
                  <a:pt x="127" y="0"/>
                  <a:pt x="147" y="39"/>
                  <a:pt x="161" y="63"/>
                </a:cubicBezTo>
                <a:cubicBezTo>
                  <a:pt x="170" y="76"/>
                  <a:pt x="183" y="101"/>
                  <a:pt x="194" y="122"/>
                </a:cubicBezTo>
                <a:cubicBezTo>
                  <a:pt x="194" y="122"/>
                  <a:pt x="195" y="123"/>
                  <a:pt x="195" y="123"/>
                </a:cubicBezTo>
                <a:cubicBezTo>
                  <a:pt x="195" y="124"/>
                  <a:pt x="196" y="125"/>
                  <a:pt x="196" y="126"/>
                </a:cubicBezTo>
                <a:cubicBezTo>
                  <a:pt x="196" y="126"/>
                  <a:pt x="196" y="126"/>
                  <a:pt x="197" y="126"/>
                </a:cubicBezTo>
                <a:cubicBezTo>
                  <a:pt x="197" y="127"/>
                  <a:pt x="197" y="128"/>
                  <a:pt x="198" y="129"/>
                </a:cubicBezTo>
                <a:cubicBezTo>
                  <a:pt x="198" y="129"/>
                  <a:pt x="198" y="130"/>
                  <a:pt x="199" y="130"/>
                </a:cubicBezTo>
                <a:cubicBezTo>
                  <a:pt x="199" y="131"/>
                  <a:pt x="199" y="131"/>
                  <a:pt x="199" y="132"/>
                </a:cubicBezTo>
                <a:moveTo>
                  <a:pt x="127" y="81"/>
                </a:moveTo>
                <a:cubicBezTo>
                  <a:pt x="105" y="119"/>
                  <a:pt x="105" y="119"/>
                  <a:pt x="105" y="119"/>
                </a:cubicBezTo>
                <a:cubicBezTo>
                  <a:pt x="86" y="153"/>
                  <a:pt x="86" y="153"/>
                  <a:pt x="86" y="153"/>
                </a:cubicBezTo>
                <a:cubicBezTo>
                  <a:pt x="56" y="206"/>
                  <a:pt x="56" y="206"/>
                  <a:pt x="56" y="206"/>
                </a:cubicBezTo>
                <a:cubicBezTo>
                  <a:pt x="54" y="208"/>
                  <a:pt x="50" y="209"/>
                  <a:pt x="47" y="208"/>
                </a:cubicBezTo>
                <a:cubicBezTo>
                  <a:pt x="32" y="199"/>
                  <a:pt x="32" y="199"/>
                  <a:pt x="32" y="199"/>
                </a:cubicBezTo>
                <a:cubicBezTo>
                  <a:pt x="29" y="197"/>
                  <a:pt x="28" y="194"/>
                  <a:pt x="30" y="191"/>
                </a:cubicBezTo>
                <a:cubicBezTo>
                  <a:pt x="52" y="153"/>
                  <a:pt x="52" y="153"/>
                  <a:pt x="52" y="153"/>
                </a:cubicBezTo>
                <a:cubicBezTo>
                  <a:pt x="78" y="107"/>
                  <a:pt x="78" y="107"/>
                  <a:pt x="78" y="107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3" y="63"/>
                  <a:pt x="107" y="62"/>
                  <a:pt x="109" y="64"/>
                </a:cubicBezTo>
                <a:cubicBezTo>
                  <a:pt x="125" y="73"/>
                  <a:pt x="125" y="73"/>
                  <a:pt x="125" y="73"/>
                </a:cubicBezTo>
                <a:cubicBezTo>
                  <a:pt x="128" y="74"/>
                  <a:pt x="129" y="78"/>
                  <a:pt x="127" y="81"/>
                </a:cubicBezTo>
                <a:moveTo>
                  <a:pt x="5" y="153"/>
                </a:moveTo>
                <a:cubicBezTo>
                  <a:pt x="2" y="153"/>
                  <a:pt x="0" y="150"/>
                  <a:pt x="0" y="147"/>
                </a:cubicBezTo>
                <a:cubicBezTo>
                  <a:pt x="0" y="113"/>
                  <a:pt x="0" y="113"/>
                  <a:pt x="0" y="113"/>
                </a:cubicBezTo>
                <a:cubicBezTo>
                  <a:pt x="0" y="110"/>
                  <a:pt x="2" y="107"/>
                  <a:pt x="5" y="107"/>
                </a:cubicBezTo>
                <a:cubicBezTo>
                  <a:pt x="65" y="107"/>
                  <a:pt x="65" y="107"/>
                  <a:pt x="65" y="107"/>
                </a:cubicBezTo>
                <a:cubicBezTo>
                  <a:pt x="39" y="153"/>
                  <a:pt x="39" y="153"/>
                  <a:pt x="39" y="153"/>
                </a:cubicBezTo>
                <a:lnTo>
                  <a:pt x="5" y="153"/>
                </a:lnTo>
                <a:close/>
                <a:moveTo>
                  <a:pt x="27" y="206"/>
                </a:moveTo>
                <a:cubicBezTo>
                  <a:pt x="42" y="215"/>
                  <a:pt x="42" y="215"/>
                  <a:pt x="42" y="215"/>
                </a:cubicBezTo>
                <a:cubicBezTo>
                  <a:pt x="45" y="216"/>
                  <a:pt x="45" y="219"/>
                  <a:pt x="43" y="221"/>
                </a:cubicBezTo>
                <a:cubicBezTo>
                  <a:pt x="23" y="234"/>
                  <a:pt x="23" y="234"/>
                  <a:pt x="23" y="234"/>
                </a:cubicBezTo>
                <a:cubicBezTo>
                  <a:pt x="20" y="236"/>
                  <a:pt x="18" y="235"/>
                  <a:pt x="19" y="232"/>
                </a:cubicBezTo>
                <a:cubicBezTo>
                  <a:pt x="21" y="209"/>
                  <a:pt x="21" y="209"/>
                  <a:pt x="21" y="209"/>
                </a:cubicBezTo>
                <a:cubicBezTo>
                  <a:pt x="22" y="205"/>
                  <a:pt x="24" y="204"/>
                  <a:pt x="27" y="206"/>
                </a:cubicBezTo>
                <a:moveTo>
                  <a:pt x="148" y="107"/>
                </a:moveTo>
                <a:cubicBezTo>
                  <a:pt x="157" y="128"/>
                  <a:pt x="164" y="143"/>
                  <a:pt x="169" y="153"/>
                </a:cubicBezTo>
                <a:cubicBezTo>
                  <a:pt x="98" y="153"/>
                  <a:pt x="98" y="153"/>
                  <a:pt x="98" y="153"/>
                </a:cubicBezTo>
                <a:cubicBezTo>
                  <a:pt x="124" y="107"/>
                  <a:pt x="124" y="107"/>
                  <a:pt x="124" y="107"/>
                </a:cubicBezTo>
                <a:lnTo>
                  <a:pt x="148" y="107"/>
                </a:lnTo>
                <a:close/>
                <a:moveTo>
                  <a:pt x="203" y="178"/>
                </a:moveTo>
                <a:cubicBezTo>
                  <a:pt x="212" y="173"/>
                  <a:pt x="212" y="173"/>
                  <a:pt x="212" y="173"/>
                </a:cubicBezTo>
                <a:cubicBezTo>
                  <a:pt x="215" y="171"/>
                  <a:pt x="219" y="173"/>
                  <a:pt x="221" y="176"/>
                </a:cubicBezTo>
                <a:cubicBezTo>
                  <a:pt x="228" y="190"/>
                  <a:pt x="228" y="190"/>
                  <a:pt x="228" y="190"/>
                </a:cubicBezTo>
                <a:cubicBezTo>
                  <a:pt x="230" y="193"/>
                  <a:pt x="229" y="197"/>
                  <a:pt x="226" y="199"/>
                </a:cubicBezTo>
                <a:cubicBezTo>
                  <a:pt x="219" y="203"/>
                  <a:pt x="219" y="203"/>
                  <a:pt x="219" y="203"/>
                </a:cubicBezTo>
                <a:cubicBezTo>
                  <a:pt x="216" y="205"/>
                  <a:pt x="212" y="204"/>
                  <a:pt x="211" y="201"/>
                </a:cubicBezTo>
                <a:cubicBezTo>
                  <a:pt x="201" y="186"/>
                  <a:pt x="201" y="186"/>
                  <a:pt x="201" y="186"/>
                </a:cubicBezTo>
                <a:cubicBezTo>
                  <a:pt x="199" y="183"/>
                  <a:pt x="200" y="179"/>
                  <a:pt x="203" y="178"/>
                </a:cubicBezTo>
                <a:moveTo>
                  <a:pt x="248" y="243"/>
                </a:moveTo>
                <a:cubicBezTo>
                  <a:pt x="246" y="237"/>
                  <a:pt x="231" y="236"/>
                  <a:pt x="225" y="227"/>
                </a:cubicBezTo>
                <a:cubicBezTo>
                  <a:pt x="218" y="218"/>
                  <a:pt x="224" y="213"/>
                  <a:pt x="226" y="210"/>
                </a:cubicBezTo>
                <a:cubicBezTo>
                  <a:pt x="253" y="195"/>
                  <a:pt x="248" y="243"/>
                  <a:pt x="248" y="243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5" name="Freeform 27"/>
          <p:cNvSpPr>
            <a:spLocks noEditPoints="1"/>
          </p:cNvSpPr>
          <p:nvPr/>
        </p:nvSpPr>
        <p:spPr bwMode="auto">
          <a:xfrm>
            <a:off x="1860508" y="2352901"/>
            <a:ext cx="483279" cy="524702"/>
          </a:xfrm>
          <a:custGeom>
            <a:avLst/>
            <a:gdLst>
              <a:gd name="T0" fmla="*/ 328218 w 237"/>
              <a:gd name="T1" fmla="*/ 223461 h 257"/>
              <a:gd name="T2" fmla="*/ 388938 w 237"/>
              <a:gd name="T3" fmla="*/ 308902 h 257"/>
              <a:gd name="T4" fmla="*/ 357757 w 237"/>
              <a:gd name="T5" fmla="*/ 368053 h 257"/>
              <a:gd name="T6" fmla="*/ 288832 w 237"/>
              <a:gd name="T7" fmla="*/ 420632 h 257"/>
              <a:gd name="T8" fmla="*/ 213342 w 237"/>
              <a:gd name="T9" fmla="*/ 404201 h 257"/>
              <a:gd name="T10" fmla="*/ 139493 w 237"/>
              <a:gd name="T11" fmla="*/ 420632 h 257"/>
              <a:gd name="T12" fmla="*/ 68926 w 237"/>
              <a:gd name="T13" fmla="*/ 368053 h 257"/>
              <a:gd name="T14" fmla="*/ 41027 w 237"/>
              <a:gd name="T15" fmla="*/ 156094 h 257"/>
              <a:gd name="T16" fmla="*/ 132928 w 237"/>
              <a:gd name="T17" fmla="*/ 101872 h 257"/>
              <a:gd name="T18" fmla="*/ 208418 w 237"/>
              <a:gd name="T19" fmla="*/ 121589 h 257"/>
              <a:gd name="T20" fmla="*/ 293755 w 237"/>
              <a:gd name="T21" fmla="*/ 101872 h 257"/>
              <a:gd name="T22" fmla="*/ 377450 w 237"/>
              <a:gd name="T23" fmla="*/ 142949 h 257"/>
              <a:gd name="T24" fmla="*/ 328218 w 237"/>
              <a:gd name="T25" fmla="*/ 223461 h 257"/>
              <a:gd name="T26" fmla="*/ 205136 w 237"/>
              <a:gd name="T27" fmla="*/ 96943 h 257"/>
              <a:gd name="T28" fmla="*/ 228111 w 237"/>
              <a:gd name="T29" fmla="*/ 31219 h 257"/>
              <a:gd name="T30" fmla="*/ 295396 w 237"/>
              <a:gd name="T31" fmla="*/ 0 h 257"/>
              <a:gd name="T32" fmla="*/ 270780 w 237"/>
              <a:gd name="T33" fmla="*/ 67367 h 257"/>
              <a:gd name="T34" fmla="*/ 205136 w 237"/>
              <a:gd name="T35" fmla="*/ 96943 h 257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37" h="257">
                <a:moveTo>
                  <a:pt x="200" y="136"/>
                </a:moveTo>
                <a:cubicBezTo>
                  <a:pt x="200" y="175"/>
                  <a:pt x="237" y="188"/>
                  <a:pt x="237" y="188"/>
                </a:cubicBezTo>
                <a:cubicBezTo>
                  <a:pt x="237" y="189"/>
                  <a:pt x="231" y="206"/>
                  <a:pt x="218" y="224"/>
                </a:cubicBezTo>
                <a:cubicBezTo>
                  <a:pt x="206" y="240"/>
                  <a:pt x="195" y="255"/>
                  <a:pt x="176" y="256"/>
                </a:cubicBezTo>
                <a:cubicBezTo>
                  <a:pt x="157" y="256"/>
                  <a:pt x="152" y="246"/>
                  <a:pt x="130" y="246"/>
                </a:cubicBezTo>
                <a:cubicBezTo>
                  <a:pt x="109" y="246"/>
                  <a:pt x="103" y="255"/>
                  <a:pt x="85" y="256"/>
                </a:cubicBezTo>
                <a:cubicBezTo>
                  <a:pt x="67" y="257"/>
                  <a:pt x="54" y="239"/>
                  <a:pt x="42" y="224"/>
                </a:cubicBezTo>
                <a:cubicBezTo>
                  <a:pt x="18" y="192"/>
                  <a:pt x="0" y="134"/>
                  <a:pt x="25" y="95"/>
                </a:cubicBezTo>
                <a:cubicBezTo>
                  <a:pt x="37" y="75"/>
                  <a:pt x="58" y="63"/>
                  <a:pt x="81" y="62"/>
                </a:cubicBezTo>
                <a:cubicBezTo>
                  <a:pt x="99" y="62"/>
                  <a:pt x="116" y="74"/>
                  <a:pt x="127" y="74"/>
                </a:cubicBezTo>
                <a:cubicBezTo>
                  <a:pt x="138" y="74"/>
                  <a:pt x="158" y="60"/>
                  <a:pt x="179" y="62"/>
                </a:cubicBezTo>
                <a:cubicBezTo>
                  <a:pt x="188" y="62"/>
                  <a:pt x="214" y="65"/>
                  <a:pt x="230" y="87"/>
                </a:cubicBezTo>
                <a:cubicBezTo>
                  <a:pt x="229" y="88"/>
                  <a:pt x="200" y="104"/>
                  <a:pt x="200" y="136"/>
                </a:cubicBezTo>
                <a:moveTo>
                  <a:pt x="125" y="59"/>
                </a:moveTo>
                <a:cubicBezTo>
                  <a:pt x="123" y="44"/>
                  <a:pt x="130" y="29"/>
                  <a:pt x="139" y="19"/>
                </a:cubicBezTo>
                <a:cubicBezTo>
                  <a:pt x="149" y="9"/>
                  <a:pt x="166" y="0"/>
                  <a:pt x="180" y="0"/>
                </a:cubicBezTo>
                <a:cubicBezTo>
                  <a:pt x="182" y="15"/>
                  <a:pt x="175" y="30"/>
                  <a:pt x="165" y="41"/>
                </a:cubicBezTo>
                <a:cubicBezTo>
                  <a:pt x="156" y="52"/>
                  <a:pt x="140" y="60"/>
                  <a:pt x="125" y="59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6" name="Freeform 28"/>
          <p:cNvSpPr>
            <a:spLocks noEditPoints="1"/>
          </p:cNvSpPr>
          <p:nvPr/>
        </p:nvSpPr>
        <p:spPr bwMode="auto">
          <a:xfrm>
            <a:off x="996525" y="2352901"/>
            <a:ext cx="431992" cy="522729"/>
          </a:xfrm>
          <a:custGeom>
            <a:avLst/>
            <a:gdLst>
              <a:gd name="T0" fmla="*/ 300105 w 212"/>
              <a:gd name="T1" fmla="*/ 261286 h 256"/>
              <a:gd name="T2" fmla="*/ 323064 w 212"/>
              <a:gd name="T3" fmla="*/ 133108 h 256"/>
              <a:gd name="T4" fmla="*/ 347663 w 212"/>
              <a:gd name="T5" fmla="*/ 261286 h 256"/>
              <a:gd name="T6" fmla="*/ 259107 w 212"/>
              <a:gd name="T7" fmla="*/ 338522 h 256"/>
              <a:gd name="T8" fmla="*/ 242708 w 212"/>
              <a:gd name="T9" fmla="*/ 345095 h 256"/>
              <a:gd name="T10" fmla="*/ 242708 w 212"/>
              <a:gd name="T11" fmla="*/ 354955 h 256"/>
              <a:gd name="T12" fmla="*/ 218109 w 212"/>
              <a:gd name="T13" fmla="*/ 420687 h 256"/>
              <a:gd name="T14" fmla="*/ 195150 w 212"/>
              <a:gd name="T15" fmla="*/ 354955 h 256"/>
              <a:gd name="T16" fmla="*/ 195150 w 212"/>
              <a:gd name="T17" fmla="*/ 345095 h 256"/>
              <a:gd name="T18" fmla="*/ 152513 w 212"/>
              <a:gd name="T19" fmla="*/ 338522 h 256"/>
              <a:gd name="T20" fmla="*/ 152513 w 212"/>
              <a:gd name="T21" fmla="*/ 346738 h 256"/>
              <a:gd name="T22" fmla="*/ 152513 w 212"/>
              <a:gd name="T23" fmla="*/ 396037 h 256"/>
              <a:gd name="T24" fmla="*/ 104955 w 212"/>
              <a:gd name="T25" fmla="*/ 396037 h 256"/>
              <a:gd name="T26" fmla="*/ 104955 w 212"/>
              <a:gd name="T27" fmla="*/ 346738 h 256"/>
              <a:gd name="T28" fmla="*/ 106595 w 212"/>
              <a:gd name="T29" fmla="*/ 338522 h 256"/>
              <a:gd name="T30" fmla="*/ 63957 w 212"/>
              <a:gd name="T31" fmla="*/ 312229 h 256"/>
              <a:gd name="T32" fmla="*/ 63957 w 212"/>
              <a:gd name="T33" fmla="*/ 152828 h 256"/>
              <a:gd name="T34" fmla="*/ 65597 w 212"/>
              <a:gd name="T35" fmla="*/ 133108 h 256"/>
              <a:gd name="T36" fmla="*/ 283706 w 212"/>
              <a:gd name="T37" fmla="*/ 133108 h 256"/>
              <a:gd name="T38" fmla="*/ 283706 w 212"/>
              <a:gd name="T39" fmla="*/ 169261 h 256"/>
              <a:gd name="T40" fmla="*/ 259107 w 212"/>
              <a:gd name="T41" fmla="*/ 338522 h 256"/>
              <a:gd name="T42" fmla="*/ 114794 w 212"/>
              <a:gd name="T43" fmla="*/ 27936 h 256"/>
              <a:gd name="T44" fmla="*/ 100035 w 212"/>
              <a:gd name="T45" fmla="*/ 6573 h 256"/>
              <a:gd name="T46" fmla="*/ 106595 w 212"/>
              <a:gd name="T47" fmla="*/ 1643 h 256"/>
              <a:gd name="T48" fmla="*/ 122994 w 212"/>
              <a:gd name="T49" fmla="*/ 24650 h 256"/>
              <a:gd name="T50" fmla="*/ 173832 w 212"/>
              <a:gd name="T51" fmla="*/ 23006 h 256"/>
              <a:gd name="T52" fmla="*/ 224669 w 212"/>
              <a:gd name="T53" fmla="*/ 24650 h 256"/>
              <a:gd name="T54" fmla="*/ 241068 w 212"/>
              <a:gd name="T55" fmla="*/ 1643 h 256"/>
              <a:gd name="T56" fmla="*/ 247628 w 212"/>
              <a:gd name="T57" fmla="*/ 6573 h 256"/>
              <a:gd name="T58" fmla="*/ 232869 w 212"/>
              <a:gd name="T59" fmla="*/ 27936 h 256"/>
              <a:gd name="T60" fmla="*/ 283706 w 212"/>
              <a:gd name="T61" fmla="*/ 116675 h 256"/>
              <a:gd name="T62" fmla="*/ 119714 w 212"/>
              <a:gd name="T63" fmla="*/ 34509 h 256"/>
              <a:gd name="T64" fmla="*/ 232869 w 212"/>
              <a:gd name="T65" fmla="*/ 72306 h 256"/>
              <a:gd name="T66" fmla="*/ 209910 w 212"/>
              <a:gd name="T67" fmla="*/ 72306 h 256"/>
              <a:gd name="T68" fmla="*/ 126274 w 212"/>
              <a:gd name="T69" fmla="*/ 83809 h 256"/>
              <a:gd name="T70" fmla="*/ 126274 w 212"/>
              <a:gd name="T71" fmla="*/ 59159 h 256"/>
              <a:gd name="T72" fmla="*/ 126274 w 212"/>
              <a:gd name="T73" fmla="*/ 83809 h 256"/>
              <a:gd name="T74" fmla="*/ 0 w 212"/>
              <a:gd name="T75" fmla="*/ 261286 h 256"/>
              <a:gd name="T76" fmla="*/ 24599 w 212"/>
              <a:gd name="T77" fmla="*/ 133108 h 256"/>
              <a:gd name="T78" fmla="*/ 47558 w 212"/>
              <a:gd name="T79" fmla="*/ 261286 h 25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212" h="256">
                <a:moveTo>
                  <a:pt x="197" y="174"/>
                </a:moveTo>
                <a:cubicBezTo>
                  <a:pt x="190" y="174"/>
                  <a:pt x="183" y="168"/>
                  <a:pt x="183" y="159"/>
                </a:cubicBezTo>
                <a:cubicBezTo>
                  <a:pt x="183" y="96"/>
                  <a:pt x="183" y="96"/>
                  <a:pt x="183" y="96"/>
                </a:cubicBezTo>
                <a:cubicBezTo>
                  <a:pt x="183" y="88"/>
                  <a:pt x="190" y="81"/>
                  <a:pt x="197" y="81"/>
                </a:cubicBezTo>
                <a:cubicBezTo>
                  <a:pt x="205" y="81"/>
                  <a:pt x="212" y="88"/>
                  <a:pt x="212" y="96"/>
                </a:cubicBezTo>
                <a:cubicBezTo>
                  <a:pt x="212" y="159"/>
                  <a:pt x="212" y="159"/>
                  <a:pt x="212" y="159"/>
                </a:cubicBezTo>
                <a:cubicBezTo>
                  <a:pt x="212" y="168"/>
                  <a:pt x="205" y="174"/>
                  <a:pt x="197" y="174"/>
                </a:cubicBezTo>
                <a:moveTo>
                  <a:pt x="158" y="206"/>
                </a:moveTo>
                <a:cubicBezTo>
                  <a:pt x="147" y="206"/>
                  <a:pt x="147" y="206"/>
                  <a:pt x="147" y="206"/>
                </a:cubicBezTo>
                <a:cubicBezTo>
                  <a:pt x="148" y="207"/>
                  <a:pt x="148" y="208"/>
                  <a:pt x="148" y="210"/>
                </a:cubicBezTo>
                <a:cubicBezTo>
                  <a:pt x="148" y="211"/>
                  <a:pt x="148" y="211"/>
                  <a:pt x="148" y="211"/>
                </a:cubicBezTo>
                <a:cubicBezTo>
                  <a:pt x="148" y="216"/>
                  <a:pt x="148" y="216"/>
                  <a:pt x="148" y="216"/>
                </a:cubicBezTo>
                <a:cubicBezTo>
                  <a:pt x="148" y="241"/>
                  <a:pt x="148" y="241"/>
                  <a:pt x="148" y="241"/>
                </a:cubicBezTo>
                <a:cubicBezTo>
                  <a:pt x="148" y="249"/>
                  <a:pt x="141" y="256"/>
                  <a:pt x="133" y="256"/>
                </a:cubicBezTo>
                <a:cubicBezTo>
                  <a:pt x="125" y="256"/>
                  <a:pt x="119" y="249"/>
                  <a:pt x="119" y="241"/>
                </a:cubicBezTo>
                <a:cubicBezTo>
                  <a:pt x="119" y="216"/>
                  <a:pt x="119" y="216"/>
                  <a:pt x="119" y="216"/>
                </a:cubicBezTo>
                <a:cubicBezTo>
                  <a:pt x="119" y="211"/>
                  <a:pt x="119" y="211"/>
                  <a:pt x="119" y="211"/>
                </a:cubicBezTo>
                <a:cubicBezTo>
                  <a:pt x="119" y="210"/>
                  <a:pt x="119" y="210"/>
                  <a:pt x="119" y="210"/>
                </a:cubicBezTo>
                <a:cubicBezTo>
                  <a:pt x="119" y="208"/>
                  <a:pt x="119" y="207"/>
                  <a:pt x="119" y="206"/>
                </a:cubicBezTo>
                <a:cubicBezTo>
                  <a:pt x="93" y="206"/>
                  <a:pt x="93" y="206"/>
                  <a:pt x="93" y="206"/>
                </a:cubicBezTo>
                <a:cubicBezTo>
                  <a:pt x="93" y="207"/>
                  <a:pt x="93" y="208"/>
                  <a:pt x="93" y="210"/>
                </a:cubicBezTo>
                <a:cubicBezTo>
                  <a:pt x="93" y="211"/>
                  <a:pt x="93" y="211"/>
                  <a:pt x="93" y="211"/>
                </a:cubicBezTo>
                <a:cubicBezTo>
                  <a:pt x="93" y="216"/>
                  <a:pt x="93" y="216"/>
                  <a:pt x="93" y="216"/>
                </a:cubicBezTo>
                <a:cubicBezTo>
                  <a:pt x="93" y="241"/>
                  <a:pt x="93" y="241"/>
                  <a:pt x="93" y="241"/>
                </a:cubicBezTo>
                <a:cubicBezTo>
                  <a:pt x="93" y="249"/>
                  <a:pt x="87" y="256"/>
                  <a:pt x="79" y="256"/>
                </a:cubicBezTo>
                <a:cubicBezTo>
                  <a:pt x="71" y="256"/>
                  <a:pt x="64" y="249"/>
                  <a:pt x="64" y="241"/>
                </a:cubicBezTo>
                <a:cubicBezTo>
                  <a:pt x="64" y="216"/>
                  <a:pt x="64" y="216"/>
                  <a:pt x="64" y="216"/>
                </a:cubicBezTo>
                <a:cubicBezTo>
                  <a:pt x="64" y="211"/>
                  <a:pt x="64" y="211"/>
                  <a:pt x="64" y="211"/>
                </a:cubicBezTo>
                <a:cubicBezTo>
                  <a:pt x="64" y="210"/>
                  <a:pt x="64" y="210"/>
                  <a:pt x="64" y="210"/>
                </a:cubicBezTo>
                <a:cubicBezTo>
                  <a:pt x="64" y="208"/>
                  <a:pt x="64" y="207"/>
                  <a:pt x="65" y="206"/>
                </a:cubicBezTo>
                <a:cubicBezTo>
                  <a:pt x="54" y="206"/>
                  <a:pt x="54" y="206"/>
                  <a:pt x="54" y="206"/>
                </a:cubicBezTo>
                <a:cubicBezTo>
                  <a:pt x="45" y="206"/>
                  <a:pt x="39" y="199"/>
                  <a:pt x="39" y="190"/>
                </a:cubicBezTo>
                <a:cubicBezTo>
                  <a:pt x="39" y="103"/>
                  <a:pt x="39" y="103"/>
                  <a:pt x="39" y="103"/>
                </a:cubicBezTo>
                <a:cubicBezTo>
                  <a:pt x="39" y="93"/>
                  <a:pt x="39" y="93"/>
                  <a:pt x="39" y="93"/>
                </a:cubicBezTo>
                <a:cubicBezTo>
                  <a:pt x="39" y="81"/>
                  <a:pt x="39" y="81"/>
                  <a:pt x="39" y="81"/>
                </a:cubicBezTo>
                <a:cubicBezTo>
                  <a:pt x="40" y="81"/>
                  <a:pt x="40" y="81"/>
                  <a:pt x="40" y="81"/>
                </a:cubicBezTo>
                <a:cubicBezTo>
                  <a:pt x="172" y="81"/>
                  <a:pt x="172" y="81"/>
                  <a:pt x="172" y="81"/>
                </a:cubicBezTo>
                <a:cubicBezTo>
                  <a:pt x="173" y="81"/>
                  <a:pt x="173" y="81"/>
                  <a:pt x="173" y="81"/>
                </a:cubicBezTo>
                <a:cubicBezTo>
                  <a:pt x="173" y="93"/>
                  <a:pt x="173" y="93"/>
                  <a:pt x="173" y="93"/>
                </a:cubicBezTo>
                <a:cubicBezTo>
                  <a:pt x="173" y="103"/>
                  <a:pt x="173" y="103"/>
                  <a:pt x="173" y="103"/>
                </a:cubicBezTo>
                <a:cubicBezTo>
                  <a:pt x="173" y="190"/>
                  <a:pt x="173" y="190"/>
                  <a:pt x="173" y="190"/>
                </a:cubicBezTo>
                <a:cubicBezTo>
                  <a:pt x="173" y="199"/>
                  <a:pt x="167" y="206"/>
                  <a:pt x="158" y="206"/>
                </a:cubicBezTo>
                <a:moveTo>
                  <a:pt x="73" y="21"/>
                </a:moveTo>
                <a:cubicBezTo>
                  <a:pt x="70" y="17"/>
                  <a:pt x="70" y="17"/>
                  <a:pt x="70" y="17"/>
                </a:cubicBezTo>
                <a:cubicBezTo>
                  <a:pt x="67" y="13"/>
                  <a:pt x="67" y="13"/>
                  <a:pt x="67" y="13"/>
                </a:cubicBezTo>
                <a:cubicBezTo>
                  <a:pt x="61" y="4"/>
                  <a:pt x="61" y="4"/>
                  <a:pt x="61" y="4"/>
                </a:cubicBezTo>
                <a:cubicBezTo>
                  <a:pt x="61" y="3"/>
                  <a:pt x="61" y="1"/>
                  <a:pt x="62" y="0"/>
                </a:cubicBezTo>
                <a:cubicBezTo>
                  <a:pt x="63" y="0"/>
                  <a:pt x="65" y="0"/>
                  <a:pt x="65" y="1"/>
                </a:cubicBezTo>
                <a:cubicBezTo>
                  <a:pt x="72" y="11"/>
                  <a:pt x="72" y="11"/>
                  <a:pt x="72" y="11"/>
                </a:cubicBezTo>
                <a:cubicBezTo>
                  <a:pt x="75" y="15"/>
                  <a:pt x="75" y="15"/>
                  <a:pt x="75" y="15"/>
                </a:cubicBezTo>
                <a:cubicBezTo>
                  <a:pt x="77" y="19"/>
                  <a:pt x="77" y="19"/>
                  <a:pt x="77" y="19"/>
                </a:cubicBezTo>
                <a:cubicBezTo>
                  <a:pt x="86" y="16"/>
                  <a:pt x="96" y="14"/>
                  <a:pt x="106" y="14"/>
                </a:cubicBezTo>
                <a:cubicBezTo>
                  <a:pt x="116" y="14"/>
                  <a:pt x="126" y="16"/>
                  <a:pt x="135" y="19"/>
                </a:cubicBezTo>
                <a:cubicBezTo>
                  <a:pt x="137" y="15"/>
                  <a:pt x="137" y="15"/>
                  <a:pt x="137" y="15"/>
                </a:cubicBezTo>
                <a:cubicBezTo>
                  <a:pt x="140" y="11"/>
                  <a:pt x="140" y="11"/>
                  <a:pt x="140" y="11"/>
                </a:cubicBezTo>
                <a:cubicBezTo>
                  <a:pt x="147" y="1"/>
                  <a:pt x="147" y="1"/>
                  <a:pt x="147" y="1"/>
                </a:cubicBezTo>
                <a:cubicBezTo>
                  <a:pt x="147" y="0"/>
                  <a:pt x="149" y="0"/>
                  <a:pt x="150" y="0"/>
                </a:cubicBezTo>
                <a:cubicBezTo>
                  <a:pt x="151" y="1"/>
                  <a:pt x="151" y="3"/>
                  <a:pt x="151" y="4"/>
                </a:cubicBezTo>
                <a:cubicBezTo>
                  <a:pt x="145" y="13"/>
                  <a:pt x="145" y="13"/>
                  <a:pt x="145" y="13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39" y="21"/>
                  <a:pt x="139" y="21"/>
                  <a:pt x="139" y="21"/>
                </a:cubicBezTo>
                <a:cubicBezTo>
                  <a:pt x="160" y="31"/>
                  <a:pt x="173" y="50"/>
                  <a:pt x="173" y="71"/>
                </a:cubicBezTo>
                <a:cubicBezTo>
                  <a:pt x="39" y="71"/>
                  <a:pt x="39" y="71"/>
                  <a:pt x="39" y="71"/>
                </a:cubicBezTo>
                <a:cubicBezTo>
                  <a:pt x="39" y="50"/>
                  <a:pt x="52" y="31"/>
                  <a:pt x="73" y="21"/>
                </a:cubicBezTo>
                <a:moveTo>
                  <a:pt x="135" y="51"/>
                </a:moveTo>
                <a:cubicBezTo>
                  <a:pt x="139" y="51"/>
                  <a:pt x="142" y="48"/>
                  <a:pt x="142" y="44"/>
                </a:cubicBezTo>
                <a:cubicBezTo>
                  <a:pt x="142" y="40"/>
                  <a:pt x="139" y="36"/>
                  <a:pt x="135" y="36"/>
                </a:cubicBezTo>
                <a:cubicBezTo>
                  <a:pt x="131" y="36"/>
                  <a:pt x="128" y="40"/>
                  <a:pt x="128" y="44"/>
                </a:cubicBezTo>
                <a:cubicBezTo>
                  <a:pt x="128" y="48"/>
                  <a:pt x="131" y="51"/>
                  <a:pt x="135" y="51"/>
                </a:cubicBezTo>
                <a:moveTo>
                  <a:pt x="77" y="51"/>
                </a:moveTo>
                <a:cubicBezTo>
                  <a:pt x="81" y="51"/>
                  <a:pt x="84" y="48"/>
                  <a:pt x="84" y="44"/>
                </a:cubicBezTo>
                <a:cubicBezTo>
                  <a:pt x="84" y="40"/>
                  <a:pt x="81" y="36"/>
                  <a:pt x="77" y="36"/>
                </a:cubicBezTo>
                <a:cubicBezTo>
                  <a:pt x="73" y="36"/>
                  <a:pt x="70" y="40"/>
                  <a:pt x="70" y="44"/>
                </a:cubicBezTo>
                <a:cubicBezTo>
                  <a:pt x="70" y="48"/>
                  <a:pt x="73" y="51"/>
                  <a:pt x="77" y="51"/>
                </a:cubicBezTo>
                <a:moveTo>
                  <a:pt x="15" y="174"/>
                </a:moveTo>
                <a:cubicBezTo>
                  <a:pt x="7" y="174"/>
                  <a:pt x="0" y="168"/>
                  <a:pt x="0" y="159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88"/>
                  <a:pt x="7" y="81"/>
                  <a:pt x="15" y="81"/>
                </a:cubicBezTo>
                <a:cubicBezTo>
                  <a:pt x="22" y="81"/>
                  <a:pt x="29" y="88"/>
                  <a:pt x="29" y="96"/>
                </a:cubicBezTo>
                <a:cubicBezTo>
                  <a:pt x="29" y="159"/>
                  <a:pt x="29" y="159"/>
                  <a:pt x="29" y="159"/>
                </a:cubicBezTo>
                <a:cubicBezTo>
                  <a:pt x="29" y="168"/>
                  <a:pt x="22" y="174"/>
                  <a:pt x="15" y="174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7" name="Freeform 29"/>
          <p:cNvSpPr>
            <a:spLocks noEditPoints="1"/>
          </p:cNvSpPr>
          <p:nvPr/>
        </p:nvSpPr>
        <p:spPr bwMode="auto">
          <a:xfrm>
            <a:off x="11003345" y="1477082"/>
            <a:ext cx="522729" cy="441854"/>
          </a:xfrm>
          <a:custGeom>
            <a:avLst/>
            <a:gdLst>
              <a:gd name="T0" fmla="*/ 16433 w 256"/>
              <a:gd name="T1" fmla="*/ 355600 h 216"/>
              <a:gd name="T2" fmla="*/ 404254 w 256"/>
              <a:gd name="T3" fmla="*/ 355600 h 216"/>
              <a:gd name="T4" fmla="*/ 420687 w 256"/>
              <a:gd name="T5" fmla="*/ 339137 h 216"/>
              <a:gd name="T6" fmla="*/ 420687 w 256"/>
              <a:gd name="T7" fmla="*/ 332552 h 216"/>
              <a:gd name="T8" fmla="*/ 404254 w 256"/>
              <a:gd name="T9" fmla="*/ 316089 h 216"/>
              <a:gd name="T10" fmla="*/ 16433 w 256"/>
              <a:gd name="T11" fmla="*/ 316089 h 216"/>
              <a:gd name="T12" fmla="*/ 0 w 256"/>
              <a:gd name="T13" fmla="*/ 332552 h 216"/>
              <a:gd name="T14" fmla="*/ 0 w 256"/>
              <a:gd name="T15" fmla="*/ 339137 h 216"/>
              <a:gd name="T16" fmla="*/ 16433 w 256"/>
              <a:gd name="T17" fmla="*/ 355600 h 216"/>
              <a:gd name="T18" fmla="*/ 78879 w 256"/>
              <a:gd name="T19" fmla="*/ 296333 h 216"/>
              <a:gd name="T20" fmla="*/ 118318 w 256"/>
              <a:gd name="T21" fmla="*/ 296333 h 216"/>
              <a:gd name="T22" fmla="*/ 138038 w 256"/>
              <a:gd name="T23" fmla="*/ 276578 h 216"/>
              <a:gd name="T24" fmla="*/ 138038 w 256"/>
              <a:gd name="T25" fmla="*/ 19756 h 216"/>
              <a:gd name="T26" fmla="*/ 118318 w 256"/>
              <a:gd name="T27" fmla="*/ 0 h 216"/>
              <a:gd name="T28" fmla="*/ 78879 w 256"/>
              <a:gd name="T29" fmla="*/ 0 h 216"/>
              <a:gd name="T30" fmla="*/ 59159 w 256"/>
              <a:gd name="T31" fmla="*/ 19756 h 216"/>
              <a:gd name="T32" fmla="*/ 59159 w 256"/>
              <a:gd name="T33" fmla="*/ 276578 h 216"/>
              <a:gd name="T34" fmla="*/ 78879 w 256"/>
              <a:gd name="T35" fmla="*/ 296333 h 216"/>
              <a:gd name="T36" fmla="*/ 190624 w 256"/>
              <a:gd name="T37" fmla="*/ 296333 h 216"/>
              <a:gd name="T38" fmla="*/ 230063 w 256"/>
              <a:gd name="T39" fmla="*/ 296333 h 216"/>
              <a:gd name="T40" fmla="*/ 249783 w 256"/>
              <a:gd name="T41" fmla="*/ 276578 h 216"/>
              <a:gd name="T42" fmla="*/ 249783 w 256"/>
              <a:gd name="T43" fmla="*/ 111948 h 216"/>
              <a:gd name="T44" fmla="*/ 230063 w 256"/>
              <a:gd name="T45" fmla="*/ 92193 h 216"/>
              <a:gd name="T46" fmla="*/ 190624 w 256"/>
              <a:gd name="T47" fmla="*/ 92193 h 216"/>
              <a:gd name="T48" fmla="*/ 170904 w 256"/>
              <a:gd name="T49" fmla="*/ 111948 h 216"/>
              <a:gd name="T50" fmla="*/ 170904 w 256"/>
              <a:gd name="T51" fmla="*/ 276578 h 216"/>
              <a:gd name="T52" fmla="*/ 190624 w 256"/>
              <a:gd name="T53" fmla="*/ 296333 h 216"/>
              <a:gd name="T54" fmla="*/ 302369 w 256"/>
              <a:gd name="T55" fmla="*/ 296333 h 216"/>
              <a:gd name="T56" fmla="*/ 341808 w 256"/>
              <a:gd name="T57" fmla="*/ 296333 h 216"/>
              <a:gd name="T58" fmla="*/ 361528 w 256"/>
              <a:gd name="T59" fmla="*/ 276578 h 216"/>
              <a:gd name="T60" fmla="*/ 361528 w 256"/>
              <a:gd name="T61" fmla="*/ 204141 h 216"/>
              <a:gd name="T62" fmla="*/ 341808 w 256"/>
              <a:gd name="T63" fmla="*/ 184385 h 216"/>
              <a:gd name="T64" fmla="*/ 302369 w 256"/>
              <a:gd name="T65" fmla="*/ 184385 h 216"/>
              <a:gd name="T66" fmla="*/ 282649 w 256"/>
              <a:gd name="T67" fmla="*/ 204141 h 216"/>
              <a:gd name="T68" fmla="*/ 282649 w 256"/>
              <a:gd name="T69" fmla="*/ 276578 h 216"/>
              <a:gd name="T70" fmla="*/ 302369 w 256"/>
              <a:gd name="T71" fmla="*/ 296333 h 21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56" h="216">
                <a:moveTo>
                  <a:pt x="10" y="216"/>
                </a:moveTo>
                <a:cubicBezTo>
                  <a:pt x="246" y="216"/>
                  <a:pt x="246" y="216"/>
                  <a:pt x="246" y="216"/>
                </a:cubicBezTo>
                <a:cubicBezTo>
                  <a:pt x="252" y="216"/>
                  <a:pt x="256" y="212"/>
                  <a:pt x="256" y="206"/>
                </a:cubicBezTo>
                <a:cubicBezTo>
                  <a:pt x="256" y="202"/>
                  <a:pt x="256" y="202"/>
                  <a:pt x="256" y="202"/>
                </a:cubicBezTo>
                <a:cubicBezTo>
                  <a:pt x="256" y="196"/>
                  <a:pt x="252" y="192"/>
                  <a:pt x="246" y="192"/>
                </a:cubicBezTo>
                <a:cubicBezTo>
                  <a:pt x="10" y="192"/>
                  <a:pt x="10" y="192"/>
                  <a:pt x="10" y="192"/>
                </a:cubicBezTo>
                <a:cubicBezTo>
                  <a:pt x="4" y="192"/>
                  <a:pt x="0" y="196"/>
                  <a:pt x="0" y="202"/>
                </a:cubicBezTo>
                <a:cubicBezTo>
                  <a:pt x="0" y="206"/>
                  <a:pt x="0" y="206"/>
                  <a:pt x="0" y="206"/>
                </a:cubicBezTo>
                <a:cubicBezTo>
                  <a:pt x="0" y="212"/>
                  <a:pt x="4" y="216"/>
                  <a:pt x="10" y="216"/>
                </a:cubicBezTo>
                <a:moveTo>
                  <a:pt x="48" y="180"/>
                </a:moveTo>
                <a:cubicBezTo>
                  <a:pt x="72" y="180"/>
                  <a:pt x="72" y="180"/>
                  <a:pt x="72" y="180"/>
                </a:cubicBezTo>
                <a:cubicBezTo>
                  <a:pt x="79" y="180"/>
                  <a:pt x="84" y="175"/>
                  <a:pt x="84" y="168"/>
                </a:cubicBezTo>
                <a:cubicBezTo>
                  <a:pt x="84" y="12"/>
                  <a:pt x="84" y="12"/>
                  <a:pt x="84" y="12"/>
                </a:cubicBezTo>
                <a:cubicBezTo>
                  <a:pt x="84" y="5"/>
                  <a:pt x="79" y="0"/>
                  <a:pt x="72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1" y="0"/>
                  <a:pt x="36" y="5"/>
                  <a:pt x="36" y="12"/>
                </a:cubicBezTo>
                <a:cubicBezTo>
                  <a:pt x="36" y="168"/>
                  <a:pt x="36" y="168"/>
                  <a:pt x="36" y="168"/>
                </a:cubicBezTo>
                <a:cubicBezTo>
                  <a:pt x="36" y="175"/>
                  <a:pt x="41" y="180"/>
                  <a:pt x="48" y="180"/>
                </a:cubicBezTo>
                <a:moveTo>
                  <a:pt x="116" y="180"/>
                </a:moveTo>
                <a:cubicBezTo>
                  <a:pt x="140" y="180"/>
                  <a:pt x="140" y="180"/>
                  <a:pt x="140" y="180"/>
                </a:cubicBezTo>
                <a:cubicBezTo>
                  <a:pt x="147" y="180"/>
                  <a:pt x="152" y="175"/>
                  <a:pt x="152" y="1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61"/>
                  <a:pt x="147" y="56"/>
                  <a:pt x="140" y="56"/>
                </a:cubicBezTo>
                <a:cubicBezTo>
                  <a:pt x="116" y="56"/>
                  <a:pt x="116" y="56"/>
                  <a:pt x="116" y="56"/>
                </a:cubicBezTo>
                <a:cubicBezTo>
                  <a:pt x="109" y="56"/>
                  <a:pt x="104" y="61"/>
                  <a:pt x="104" y="68"/>
                </a:cubicBezTo>
                <a:cubicBezTo>
                  <a:pt x="104" y="168"/>
                  <a:pt x="104" y="168"/>
                  <a:pt x="104" y="168"/>
                </a:cubicBezTo>
                <a:cubicBezTo>
                  <a:pt x="104" y="175"/>
                  <a:pt x="109" y="180"/>
                  <a:pt x="116" y="180"/>
                </a:cubicBezTo>
                <a:moveTo>
                  <a:pt x="184" y="180"/>
                </a:moveTo>
                <a:cubicBezTo>
                  <a:pt x="208" y="180"/>
                  <a:pt x="208" y="180"/>
                  <a:pt x="208" y="180"/>
                </a:cubicBezTo>
                <a:cubicBezTo>
                  <a:pt x="215" y="180"/>
                  <a:pt x="220" y="175"/>
                  <a:pt x="220" y="168"/>
                </a:cubicBezTo>
                <a:cubicBezTo>
                  <a:pt x="220" y="124"/>
                  <a:pt x="220" y="124"/>
                  <a:pt x="220" y="124"/>
                </a:cubicBezTo>
                <a:cubicBezTo>
                  <a:pt x="220" y="117"/>
                  <a:pt x="215" y="112"/>
                  <a:pt x="208" y="112"/>
                </a:cubicBezTo>
                <a:cubicBezTo>
                  <a:pt x="184" y="112"/>
                  <a:pt x="184" y="112"/>
                  <a:pt x="184" y="112"/>
                </a:cubicBezTo>
                <a:cubicBezTo>
                  <a:pt x="177" y="112"/>
                  <a:pt x="172" y="117"/>
                  <a:pt x="172" y="124"/>
                </a:cubicBezTo>
                <a:cubicBezTo>
                  <a:pt x="172" y="168"/>
                  <a:pt x="172" y="168"/>
                  <a:pt x="172" y="168"/>
                </a:cubicBezTo>
                <a:cubicBezTo>
                  <a:pt x="172" y="175"/>
                  <a:pt x="177" y="180"/>
                  <a:pt x="184" y="180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8" name="Freeform 30"/>
          <p:cNvSpPr>
            <a:spLocks noEditPoints="1"/>
          </p:cNvSpPr>
          <p:nvPr/>
        </p:nvSpPr>
        <p:spPr bwMode="auto">
          <a:xfrm>
            <a:off x="10088075" y="1477082"/>
            <a:ext cx="522729" cy="441854"/>
          </a:xfrm>
          <a:custGeom>
            <a:avLst/>
            <a:gdLst>
              <a:gd name="T0" fmla="*/ 404254 w 256"/>
              <a:gd name="T1" fmla="*/ 355600 h 216"/>
              <a:gd name="T2" fmla="*/ 16433 w 256"/>
              <a:gd name="T3" fmla="*/ 355600 h 216"/>
              <a:gd name="T4" fmla="*/ 0 w 256"/>
              <a:gd name="T5" fmla="*/ 339137 h 216"/>
              <a:gd name="T6" fmla="*/ 0 w 256"/>
              <a:gd name="T7" fmla="*/ 332552 h 216"/>
              <a:gd name="T8" fmla="*/ 16433 w 256"/>
              <a:gd name="T9" fmla="*/ 316089 h 216"/>
              <a:gd name="T10" fmla="*/ 404254 w 256"/>
              <a:gd name="T11" fmla="*/ 316089 h 216"/>
              <a:gd name="T12" fmla="*/ 420687 w 256"/>
              <a:gd name="T13" fmla="*/ 332552 h 216"/>
              <a:gd name="T14" fmla="*/ 420687 w 256"/>
              <a:gd name="T15" fmla="*/ 339137 h 216"/>
              <a:gd name="T16" fmla="*/ 404254 w 256"/>
              <a:gd name="T17" fmla="*/ 355600 h 216"/>
              <a:gd name="T18" fmla="*/ 361528 w 256"/>
              <a:gd name="T19" fmla="*/ 276578 h 216"/>
              <a:gd name="T20" fmla="*/ 341808 w 256"/>
              <a:gd name="T21" fmla="*/ 296333 h 216"/>
              <a:gd name="T22" fmla="*/ 302369 w 256"/>
              <a:gd name="T23" fmla="*/ 296333 h 216"/>
              <a:gd name="T24" fmla="*/ 282649 w 256"/>
              <a:gd name="T25" fmla="*/ 276578 h 216"/>
              <a:gd name="T26" fmla="*/ 282649 w 256"/>
              <a:gd name="T27" fmla="*/ 138289 h 216"/>
              <a:gd name="T28" fmla="*/ 282649 w 256"/>
              <a:gd name="T29" fmla="*/ 98778 h 216"/>
              <a:gd name="T30" fmla="*/ 302369 w 256"/>
              <a:gd name="T31" fmla="*/ 79022 h 216"/>
              <a:gd name="T32" fmla="*/ 341808 w 256"/>
              <a:gd name="T33" fmla="*/ 79022 h 216"/>
              <a:gd name="T34" fmla="*/ 361528 w 256"/>
              <a:gd name="T35" fmla="*/ 98778 h 216"/>
              <a:gd name="T36" fmla="*/ 361528 w 256"/>
              <a:gd name="T37" fmla="*/ 237067 h 216"/>
              <a:gd name="T38" fmla="*/ 361528 w 256"/>
              <a:gd name="T39" fmla="*/ 276578 h 216"/>
              <a:gd name="T40" fmla="*/ 230063 w 256"/>
              <a:gd name="T41" fmla="*/ 296333 h 216"/>
              <a:gd name="T42" fmla="*/ 190624 w 256"/>
              <a:gd name="T43" fmla="*/ 296333 h 216"/>
              <a:gd name="T44" fmla="*/ 170904 w 256"/>
              <a:gd name="T45" fmla="*/ 276578 h 216"/>
              <a:gd name="T46" fmla="*/ 170904 w 256"/>
              <a:gd name="T47" fmla="*/ 237067 h 216"/>
              <a:gd name="T48" fmla="*/ 170904 w 256"/>
              <a:gd name="T49" fmla="*/ 59267 h 216"/>
              <a:gd name="T50" fmla="*/ 170904 w 256"/>
              <a:gd name="T51" fmla="*/ 19756 h 216"/>
              <a:gd name="T52" fmla="*/ 190624 w 256"/>
              <a:gd name="T53" fmla="*/ 0 h 216"/>
              <a:gd name="T54" fmla="*/ 230063 w 256"/>
              <a:gd name="T55" fmla="*/ 0 h 216"/>
              <a:gd name="T56" fmla="*/ 249783 w 256"/>
              <a:gd name="T57" fmla="*/ 19756 h 216"/>
              <a:gd name="T58" fmla="*/ 249783 w 256"/>
              <a:gd name="T59" fmla="*/ 59267 h 216"/>
              <a:gd name="T60" fmla="*/ 249783 w 256"/>
              <a:gd name="T61" fmla="*/ 237067 h 216"/>
              <a:gd name="T62" fmla="*/ 249783 w 256"/>
              <a:gd name="T63" fmla="*/ 276578 h 216"/>
              <a:gd name="T64" fmla="*/ 230063 w 256"/>
              <a:gd name="T65" fmla="*/ 296333 h 216"/>
              <a:gd name="T66" fmla="*/ 118318 w 256"/>
              <a:gd name="T67" fmla="*/ 296333 h 216"/>
              <a:gd name="T68" fmla="*/ 78879 w 256"/>
              <a:gd name="T69" fmla="*/ 296333 h 216"/>
              <a:gd name="T70" fmla="*/ 59159 w 256"/>
              <a:gd name="T71" fmla="*/ 276578 h 216"/>
              <a:gd name="T72" fmla="*/ 59159 w 256"/>
              <a:gd name="T73" fmla="*/ 237067 h 216"/>
              <a:gd name="T74" fmla="*/ 59159 w 256"/>
              <a:gd name="T75" fmla="*/ 197556 h 216"/>
              <a:gd name="T76" fmla="*/ 78879 w 256"/>
              <a:gd name="T77" fmla="*/ 177800 h 216"/>
              <a:gd name="T78" fmla="*/ 118318 w 256"/>
              <a:gd name="T79" fmla="*/ 177800 h 216"/>
              <a:gd name="T80" fmla="*/ 138038 w 256"/>
              <a:gd name="T81" fmla="*/ 197556 h 216"/>
              <a:gd name="T82" fmla="*/ 138038 w 256"/>
              <a:gd name="T83" fmla="*/ 237067 h 216"/>
              <a:gd name="T84" fmla="*/ 138038 w 256"/>
              <a:gd name="T85" fmla="*/ 276578 h 216"/>
              <a:gd name="T86" fmla="*/ 118318 w 256"/>
              <a:gd name="T87" fmla="*/ 296333 h 21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56" h="216">
                <a:moveTo>
                  <a:pt x="246" y="216"/>
                </a:moveTo>
                <a:cubicBezTo>
                  <a:pt x="10" y="216"/>
                  <a:pt x="10" y="216"/>
                  <a:pt x="10" y="216"/>
                </a:cubicBezTo>
                <a:cubicBezTo>
                  <a:pt x="4" y="216"/>
                  <a:pt x="0" y="212"/>
                  <a:pt x="0" y="206"/>
                </a:cubicBezTo>
                <a:cubicBezTo>
                  <a:pt x="0" y="202"/>
                  <a:pt x="0" y="202"/>
                  <a:pt x="0" y="202"/>
                </a:cubicBezTo>
                <a:cubicBezTo>
                  <a:pt x="0" y="196"/>
                  <a:pt x="4" y="192"/>
                  <a:pt x="10" y="192"/>
                </a:cubicBezTo>
                <a:cubicBezTo>
                  <a:pt x="246" y="192"/>
                  <a:pt x="246" y="192"/>
                  <a:pt x="246" y="192"/>
                </a:cubicBezTo>
                <a:cubicBezTo>
                  <a:pt x="252" y="192"/>
                  <a:pt x="256" y="196"/>
                  <a:pt x="256" y="202"/>
                </a:cubicBezTo>
                <a:cubicBezTo>
                  <a:pt x="256" y="206"/>
                  <a:pt x="256" y="206"/>
                  <a:pt x="256" y="206"/>
                </a:cubicBezTo>
                <a:cubicBezTo>
                  <a:pt x="256" y="212"/>
                  <a:pt x="252" y="216"/>
                  <a:pt x="246" y="216"/>
                </a:cubicBezTo>
                <a:moveTo>
                  <a:pt x="220" y="168"/>
                </a:moveTo>
                <a:cubicBezTo>
                  <a:pt x="220" y="175"/>
                  <a:pt x="215" y="180"/>
                  <a:pt x="208" y="180"/>
                </a:cubicBezTo>
                <a:cubicBezTo>
                  <a:pt x="184" y="180"/>
                  <a:pt x="184" y="180"/>
                  <a:pt x="184" y="180"/>
                </a:cubicBezTo>
                <a:cubicBezTo>
                  <a:pt x="177" y="180"/>
                  <a:pt x="172" y="175"/>
                  <a:pt x="172" y="168"/>
                </a:cubicBezTo>
                <a:cubicBezTo>
                  <a:pt x="172" y="84"/>
                  <a:pt x="172" y="84"/>
                  <a:pt x="172" y="84"/>
                </a:cubicBezTo>
                <a:cubicBezTo>
                  <a:pt x="172" y="60"/>
                  <a:pt x="172" y="60"/>
                  <a:pt x="172" y="60"/>
                </a:cubicBezTo>
                <a:cubicBezTo>
                  <a:pt x="172" y="53"/>
                  <a:pt x="177" y="48"/>
                  <a:pt x="184" y="48"/>
                </a:cubicBezTo>
                <a:cubicBezTo>
                  <a:pt x="208" y="48"/>
                  <a:pt x="208" y="48"/>
                  <a:pt x="208" y="48"/>
                </a:cubicBezTo>
                <a:cubicBezTo>
                  <a:pt x="215" y="48"/>
                  <a:pt x="220" y="53"/>
                  <a:pt x="220" y="60"/>
                </a:cubicBezTo>
                <a:cubicBezTo>
                  <a:pt x="220" y="144"/>
                  <a:pt x="220" y="144"/>
                  <a:pt x="220" y="144"/>
                </a:cubicBezTo>
                <a:lnTo>
                  <a:pt x="220" y="168"/>
                </a:lnTo>
                <a:close/>
                <a:moveTo>
                  <a:pt x="140" y="180"/>
                </a:moveTo>
                <a:cubicBezTo>
                  <a:pt x="116" y="180"/>
                  <a:pt x="116" y="180"/>
                  <a:pt x="116" y="180"/>
                </a:cubicBezTo>
                <a:cubicBezTo>
                  <a:pt x="109" y="180"/>
                  <a:pt x="104" y="175"/>
                  <a:pt x="104" y="168"/>
                </a:cubicBezTo>
                <a:cubicBezTo>
                  <a:pt x="104" y="144"/>
                  <a:pt x="104" y="144"/>
                  <a:pt x="104" y="144"/>
                </a:cubicBezTo>
                <a:cubicBezTo>
                  <a:pt x="104" y="36"/>
                  <a:pt x="104" y="36"/>
                  <a:pt x="104" y="36"/>
                </a:cubicBezTo>
                <a:cubicBezTo>
                  <a:pt x="104" y="12"/>
                  <a:pt x="104" y="12"/>
                  <a:pt x="104" y="12"/>
                </a:cubicBezTo>
                <a:cubicBezTo>
                  <a:pt x="104" y="5"/>
                  <a:pt x="109" y="0"/>
                  <a:pt x="116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47" y="0"/>
                  <a:pt x="152" y="5"/>
                  <a:pt x="152" y="12"/>
                </a:cubicBezTo>
                <a:cubicBezTo>
                  <a:pt x="152" y="36"/>
                  <a:pt x="152" y="36"/>
                  <a:pt x="152" y="36"/>
                </a:cubicBezTo>
                <a:cubicBezTo>
                  <a:pt x="152" y="144"/>
                  <a:pt x="152" y="144"/>
                  <a:pt x="152" y="144"/>
                </a:cubicBezTo>
                <a:cubicBezTo>
                  <a:pt x="152" y="168"/>
                  <a:pt x="152" y="168"/>
                  <a:pt x="152" y="168"/>
                </a:cubicBezTo>
                <a:cubicBezTo>
                  <a:pt x="152" y="175"/>
                  <a:pt x="147" y="180"/>
                  <a:pt x="140" y="180"/>
                </a:cubicBezTo>
                <a:moveTo>
                  <a:pt x="72" y="180"/>
                </a:moveTo>
                <a:cubicBezTo>
                  <a:pt x="48" y="180"/>
                  <a:pt x="48" y="180"/>
                  <a:pt x="48" y="180"/>
                </a:cubicBezTo>
                <a:cubicBezTo>
                  <a:pt x="41" y="180"/>
                  <a:pt x="36" y="175"/>
                  <a:pt x="36" y="168"/>
                </a:cubicBezTo>
                <a:cubicBezTo>
                  <a:pt x="36" y="144"/>
                  <a:pt x="36" y="144"/>
                  <a:pt x="36" y="144"/>
                </a:cubicBezTo>
                <a:cubicBezTo>
                  <a:pt x="36" y="120"/>
                  <a:pt x="36" y="120"/>
                  <a:pt x="36" y="120"/>
                </a:cubicBezTo>
                <a:cubicBezTo>
                  <a:pt x="36" y="113"/>
                  <a:pt x="41" y="108"/>
                  <a:pt x="48" y="108"/>
                </a:cubicBezTo>
                <a:cubicBezTo>
                  <a:pt x="72" y="108"/>
                  <a:pt x="72" y="108"/>
                  <a:pt x="72" y="108"/>
                </a:cubicBezTo>
                <a:cubicBezTo>
                  <a:pt x="79" y="108"/>
                  <a:pt x="84" y="113"/>
                  <a:pt x="84" y="120"/>
                </a:cubicBezTo>
                <a:cubicBezTo>
                  <a:pt x="84" y="144"/>
                  <a:pt x="84" y="144"/>
                  <a:pt x="84" y="144"/>
                </a:cubicBezTo>
                <a:cubicBezTo>
                  <a:pt x="84" y="168"/>
                  <a:pt x="84" y="168"/>
                  <a:pt x="84" y="168"/>
                </a:cubicBezTo>
                <a:cubicBezTo>
                  <a:pt x="84" y="175"/>
                  <a:pt x="79" y="180"/>
                  <a:pt x="72" y="180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29" name="Freeform 31"/>
          <p:cNvSpPr>
            <a:spLocks noEditPoints="1"/>
          </p:cNvSpPr>
          <p:nvPr/>
        </p:nvSpPr>
        <p:spPr bwMode="auto">
          <a:xfrm>
            <a:off x="9172805" y="1477082"/>
            <a:ext cx="522729" cy="441854"/>
          </a:xfrm>
          <a:custGeom>
            <a:avLst/>
            <a:gdLst>
              <a:gd name="T0" fmla="*/ 404254 w 256"/>
              <a:gd name="T1" fmla="*/ 355600 h 216"/>
              <a:gd name="T2" fmla="*/ 16433 w 256"/>
              <a:gd name="T3" fmla="*/ 355600 h 216"/>
              <a:gd name="T4" fmla="*/ 0 w 256"/>
              <a:gd name="T5" fmla="*/ 339137 h 216"/>
              <a:gd name="T6" fmla="*/ 0 w 256"/>
              <a:gd name="T7" fmla="*/ 332552 h 216"/>
              <a:gd name="T8" fmla="*/ 16433 w 256"/>
              <a:gd name="T9" fmla="*/ 316089 h 216"/>
              <a:gd name="T10" fmla="*/ 404254 w 256"/>
              <a:gd name="T11" fmla="*/ 316089 h 216"/>
              <a:gd name="T12" fmla="*/ 420687 w 256"/>
              <a:gd name="T13" fmla="*/ 332552 h 216"/>
              <a:gd name="T14" fmla="*/ 420687 w 256"/>
              <a:gd name="T15" fmla="*/ 339137 h 216"/>
              <a:gd name="T16" fmla="*/ 404254 w 256"/>
              <a:gd name="T17" fmla="*/ 355600 h 216"/>
              <a:gd name="T18" fmla="*/ 341808 w 256"/>
              <a:gd name="T19" fmla="*/ 296333 h 216"/>
              <a:gd name="T20" fmla="*/ 302369 w 256"/>
              <a:gd name="T21" fmla="*/ 296333 h 216"/>
              <a:gd name="T22" fmla="*/ 282649 w 256"/>
              <a:gd name="T23" fmla="*/ 276578 h 216"/>
              <a:gd name="T24" fmla="*/ 282649 w 256"/>
              <a:gd name="T25" fmla="*/ 19756 h 216"/>
              <a:gd name="T26" fmla="*/ 302369 w 256"/>
              <a:gd name="T27" fmla="*/ 0 h 216"/>
              <a:gd name="T28" fmla="*/ 341808 w 256"/>
              <a:gd name="T29" fmla="*/ 0 h 216"/>
              <a:gd name="T30" fmla="*/ 361528 w 256"/>
              <a:gd name="T31" fmla="*/ 19756 h 216"/>
              <a:gd name="T32" fmla="*/ 361528 w 256"/>
              <a:gd name="T33" fmla="*/ 276578 h 216"/>
              <a:gd name="T34" fmla="*/ 341808 w 256"/>
              <a:gd name="T35" fmla="*/ 296333 h 216"/>
              <a:gd name="T36" fmla="*/ 230063 w 256"/>
              <a:gd name="T37" fmla="*/ 296333 h 216"/>
              <a:gd name="T38" fmla="*/ 190624 w 256"/>
              <a:gd name="T39" fmla="*/ 296333 h 216"/>
              <a:gd name="T40" fmla="*/ 170904 w 256"/>
              <a:gd name="T41" fmla="*/ 276578 h 216"/>
              <a:gd name="T42" fmla="*/ 170904 w 256"/>
              <a:gd name="T43" fmla="*/ 111948 h 216"/>
              <a:gd name="T44" fmla="*/ 190624 w 256"/>
              <a:gd name="T45" fmla="*/ 92193 h 216"/>
              <a:gd name="T46" fmla="*/ 230063 w 256"/>
              <a:gd name="T47" fmla="*/ 92193 h 216"/>
              <a:gd name="T48" fmla="*/ 249783 w 256"/>
              <a:gd name="T49" fmla="*/ 111948 h 216"/>
              <a:gd name="T50" fmla="*/ 249783 w 256"/>
              <a:gd name="T51" fmla="*/ 276578 h 216"/>
              <a:gd name="T52" fmla="*/ 230063 w 256"/>
              <a:gd name="T53" fmla="*/ 296333 h 216"/>
              <a:gd name="T54" fmla="*/ 118318 w 256"/>
              <a:gd name="T55" fmla="*/ 296333 h 216"/>
              <a:gd name="T56" fmla="*/ 78879 w 256"/>
              <a:gd name="T57" fmla="*/ 296333 h 216"/>
              <a:gd name="T58" fmla="*/ 59159 w 256"/>
              <a:gd name="T59" fmla="*/ 276578 h 216"/>
              <a:gd name="T60" fmla="*/ 59159 w 256"/>
              <a:gd name="T61" fmla="*/ 204141 h 216"/>
              <a:gd name="T62" fmla="*/ 78879 w 256"/>
              <a:gd name="T63" fmla="*/ 184385 h 216"/>
              <a:gd name="T64" fmla="*/ 118318 w 256"/>
              <a:gd name="T65" fmla="*/ 184385 h 216"/>
              <a:gd name="T66" fmla="*/ 138038 w 256"/>
              <a:gd name="T67" fmla="*/ 204141 h 216"/>
              <a:gd name="T68" fmla="*/ 138038 w 256"/>
              <a:gd name="T69" fmla="*/ 276578 h 216"/>
              <a:gd name="T70" fmla="*/ 118318 w 256"/>
              <a:gd name="T71" fmla="*/ 296333 h 21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56" h="216">
                <a:moveTo>
                  <a:pt x="246" y="216"/>
                </a:moveTo>
                <a:cubicBezTo>
                  <a:pt x="10" y="216"/>
                  <a:pt x="10" y="216"/>
                  <a:pt x="10" y="216"/>
                </a:cubicBezTo>
                <a:cubicBezTo>
                  <a:pt x="4" y="216"/>
                  <a:pt x="0" y="212"/>
                  <a:pt x="0" y="206"/>
                </a:cubicBezTo>
                <a:cubicBezTo>
                  <a:pt x="0" y="202"/>
                  <a:pt x="0" y="202"/>
                  <a:pt x="0" y="202"/>
                </a:cubicBezTo>
                <a:cubicBezTo>
                  <a:pt x="0" y="196"/>
                  <a:pt x="4" y="192"/>
                  <a:pt x="10" y="192"/>
                </a:cubicBezTo>
                <a:cubicBezTo>
                  <a:pt x="246" y="192"/>
                  <a:pt x="246" y="192"/>
                  <a:pt x="246" y="192"/>
                </a:cubicBezTo>
                <a:cubicBezTo>
                  <a:pt x="252" y="192"/>
                  <a:pt x="256" y="196"/>
                  <a:pt x="256" y="202"/>
                </a:cubicBezTo>
                <a:cubicBezTo>
                  <a:pt x="256" y="206"/>
                  <a:pt x="256" y="206"/>
                  <a:pt x="256" y="206"/>
                </a:cubicBezTo>
                <a:cubicBezTo>
                  <a:pt x="256" y="212"/>
                  <a:pt x="252" y="216"/>
                  <a:pt x="246" y="216"/>
                </a:cubicBezTo>
                <a:moveTo>
                  <a:pt x="208" y="180"/>
                </a:moveTo>
                <a:cubicBezTo>
                  <a:pt x="184" y="180"/>
                  <a:pt x="184" y="180"/>
                  <a:pt x="184" y="180"/>
                </a:cubicBezTo>
                <a:cubicBezTo>
                  <a:pt x="177" y="180"/>
                  <a:pt x="172" y="175"/>
                  <a:pt x="172" y="168"/>
                </a:cubicBezTo>
                <a:cubicBezTo>
                  <a:pt x="172" y="12"/>
                  <a:pt x="172" y="12"/>
                  <a:pt x="172" y="12"/>
                </a:cubicBezTo>
                <a:cubicBezTo>
                  <a:pt x="172" y="5"/>
                  <a:pt x="177" y="0"/>
                  <a:pt x="184" y="0"/>
                </a:cubicBezTo>
                <a:cubicBezTo>
                  <a:pt x="208" y="0"/>
                  <a:pt x="208" y="0"/>
                  <a:pt x="208" y="0"/>
                </a:cubicBezTo>
                <a:cubicBezTo>
                  <a:pt x="215" y="0"/>
                  <a:pt x="220" y="5"/>
                  <a:pt x="220" y="12"/>
                </a:cubicBezTo>
                <a:cubicBezTo>
                  <a:pt x="220" y="168"/>
                  <a:pt x="220" y="168"/>
                  <a:pt x="220" y="168"/>
                </a:cubicBezTo>
                <a:cubicBezTo>
                  <a:pt x="220" y="175"/>
                  <a:pt x="215" y="180"/>
                  <a:pt x="208" y="180"/>
                </a:cubicBezTo>
                <a:moveTo>
                  <a:pt x="140" y="180"/>
                </a:moveTo>
                <a:cubicBezTo>
                  <a:pt x="116" y="180"/>
                  <a:pt x="116" y="180"/>
                  <a:pt x="116" y="180"/>
                </a:cubicBezTo>
                <a:cubicBezTo>
                  <a:pt x="109" y="180"/>
                  <a:pt x="104" y="175"/>
                  <a:pt x="104" y="168"/>
                </a:cubicBezTo>
                <a:cubicBezTo>
                  <a:pt x="104" y="68"/>
                  <a:pt x="104" y="68"/>
                  <a:pt x="104" y="68"/>
                </a:cubicBezTo>
                <a:cubicBezTo>
                  <a:pt x="104" y="61"/>
                  <a:pt x="109" y="56"/>
                  <a:pt x="116" y="56"/>
                </a:cubicBezTo>
                <a:cubicBezTo>
                  <a:pt x="140" y="56"/>
                  <a:pt x="140" y="56"/>
                  <a:pt x="140" y="56"/>
                </a:cubicBezTo>
                <a:cubicBezTo>
                  <a:pt x="147" y="56"/>
                  <a:pt x="152" y="61"/>
                  <a:pt x="152" y="68"/>
                </a:cubicBezTo>
                <a:cubicBezTo>
                  <a:pt x="152" y="168"/>
                  <a:pt x="152" y="168"/>
                  <a:pt x="152" y="168"/>
                </a:cubicBezTo>
                <a:cubicBezTo>
                  <a:pt x="152" y="175"/>
                  <a:pt x="147" y="180"/>
                  <a:pt x="140" y="180"/>
                </a:cubicBezTo>
                <a:moveTo>
                  <a:pt x="72" y="180"/>
                </a:moveTo>
                <a:cubicBezTo>
                  <a:pt x="48" y="180"/>
                  <a:pt x="48" y="180"/>
                  <a:pt x="48" y="180"/>
                </a:cubicBezTo>
                <a:cubicBezTo>
                  <a:pt x="41" y="180"/>
                  <a:pt x="36" y="175"/>
                  <a:pt x="36" y="168"/>
                </a:cubicBezTo>
                <a:cubicBezTo>
                  <a:pt x="36" y="124"/>
                  <a:pt x="36" y="124"/>
                  <a:pt x="36" y="124"/>
                </a:cubicBezTo>
                <a:cubicBezTo>
                  <a:pt x="36" y="117"/>
                  <a:pt x="41" y="112"/>
                  <a:pt x="4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9" y="112"/>
                  <a:pt x="84" y="117"/>
                  <a:pt x="84" y="124"/>
                </a:cubicBezTo>
                <a:cubicBezTo>
                  <a:pt x="84" y="168"/>
                  <a:pt x="84" y="168"/>
                  <a:pt x="84" y="168"/>
                </a:cubicBezTo>
                <a:cubicBezTo>
                  <a:pt x="84" y="175"/>
                  <a:pt x="79" y="180"/>
                  <a:pt x="72" y="180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0" name="Freeform 32"/>
          <p:cNvSpPr>
            <a:spLocks noEditPoints="1"/>
          </p:cNvSpPr>
          <p:nvPr/>
        </p:nvSpPr>
        <p:spPr bwMode="auto">
          <a:xfrm>
            <a:off x="8306849" y="1526396"/>
            <a:ext cx="426074" cy="343226"/>
          </a:xfrm>
          <a:custGeom>
            <a:avLst/>
            <a:gdLst>
              <a:gd name="T0" fmla="*/ 326414 w 208"/>
              <a:gd name="T1" fmla="*/ 276225 h 168"/>
              <a:gd name="T2" fmla="*/ 174747 w 208"/>
              <a:gd name="T3" fmla="*/ 276225 h 168"/>
              <a:gd name="T4" fmla="*/ 158262 w 208"/>
              <a:gd name="T5" fmla="*/ 259783 h 168"/>
              <a:gd name="T6" fmla="*/ 158262 w 208"/>
              <a:gd name="T7" fmla="*/ 253206 h 168"/>
              <a:gd name="T8" fmla="*/ 174747 w 208"/>
              <a:gd name="T9" fmla="*/ 236764 h 168"/>
              <a:gd name="T10" fmla="*/ 326414 w 208"/>
              <a:gd name="T11" fmla="*/ 236764 h 168"/>
              <a:gd name="T12" fmla="*/ 342900 w 208"/>
              <a:gd name="T13" fmla="*/ 253206 h 168"/>
              <a:gd name="T14" fmla="*/ 342900 w 208"/>
              <a:gd name="T15" fmla="*/ 259783 h 168"/>
              <a:gd name="T16" fmla="*/ 326414 w 208"/>
              <a:gd name="T17" fmla="*/ 276225 h 168"/>
              <a:gd name="T18" fmla="*/ 151667 w 208"/>
              <a:gd name="T19" fmla="*/ 152910 h 168"/>
              <a:gd name="T20" fmla="*/ 151667 w 208"/>
              <a:gd name="T21" fmla="*/ 152910 h 168"/>
              <a:gd name="T22" fmla="*/ 32971 w 208"/>
              <a:gd name="T23" fmla="*/ 271292 h 168"/>
              <a:gd name="T24" fmla="*/ 32971 w 208"/>
              <a:gd name="T25" fmla="*/ 271292 h 168"/>
              <a:gd name="T26" fmla="*/ 19783 w 208"/>
              <a:gd name="T27" fmla="*/ 276225 h 168"/>
              <a:gd name="T28" fmla="*/ 0 w 208"/>
              <a:gd name="T29" fmla="*/ 256495 h 168"/>
              <a:gd name="T30" fmla="*/ 4946 w 208"/>
              <a:gd name="T31" fmla="*/ 243341 h 168"/>
              <a:gd name="T32" fmla="*/ 4946 w 208"/>
              <a:gd name="T33" fmla="*/ 243341 h 168"/>
              <a:gd name="T34" fmla="*/ 110453 w 208"/>
              <a:gd name="T35" fmla="*/ 138113 h 168"/>
              <a:gd name="T36" fmla="*/ 6594 w 208"/>
              <a:gd name="T37" fmla="*/ 34528 h 168"/>
              <a:gd name="T38" fmla="*/ 0 w 208"/>
              <a:gd name="T39" fmla="*/ 19730 h 168"/>
              <a:gd name="T40" fmla="*/ 19783 w 208"/>
              <a:gd name="T41" fmla="*/ 0 h 168"/>
              <a:gd name="T42" fmla="*/ 32971 w 208"/>
              <a:gd name="T43" fmla="*/ 4933 h 168"/>
              <a:gd name="T44" fmla="*/ 32971 w 208"/>
              <a:gd name="T45" fmla="*/ 4933 h 168"/>
              <a:gd name="T46" fmla="*/ 151667 w 208"/>
              <a:gd name="T47" fmla="*/ 123315 h 168"/>
              <a:gd name="T48" fmla="*/ 151667 w 208"/>
              <a:gd name="T49" fmla="*/ 123315 h 168"/>
              <a:gd name="T50" fmla="*/ 158262 w 208"/>
              <a:gd name="T51" fmla="*/ 138113 h 168"/>
              <a:gd name="T52" fmla="*/ 158262 w 208"/>
              <a:gd name="T53" fmla="*/ 138113 h 168"/>
              <a:gd name="T54" fmla="*/ 158262 w 208"/>
              <a:gd name="T55" fmla="*/ 138113 h 168"/>
              <a:gd name="T56" fmla="*/ 151667 w 208"/>
              <a:gd name="T57" fmla="*/ 152910 h 168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08" h="168">
                <a:moveTo>
                  <a:pt x="198" y="168"/>
                </a:moveTo>
                <a:cubicBezTo>
                  <a:pt x="106" y="168"/>
                  <a:pt x="106" y="168"/>
                  <a:pt x="106" y="168"/>
                </a:cubicBezTo>
                <a:cubicBezTo>
                  <a:pt x="100" y="168"/>
                  <a:pt x="96" y="164"/>
                  <a:pt x="96" y="158"/>
                </a:cubicBezTo>
                <a:cubicBezTo>
                  <a:pt x="96" y="154"/>
                  <a:pt x="96" y="154"/>
                  <a:pt x="96" y="154"/>
                </a:cubicBezTo>
                <a:cubicBezTo>
                  <a:pt x="96" y="148"/>
                  <a:pt x="100" y="144"/>
                  <a:pt x="106" y="144"/>
                </a:cubicBezTo>
                <a:cubicBezTo>
                  <a:pt x="198" y="144"/>
                  <a:pt x="198" y="144"/>
                  <a:pt x="198" y="144"/>
                </a:cubicBezTo>
                <a:cubicBezTo>
                  <a:pt x="204" y="144"/>
                  <a:pt x="208" y="148"/>
                  <a:pt x="208" y="154"/>
                </a:cubicBezTo>
                <a:cubicBezTo>
                  <a:pt x="208" y="158"/>
                  <a:pt x="208" y="158"/>
                  <a:pt x="208" y="158"/>
                </a:cubicBezTo>
                <a:cubicBezTo>
                  <a:pt x="208" y="164"/>
                  <a:pt x="204" y="168"/>
                  <a:pt x="198" y="168"/>
                </a:cubicBezTo>
                <a:moveTo>
                  <a:pt x="92" y="93"/>
                </a:moveTo>
                <a:cubicBezTo>
                  <a:pt x="92" y="93"/>
                  <a:pt x="92" y="93"/>
                  <a:pt x="92" y="93"/>
                </a:cubicBezTo>
                <a:cubicBezTo>
                  <a:pt x="20" y="165"/>
                  <a:pt x="20" y="165"/>
                  <a:pt x="20" y="165"/>
                </a:cubicBezTo>
                <a:cubicBezTo>
                  <a:pt x="20" y="165"/>
                  <a:pt x="20" y="165"/>
                  <a:pt x="20" y="165"/>
                </a:cubicBezTo>
                <a:cubicBezTo>
                  <a:pt x="18" y="167"/>
                  <a:pt x="15" y="168"/>
                  <a:pt x="12" y="168"/>
                </a:cubicBezTo>
                <a:cubicBezTo>
                  <a:pt x="5" y="168"/>
                  <a:pt x="0" y="163"/>
                  <a:pt x="0" y="156"/>
                </a:cubicBezTo>
                <a:cubicBezTo>
                  <a:pt x="0" y="153"/>
                  <a:pt x="1" y="150"/>
                  <a:pt x="3" y="148"/>
                </a:cubicBezTo>
                <a:cubicBezTo>
                  <a:pt x="3" y="148"/>
                  <a:pt x="3" y="148"/>
                  <a:pt x="3" y="148"/>
                </a:cubicBezTo>
                <a:cubicBezTo>
                  <a:pt x="67" y="84"/>
                  <a:pt x="67" y="84"/>
                  <a:pt x="67" y="84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19"/>
                  <a:pt x="0" y="16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15" y="0"/>
                  <a:pt x="18" y="1"/>
                  <a:pt x="20" y="3"/>
                </a:cubicBezTo>
                <a:cubicBezTo>
                  <a:pt x="20" y="3"/>
                  <a:pt x="20" y="3"/>
                  <a:pt x="20" y="3"/>
                </a:cubicBezTo>
                <a:cubicBezTo>
                  <a:pt x="92" y="75"/>
                  <a:pt x="92" y="75"/>
                  <a:pt x="92" y="75"/>
                </a:cubicBezTo>
                <a:cubicBezTo>
                  <a:pt x="92" y="75"/>
                  <a:pt x="92" y="75"/>
                  <a:pt x="92" y="75"/>
                </a:cubicBezTo>
                <a:cubicBezTo>
                  <a:pt x="95" y="77"/>
                  <a:pt x="96" y="81"/>
                  <a:pt x="96" y="84"/>
                </a:cubicBezTo>
                <a:cubicBezTo>
                  <a:pt x="96" y="84"/>
                  <a:pt x="96" y="84"/>
                  <a:pt x="96" y="84"/>
                </a:cubicBezTo>
                <a:cubicBezTo>
                  <a:pt x="96" y="84"/>
                  <a:pt x="96" y="84"/>
                  <a:pt x="96" y="84"/>
                </a:cubicBezTo>
                <a:cubicBezTo>
                  <a:pt x="96" y="87"/>
                  <a:pt x="95" y="90"/>
                  <a:pt x="92" y="93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1" name="Freeform 33"/>
          <p:cNvSpPr>
            <a:spLocks noEditPoints="1"/>
          </p:cNvSpPr>
          <p:nvPr/>
        </p:nvSpPr>
        <p:spPr bwMode="auto">
          <a:xfrm>
            <a:off x="7344237" y="1552040"/>
            <a:ext cx="522730" cy="293911"/>
          </a:xfrm>
          <a:custGeom>
            <a:avLst/>
            <a:gdLst>
              <a:gd name="T0" fmla="*/ 400968 w 256"/>
              <a:gd name="T1" fmla="*/ 39423 h 144"/>
              <a:gd name="T2" fmla="*/ 203771 w 256"/>
              <a:gd name="T3" fmla="*/ 39423 h 144"/>
              <a:gd name="T4" fmla="*/ 184051 w 256"/>
              <a:gd name="T5" fmla="*/ 19711 h 144"/>
              <a:gd name="T6" fmla="*/ 203771 w 256"/>
              <a:gd name="T7" fmla="*/ 0 h 144"/>
              <a:gd name="T8" fmla="*/ 400968 w 256"/>
              <a:gd name="T9" fmla="*/ 0 h 144"/>
              <a:gd name="T10" fmla="*/ 420688 w 256"/>
              <a:gd name="T11" fmla="*/ 19711 h 144"/>
              <a:gd name="T12" fmla="*/ 400968 w 256"/>
              <a:gd name="T13" fmla="*/ 39423 h 144"/>
              <a:gd name="T14" fmla="*/ 400968 w 256"/>
              <a:gd name="T15" fmla="*/ 197114 h 144"/>
              <a:gd name="T16" fmla="*/ 420688 w 256"/>
              <a:gd name="T17" fmla="*/ 216826 h 144"/>
              <a:gd name="T18" fmla="*/ 400968 w 256"/>
              <a:gd name="T19" fmla="*/ 236537 h 144"/>
              <a:gd name="T20" fmla="*/ 203771 w 256"/>
              <a:gd name="T21" fmla="*/ 236537 h 144"/>
              <a:gd name="T22" fmla="*/ 187338 w 256"/>
              <a:gd name="T23" fmla="*/ 226681 h 144"/>
              <a:gd name="T24" fmla="*/ 187338 w 256"/>
              <a:gd name="T25" fmla="*/ 226681 h 144"/>
              <a:gd name="T26" fmla="*/ 67376 w 256"/>
              <a:gd name="T27" fmla="*/ 39423 h 144"/>
              <a:gd name="T28" fmla="*/ 19720 w 256"/>
              <a:gd name="T29" fmla="*/ 39423 h 144"/>
              <a:gd name="T30" fmla="*/ 0 w 256"/>
              <a:gd name="T31" fmla="*/ 19711 h 144"/>
              <a:gd name="T32" fmla="*/ 19720 w 256"/>
              <a:gd name="T33" fmla="*/ 0 h 144"/>
              <a:gd name="T34" fmla="*/ 78879 w 256"/>
              <a:gd name="T35" fmla="*/ 0 h 144"/>
              <a:gd name="T36" fmla="*/ 95312 w 256"/>
              <a:gd name="T37" fmla="*/ 9856 h 144"/>
              <a:gd name="T38" fmla="*/ 95312 w 256"/>
              <a:gd name="T39" fmla="*/ 9856 h 144"/>
              <a:gd name="T40" fmla="*/ 215274 w 256"/>
              <a:gd name="T41" fmla="*/ 197114 h 144"/>
              <a:gd name="T42" fmla="*/ 400968 w 256"/>
              <a:gd name="T43" fmla="*/ 197114 h 144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256" h="144">
                <a:moveTo>
                  <a:pt x="244" y="24"/>
                </a:moveTo>
                <a:cubicBezTo>
                  <a:pt x="124" y="24"/>
                  <a:pt x="124" y="24"/>
                  <a:pt x="124" y="24"/>
                </a:cubicBezTo>
                <a:cubicBezTo>
                  <a:pt x="117" y="24"/>
                  <a:pt x="112" y="19"/>
                  <a:pt x="112" y="12"/>
                </a:cubicBezTo>
                <a:cubicBezTo>
                  <a:pt x="112" y="5"/>
                  <a:pt x="117" y="0"/>
                  <a:pt x="124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19"/>
                  <a:pt x="251" y="24"/>
                  <a:pt x="244" y="24"/>
                </a:cubicBezTo>
                <a:moveTo>
                  <a:pt x="244" y="120"/>
                </a:moveTo>
                <a:cubicBezTo>
                  <a:pt x="251" y="120"/>
                  <a:pt x="256" y="125"/>
                  <a:pt x="256" y="132"/>
                </a:cubicBezTo>
                <a:cubicBezTo>
                  <a:pt x="256" y="139"/>
                  <a:pt x="251" y="144"/>
                  <a:pt x="244" y="144"/>
                </a:cubicBezTo>
                <a:cubicBezTo>
                  <a:pt x="124" y="144"/>
                  <a:pt x="124" y="144"/>
                  <a:pt x="124" y="144"/>
                </a:cubicBezTo>
                <a:cubicBezTo>
                  <a:pt x="120" y="144"/>
                  <a:pt x="116" y="142"/>
                  <a:pt x="114" y="138"/>
                </a:cubicBezTo>
                <a:cubicBezTo>
                  <a:pt x="114" y="138"/>
                  <a:pt x="114" y="138"/>
                  <a:pt x="114" y="138"/>
                </a:cubicBezTo>
                <a:cubicBezTo>
                  <a:pt x="41" y="24"/>
                  <a:pt x="41" y="24"/>
                  <a:pt x="41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5" y="24"/>
                  <a:pt x="0" y="19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52" y="0"/>
                  <a:pt x="56" y="2"/>
                  <a:pt x="58" y="6"/>
                </a:cubicBezTo>
                <a:cubicBezTo>
                  <a:pt x="58" y="6"/>
                  <a:pt x="58" y="6"/>
                  <a:pt x="58" y="6"/>
                </a:cubicBezTo>
                <a:cubicBezTo>
                  <a:pt x="131" y="120"/>
                  <a:pt x="131" y="120"/>
                  <a:pt x="131" y="120"/>
                </a:cubicBezTo>
                <a:lnTo>
                  <a:pt x="244" y="12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2" name="Freeform 34"/>
          <p:cNvSpPr>
            <a:spLocks noEditPoints="1"/>
          </p:cNvSpPr>
          <p:nvPr/>
        </p:nvSpPr>
        <p:spPr bwMode="auto">
          <a:xfrm>
            <a:off x="6436857" y="1445521"/>
            <a:ext cx="506950" cy="506948"/>
          </a:xfrm>
          <a:custGeom>
            <a:avLst/>
            <a:gdLst>
              <a:gd name="T0" fmla="*/ 329023 w 248"/>
              <a:gd name="T1" fmla="*/ 157930 h 248"/>
              <a:gd name="T2" fmla="*/ 289540 w 248"/>
              <a:gd name="T3" fmla="*/ 157930 h 248"/>
              <a:gd name="T4" fmla="*/ 289540 w 248"/>
              <a:gd name="T5" fmla="*/ 250057 h 248"/>
              <a:gd name="T6" fmla="*/ 329023 w 248"/>
              <a:gd name="T7" fmla="*/ 250057 h 248"/>
              <a:gd name="T8" fmla="*/ 407988 w 248"/>
              <a:gd name="T9" fmla="*/ 329022 h 248"/>
              <a:gd name="T10" fmla="*/ 329023 w 248"/>
              <a:gd name="T11" fmla="*/ 407987 h 248"/>
              <a:gd name="T12" fmla="*/ 250057 w 248"/>
              <a:gd name="T13" fmla="*/ 329022 h 248"/>
              <a:gd name="T14" fmla="*/ 250057 w 248"/>
              <a:gd name="T15" fmla="*/ 289539 h 248"/>
              <a:gd name="T16" fmla="*/ 157931 w 248"/>
              <a:gd name="T17" fmla="*/ 289539 h 248"/>
              <a:gd name="T18" fmla="*/ 157931 w 248"/>
              <a:gd name="T19" fmla="*/ 329022 h 248"/>
              <a:gd name="T20" fmla="*/ 78965 w 248"/>
              <a:gd name="T21" fmla="*/ 407987 h 248"/>
              <a:gd name="T22" fmla="*/ 0 w 248"/>
              <a:gd name="T23" fmla="*/ 329022 h 248"/>
              <a:gd name="T24" fmla="*/ 78965 w 248"/>
              <a:gd name="T25" fmla="*/ 250057 h 248"/>
              <a:gd name="T26" fmla="*/ 118448 w 248"/>
              <a:gd name="T27" fmla="*/ 250057 h 248"/>
              <a:gd name="T28" fmla="*/ 118448 w 248"/>
              <a:gd name="T29" fmla="*/ 157930 h 248"/>
              <a:gd name="T30" fmla="*/ 78965 w 248"/>
              <a:gd name="T31" fmla="*/ 157930 h 248"/>
              <a:gd name="T32" fmla="*/ 0 w 248"/>
              <a:gd name="T33" fmla="*/ 78965 h 248"/>
              <a:gd name="T34" fmla="*/ 78965 w 248"/>
              <a:gd name="T35" fmla="*/ 0 h 248"/>
              <a:gd name="T36" fmla="*/ 157931 w 248"/>
              <a:gd name="T37" fmla="*/ 78965 h 248"/>
              <a:gd name="T38" fmla="*/ 157931 w 248"/>
              <a:gd name="T39" fmla="*/ 118448 h 248"/>
              <a:gd name="T40" fmla="*/ 250057 w 248"/>
              <a:gd name="T41" fmla="*/ 118448 h 248"/>
              <a:gd name="T42" fmla="*/ 250057 w 248"/>
              <a:gd name="T43" fmla="*/ 78965 h 248"/>
              <a:gd name="T44" fmla="*/ 329023 w 248"/>
              <a:gd name="T45" fmla="*/ 0 h 248"/>
              <a:gd name="T46" fmla="*/ 407988 w 248"/>
              <a:gd name="T47" fmla="*/ 78965 h 248"/>
              <a:gd name="T48" fmla="*/ 329023 w 248"/>
              <a:gd name="T49" fmla="*/ 157930 h 248"/>
              <a:gd name="T50" fmla="*/ 289540 w 248"/>
              <a:gd name="T51" fmla="*/ 329022 h 248"/>
              <a:gd name="T52" fmla="*/ 329023 w 248"/>
              <a:gd name="T53" fmla="*/ 368504 h 248"/>
              <a:gd name="T54" fmla="*/ 368505 w 248"/>
              <a:gd name="T55" fmla="*/ 329022 h 248"/>
              <a:gd name="T56" fmla="*/ 335603 w 248"/>
              <a:gd name="T57" fmla="*/ 289539 h 248"/>
              <a:gd name="T58" fmla="*/ 335603 w 248"/>
              <a:gd name="T59" fmla="*/ 289539 h 248"/>
              <a:gd name="T60" fmla="*/ 289540 w 248"/>
              <a:gd name="T61" fmla="*/ 289539 h 248"/>
              <a:gd name="T62" fmla="*/ 289540 w 248"/>
              <a:gd name="T63" fmla="*/ 329022 h 248"/>
              <a:gd name="T64" fmla="*/ 118448 w 248"/>
              <a:gd name="T65" fmla="*/ 78965 h 248"/>
              <a:gd name="T66" fmla="*/ 78965 w 248"/>
              <a:gd name="T67" fmla="*/ 39483 h 248"/>
              <a:gd name="T68" fmla="*/ 39483 w 248"/>
              <a:gd name="T69" fmla="*/ 78965 h 248"/>
              <a:gd name="T70" fmla="*/ 78965 w 248"/>
              <a:gd name="T71" fmla="*/ 118448 h 248"/>
              <a:gd name="T72" fmla="*/ 118448 w 248"/>
              <a:gd name="T73" fmla="*/ 118448 h 248"/>
              <a:gd name="T74" fmla="*/ 118448 w 248"/>
              <a:gd name="T75" fmla="*/ 78965 h 248"/>
              <a:gd name="T76" fmla="*/ 39483 w 248"/>
              <a:gd name="T77" fmla="*/ 329022 h 248"/>
              <a:gd name="T78" fmla="*/ 78965 w 248"/>
              <a:gd name="T79" fmla="*/ 368504 h 248"/>
              <a:gd name="T80" fmla="*/ 118448 w 248"/>
              <a:gd name="T81" fmla="*/ 329022 h 248"/>
              <a:gd name="T82" fmla="*/ 118448 w 248"/>
              <a:gd name="T83" fmla="*/ 289539 h 248"/>
              <a:gd name="T84" fmla="*/ 78965 w 248"/>
              <a:gd name="T85" fmla="*/ 289539 h 248"/>
              <a:gd name="T86" fmla="*/ 39483 w 248"/>
              <a:gd name="T87" fmla="*/ 329022 h 248"/>
              <a:gd name="T88" fmla="*/ 250057 w 248"/>
              <a:gd name="T89" fmla="*/ 157930 h 248"/>
              <a:gd name="T90" fmla="*/ 157931 w 248"/>
              <a:gd name="T91" fmla="*/ 157930 h 248"/>
              <a:gd name="T92" fmla="*/ 157931 w 248"/>
              <a:gd name="T93" fmla="*/ 250057 h 248"/>
              <a:gd name="T94" fmla="*/ 250057 w 248"/>
              <a:gd name="T95" fmla="*/ 250057 h 248"/>
              <a:gd name="T96" fmla="*/ 250057 w 248"/>
              <a:gd name="T97" fmla="*/ 157930 h 248"/>
              <a:gd name="T98" fmla="*/ 329023 w 248"/>
              <a:gd name="T99" fmla="*/ 39483 h 248"/>
              <a:gd name="T100" fmla="*/ 289540 w 248"/>
              <a:gd name="T101" fmla="*/ 78965 h 248"/>
              <a:gd name="T102" fmla="*/ 289540 w 248"/>
              <a:gd name="T103" fmla="*/ 118448 h 248"/>
              <a:gd name="T104" fmla="*/ 329023 w 248"/>
              <a:gd name="T105" fmla="*/ 118448 h 248"/>
              <a:gd name="T106" fmla="*/ 368505 w 248"/>
              <a:gd name="T107" fmla="*/ 78965 h 248"/>
              <a:gd name="T108" fmla="*/ 329023 w 248"/>
              <a:gd name="T109" fmla="*/ 39483 h 248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248" h="248">
                <a:moveTo>
                  <a:pt x="200" y="96"/>
                </a:moveTo>
                <a:cubicBezTo>
                  <a:pt x="176" y="96"/>
                  <a:pt x="176" y="96"/>
                  <a:pt x="176" y="96"/>
                </a:cubicBezTo>
                <a:cubicBezTo>
                  <a:pt x="176" y="152"/>
                  <a:pt x="176" y="152"/>
                  <a:pt x="176" y="152"/>
                </a:cubicBezTo>
                <a:cubicBezTo>
                  <a:pt x="200" y="152"/>
                  <a:pt x="200" y="152"/>
                  <a:pt x="200" y="152"/>
                </a:cubicBezTo>
                <a:cubicBezTo>
                  <a:pt x="227" y="152"/>
                  <a:pt x="248" y="173"/>
                  <a:pt x="248" y="200"/>
                </a:cubicBezTo>
                <a:cubicBezTo>
                  <a:pt x="248" y="227"/>
                  <a:pt x="227" y="248"/>
                  <a:pt x="200" y="248"/>
                </a:cubicBezTo>
                <a:cubicBezTo>
                  <a:pt x="173" y="248"/>
                  <a:pt x="152" y="227"/>
                  <a:pt x="152" y="200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96" y="176"/>
                  <a:pt x="96" y="176"/>
                  <a:pt x="96" y="176"/>
                </a:cubicBezTo>
                <a:cubicBezTo>
                  <a:pt x="96" y="200"/>
                  <a:pt x="96" y="200"/>
                  <a:pt x="96" y="200"/>
                </a:cubicBezTo>
                <a:cubicBezTo>
                  <a:pt x="96" y="227"/>
                  <a:pt x="75" y="248"/>
                  <a:pt x="48" y="248"/>
                </a:cubicBezTo>
                <a:cubicBezTo>
                  <a:pt x="21" y="248"/>
                  <a:pt x="0" y="227"/>
                  <a:pt x="0" y="200"/>
                </a:cubicBezTo>
                <a:cubicBezTo>
                  <a:pt x="0" y="173"/>
                  <a:pt x="21" y="152"/>
                  <a:pt x="48" y="152"/>
                </a:cubicBezTo>
                <a:cubicBezTo>
                  <a:pt x="72" y="152"/>
                  <a:pt x="72" y="152"/>
                  <a:pt x="72" y="152"/>
                </a:cubicBezTo>
                <a:cubicBezTo>
                  <a:pt x="72" y="96"/>
                  <a:pt x="72" y="96"/>
                  <a:pt x="72" y="96"/>
                </a:cubicBezTo>
                <a:cubicBezTo>
                  <a:pt x="48" y="96"/>
                  <a:pt x="48" y="96"/>
                  <a:pt x="48" y="96"/>
                </a:cubicBezTo>
                <a:cubicBezTo>
                  <a:pt x="21" y="96"/>
                  <a:pt x="0" y="75"/>
                  <a:pt x="0" y="48"/>
                </a:cubicBezTo>
                <a:cubicBezTo>
                  <a:pt x="0" y="21"/>
                  <a:pt x="21" y="0"/>
                  <a:pt x="48" y="0"/>
                </a:cubicBezTo>
                <a:cubicBezTo>
                  <a:pt x="75" y="0"/>
                  <a:pt x="96" y="21"/>
                  <a:pt x="96" y="48"/>
                </a:cubicBezTo>
                <a:cubicBezTo>
                  <a:pt x="96" y="72"/>
                  <a:pt x="96" y="72"/>
                  <a:pt x="96" y="72"/>
                </a:cubicBezTo>
                <a:cubicBezTo>
                  <a:pt x="152" y="72"/>
                  <a:pt x="152" y="72"/>
                  <a:pt x="152" y="72"/>
                </a:cubicBezTo>
                <a:cubicBezTo>
                  <a:pt x="152" y="48"/>
                  <a:pt x="152" y="48"/>
                  <a:pt x="152" y="48"/>
                </a:cubicBezTo>
                <a:cubicBezTo>
                  <a:pt x="152" y="21"/>
                  <a:pt x="173" y="0"/>
                  <a:pt x="200" y="0"/>
                </a:cubicBezTo>
                <a:cubicBezTo>
                  <a:pt x="227" y="0"/>
                  <a:pt x="248" y="21"/>
                  <a:pt x="248" y="48"/>
                </a:cubicBezTo>
                <a:cubicBezTo>
                  <a:pt x="248" y="75"/>
                  <a:pt x="227" y="96"/>
                  <a:pt x="200" y="96"/>
                </a:cubicBezTo>
                <a:moveTo>
                  <a:pt x="176" y="200"/>
                </a:moveTo>
                <a:cubicBezTo>
                  <a:pt x="176" y="213"/>
                  <a:pt x="187" y="224"/>
                  <a:pt x="200" y="224"/>
                </a:cubicBezTo>
                <a:cubicBezTo>
                  <a:pt x="213" y="224"/>
                  <a:pt x="224" y="213"/>
                  <a:pt x="224" y="200"/>
                </a:cubicBezTo>
                <a:cubicBezTo>
                  <a:pt x="224" y="188"/>
                  <a:pt x="215" y="178"/>
                  <a:pt x="204" y="176"/>
                </a:cubicBezTo>
                <a:cubicBezTo>
                  <a:pt x="204" y="176"/>
                  <a:pt x="204" y="176"/>
                  <a:pt x="204" y="176"/>
                </a:cubicBezTo>
                <a:cubicBezTo>
                  <a:pt x="176" y="176"/>
                  <a:pt x="176" y="176"/>
                  <a:pt x="176" y="176"/>
                </a:cubicBezTo>
                <a:lnTo>
                  <a:pt x="176" y="200"/>
                </a:lnTo>
                <a:close/>
                <a:moveTo>
                  <a:pt x="72" y="48"/>
                </a:moveTo>
                <a:cubicBezTo>
                  <a:pt x="72" y="35"/>
                  <a:pt x="61" y="24"/>
                  <a:pt x="48" y="24"/>
                </a:cubicBezTo>
                <a:cubicBezTo>
                  <a:pt x="35" y="24"/>
                  <a:pt x="24" y="35"/>
                  <a:pt x="24" y="48"/>
                </a:cubicBezTo>
                <a:cubicBezTo>
                  <a:pt x="24" y="61"/>
                  <a:pt x="35" y="72"/>
                  <a:pt x="48" y="72"/>
                </a:cubicBezTo>
                <a:cubicBezTo>
                  <a:pt x="72" y="72"/>
                  <a:pt x="72" y="72"/>
                  <a:pt x="72" y="72"/>
                </a:cubicBezTo>
                <a:lnTo>
                  <a:pt x="72" y="48"/>
                </a:lnTo>
                <a:close/>
                <a:moveTo>
                  <a:pt x="24" y="200"/>
                </a:moveTo>
                <a:cubicBezTo>
                  <a:pt x="24" y="213"/>
                  <a:pt x="35" y="224"/>
                  <a:pt x="48" y="224"/>
                </a:cubicBezTo>
                <a:cubicBezTo>
                  <a:pt x="61" y="224"/>
                  <a:pt x="72" y="213"/>
                  <a:pt x="72" y="200"/>
                </a:cubicBezTo>
                <a:cubicBezTo>
                  <a:pt x="72" y="176"/>
                  <a:pt x="72" y="176"/>
                  <a:pt x="72" y="176"/>
                </a:cubicBezTo>
                <a:cubicBezTo>
                  <a:pt x="48" y="176"/>
                  <a:pt x="48" y="176"/>
                  <a:pt x="48" y="176"/>
                </a:cubicBezTo>
                <a:cubicBezTo>
                  <a:pt x="35" y="176"/>
                  <a:pt x="24" y="187"/>
                  <a:pt x="24" y="200"/>
                </a:cubicBezTo>
                <a:moveTo>
                  <a:pt x="152" y="96"/>
                </a:moveTo>
                <a:cubicBezTo>
                  <a:pt x="96" y="96"/>
                  <a:pt x="96" y="96"/>
                  <a:pt x="96" y="96"/>
                </a:cubicBezTo>
                <a:cubicBezTo>
                  <a:pt x="96" y="152"/>
                  <a:pt x="96" y="152"/>
                  <a:pt x="96" y="152"/>
                </a:cubicBezTo>
                <a:cubicBezTo>
                  <a:pt x="152" y="152"/>
                  <a:pt x="152" y="152"/>
                  <a:pt x="152" y="152"/>
                </a:cubicBezTo>
                <a:lnTo>
                  <a:pt x="152" y="96"/>
                </a:lnTo>
                <a:close/>
                <a:moveTo>
                  <a:pt x="200" y="24"/>
                </a:moveTo>
                <a:cubicBezTo>
                  <a:pt x="187" y="24"/>
                  <a:pt x="176" y="35"/>
                  <a:pt x="176" y="48"/>
                </a:cubicBezTo>
                <a:cubicBezTo>
                  <a:pt x="176" y="72"/>
                  <a:pt x="176" y="72"/>
                  <a:pt x="176" y="72"/>
                </a:cubicBezTo>
                <a:cubicBezTo>
                  <a:pt x="200" y="72"/>
                  <a:pt x="200" y="72"/>
                  <a:pt x="200" y="72"/>
                </a:cubicBezTo>
                <a:cubicBezTo>
                  <a:pt x="213" y="72"/>
                  <a:pt x="224" y="61"/>
                  <a:pt x="224" y="48"/>
                </a:cubicBezTo>
                <a:cubicBezTo>
                  <a:pt x="224" y="35"/>
                  <a:pt x="213" y="24"/>
                  <a:pt x="200" y="24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3" name="Freeform 35"/>
          <p:cNvSpPr/>
          <p:nvPr/>
        </p:nvSpPr>
        <p:spPr bwMode="auto">
          <a:xfrm>
            <a:off x="5513697" y="1567820"/>
            <a:ext cx="522730" cy="262350"/>
          </a:xfrm>
          <a:custGeom>
            <a:avLst/>
            <a:gdLst>
              <a:gd name="T0" fmla="*/ 400968 w 256"/>
              <a:gd name="T1" fmla="*/ 92372 h 128"/>
              <a:gd name="T2" fmla="*/ 381249 w 256"/>
              <a:gd name="T3" fmla="*/ 112167 h 128"/>
              <a:gd name="T4" fmla="*/ 381249 w 256"/>
              <a:gd name="T5" fmla="*/ 143507 h 128"/>
              <a:gd name="T6" fmla="*/ 282650 w 256"/>
              <a:gd name="T7" fmla="*/ 44537 h 128"/>
              <a:gd name="T8" fmla="*/ 243210 w 256"/>
              <a:gd name="T9" fmla="*/ 6598 h 128"/>
              <a:gd name="T10" fmla="*/ 230064 w 256"/>
              <a:gd name="T11" fmla="*/ 0 h 128"/>
              <a:gd name="T12" fmla="*/ 216917 w 256"/>
              <a:gd name="T13" fmla="*/ 6598 h 128"/>
              <a:gd name="T14" fmla="*/ 124892 w 256"/>
              <a:gd name="T15" fmla="*/ 97321 h 128"/>
              <a:gd name="T16" fmla="*/ 32866 w 256"/>
              <a:gd name="T17" fmla="*/ 6598 h 128"/>
              <a:gd name="T18" fmla="*/ 19720 w 256"/>
              <a:gd name="T19" fmla="*/ 0 h 128"/>
              <a:gd name="T20" fmla="*/ 0 w 256"/>
              <a:gd name="T21" fmla="*/ 19794 h 128"/>
              <a:gd name="T22" fmla="*/ 6573 w 256"/>
              <a:gd name="T23" fmla="*/ 32990 h 128"/>
              <a:gd name="T24" fmla="*/ 111745 w 256"/>
              <a:gd name="T25" fmla="*/ 138559 h 128"/>
              <a:gd name="T26" fmla="*/ 124892 w 256"/>
              <a:gd name="T27" fmla="*/ 145157 h 128"/>
              <a:gd name="T28" fmla="*/ 138038 w 256"/>
              <a:gd name="T29" fmla="*/ 138559 h 128"/>
              <a:gd name="T30" fmla="*/ 230064 w 256"/>
              <a:gd name="T31" fmla="*/ 47836 h 128"/>
              <a:gd name="T32" fmla="*/ 254713 w 256"/>
              <a:gd name="T33" fmla="*/ 72578 h 128"/>
              <a:gd name="T34" fmla="*/ 258000 w 256"/>
              <a:gd name="T35" fmla="*/ 75877 h 128"/>
              <a:gd name="T36" fmla="*/ 269503 w 256"/>
              <a:gd name="T37" fmla="*/ 85774 h 128"/>
              <a:gd name="T38" fmla="*/ 353312 w 256"/>
              <a:gd name="T39" fmla="*/ 171549 h 128"/>
              <a:gd name="T40" fmla="*/ 322089 w 256"/>
              <a:gd name="T41" fmla="*/ 171549 h 128"/>
              <a:gd name="T42" fmla="*/ 302370 w 256"/>
              <a:gd name="T43" fmla="*/ 191343 h 128"/>
              <a:gd name="T44" fmla="*/ 322089 w 256"/>
              <a:gd name="T45" fmla="*/ 211137 h 128"/>
              <a:gd name="T46" fmla="*/ 400968 w 256"/>
              <a:gd name="T47" fmla="*/ 211137 h 128"/>
              <a:gd name="T48" fmla="*/ 420688 w 256"/>
              <a:gd name="T49" fmla="*/ 191343 h 128"/>
              <a:gd name="T50" fmla="*/ 420688 w 256"/>
              <a:gd name="T51" fmla="*/ 112167 h 128"/>
              <a:gd name="T52" fmla="*/ 400968 w 256"/>
              <a:gd name="T53" fmla="*/ 92372 h 128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56" h="128">
                <a:moveTo>
                  <a:pt x="244" y="56"/>
                </a:moveTo>
                <a:cubicBezTo>
                  <a:pt x="237" y="56"/>
                  <a:pt x="232" y="61"/>
                  <a:pt x="232" y="68"/>
                </a:cubicBezTo>
                <a:cubicBezTo>
                  <a:pt x="232" y="87"/>
                  <a:pt x="232" y="87"/>
                  <a:pt x="232" y="87"/>
                </a:cubicBezTo>
                <a:cubicBezTo>
                  <a:pt x="172" y="27"/>
                  <a:pt x="172" y="27"/>
                  <a:pt x="172" y="27"/>
                </a:cubicBezTo>
                <a:cubicBezTo>
                  <a:pt x="148" y="4"/>
                  <a:pt x="148" y="4"/>
                  <a:pt x="148" y="4"/>
                </a:cubicBezTo>
                <a:cubicBezTo>
                  <a:pt x="146" y="1"/>
                  <a:pt x="143" y="0"/>
                  <a:pt x="140" y="0"/>
                </a:cubicBezTo>
                <a:cubicBezTo>
                  <a:pt x="137" y="0"/>
                  <a:pt x="134" y="1"/>
                  <a:pt x="132" y="4"/>
                </a:cubicBezTo>
                <a:cubicBezTo>
                  <a:pt x="76" y="59"/>
                  <a:pt x="76" y="59"/>
                  <a:pt x="76" y="59"/>
                </a:cubicBezTo>
                <a:cubicBezTo>
                  <a:pt x="20" y="4"/>
                  <a:pt x="20" y="4"/>
                  <a:pt x="20" y="4"/>
                </a:cubicBezTo>
                <a:cubicBezTo>
                  <a:pt x="18" y="1"/>
                  <a:pt x="15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15"/>
                  <a:pt x="1" y="18"/>
                  <a:pt x="4" y="20"/>
                </a:cubicBezTo>
                <a:cubicBezTo>
                  <a:pt x="68" y="84"/>
                  <a:pt x="68" y="84"/>
                  <a:pt x="68" y="84"/>
                </a:cubicBezTo>
                <a:cubicBezTo>
                  <a:pt x="70" y="87"/>
                  <a:pt x="73" y="88"/>
                  <a:pt x="76" y="88"/>
                </a:cubicBezTo>
                <a:cubicBezTo>
                  <a:pt x="79" y="88"/>
                  <a:pt x="82" y="87"/>
                  <a:pt x="84" y="84"/>
                </a:cubicBezTo>
                <a:cubicBezTo>
                  <a:pt x="140" y="29"/>
                  <a:pt x="140" y="29"/>
                  <a:pt x="140" y="29"/>
                </a:cubicBezTo>
                <a:cubicBezTo>
                  <a:pt x="155" y="44"/>
                  <a:pt x="155" y="44"/>
                  <a:pt x="155" y="44"/>
                </a:cubicBezTo>
                <a:cubicBezTo>
                  <a:pt x="157" y="46"/>
                  <a:pt x="157" y="46"/>
                  <a:pt x="157" y="46"/>
                </a:cubicBezTo>
                <a:cubicBezTo>
                  <a:pt x="164" y="52"/>
                  <a:pt x="164" y="52"/>
                  <a:pt x="164" y="52"/>
                </a:cubicBezTo>
                <a:cubicBezTo>
                  <a:pt x="215" y="104"/>
                  <a:pt x="215" y="104"/>
                  <a:pt x="215" y="104"/>
                </a:cubicBezTo>
                <a:cubicBezTo>
                  <a:pt x="196" y="104"/>
                  <a:pt x="196" y="104"/>
                  <a:pt x="196" y="104"/>
                </a:cubicBezTo>
                <a:cubicBezTo>
                  <a:pt x="189" y="104"/>
                  <a:pt x="184" y="109"/>
                  <a:pt x="184" y="116"/>
                </a:cubicBezTo>
                <a:cubicBezTo>
                  <a:pt x="184" y="123"/>
                  <a:pt x="189" y="128"/>
                  <a:pt x="196" y="128"/>
                </a:cubicBezTo>
                <a:cubicBezTo>
                  <a:pt x="244" y="128"/>
                  <a:pt x="244" y="128"/>
                  <a:pt x="244" y="128"/>
                </a:cubicBezTo>
                <a:cubicBezTo>
                  <a:pt x="251" y="128"/>
                  <a:pt x="256" y="123"/>
                  <a:pt x="256" y="116"/>
                </a:cubicBezTo>
                <a:cubicBezTo>
                  <a:pt x="256" y="68"/>
                  <a:pt x="256" y="68"/>
                  <a:pt x="256" y="68"/>
                </a:cubicBezTo>
                <a:cubicBezTo>
                  <a:pt x="256" y="61"/>
                  <a:pt x="251" y="56"/>
                  <a:pt x="244" y="56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4" name="Freeform 36"/>
          <p:cNvSpPr/>
          <p:nvPr/>
        </p:nvSpPr>
        <p:spPr bwMode="auto">
          <a:xfrm>
            <a:off x="4598427" y="1567820"/>
            <a:ext cx="522730" cy="262350"/>
          </a:xfrm>
          <a:custGeom>
            <a:avLst/>
            <a:gdLst>
              <a:gd name="T0" fmla="*/ 400968 w 256"/>
              <a:gd name="T1" fmla="*/ 118765 h 128"/>
              <a:gd name="T2" fmla="*/ 381249 w 256"/>
              <a:gd name="T3" fmla="*/ 98970 h 128"/>
              <a:gd name="T4" fmla="*/ 381249 w 256"/>
              <a:gd name="T5" fmla="*/ 67630 h 128"/>
              <a:gd name="T6" fmla="*/ 282650 w 256"/>
              <a:gd name="T7" fmla="*/ 166600 h 128"/>
              <a:gd name="T8" fmla="*/ 243210 w 256"/>
              <a:gd name="T9" fmla="*/ 204539 h 128"/>
              <a:gd name="T10" fmla="*/ 230064 w 256"/>
              <a:gd name="T11" fmla="*/ 211137 h 128"/>
              <a:gd name="T12" fmla="*/ 216917 w 256"/>
              <a:gd name="T13" fmla="*/ 204539 h 128"/>
              <a:gd name="T14" fmla="*/ 124892 w 256"/>
              <a:gd name="T15" fmla="*/ 113816 h 128"/>
              <a:gd name="T16" fmla="*/ 32866 w 256"/>
              <a:gd name="T17" fmla="*/ 204539 h 128"/>
              <a:gd name="T18" fmla="*/ 19720 w 256"/>
              <a:gd name="T19" fmla="*/ 211137 h 128"/>
              <a:gd name="T20" fmla="*/ 0 w 256"/>
              <a:gd name="T21" fmla="*/ 191343 h 128"/>
              <a:gd name="T22" fmla="*/ 6573 w 256"/>
              <a:gd name="T23" fmla="*/ 178147 h 128"/>
              <a:gd name="T24" fmla="*/ 111745 w 256"/>
              <a:gd name="T25" fmla="*/ 72578 h 128"/>
              <a:gd name="T26" fmla="*/ 124892 w 256"/>
              <a:gd name="T27" fmla="*/ 65980 h 128"/>
              <a:gd name="T28" fmla="*/ 138038 w 256"/>
              <a:gd name="T29" fmla="*/ 72578 h 128"/>
              <a:gd name="T30" fmla="*/ 230064 w 256"/>
              <a:gd name="T31" fmla="*/ 163301 h 128"/>
              <a:gd name="T32" fmla="*/ 254713 w 256"/>
              <a:gd name="T33" fmla="*/ 138559 h 128"/>
              <a:gd name="T34" fmla="*/ 258000 w 256"/>
              <a:gd name="T35" fmla="*/ 135260 h 128"/>
              <a:gd name="T36" fmla="*/ 269503 w 256"/>
              <a:gd name="T37" fmla="*/ 125363 h 128"/>
              <a:gd name="T38" fmla="*/ 353312 w 256"/>
              <a:gd name="T39" fmla="*/ 39588 h 128"/>
              <a:gd name="T40" fmla="*/ 322089 w 256"/>
              <a:gd name="T41" fmla="*/ 39588 h 128"/>
              <a:gd name="T42" fmla="*/ 302370 w 256"/>
              <a:gd name="T43" fmla="*/ 19794 h 128"/>
              <a:gd name="T44" fmla="*/ 322089 w 256"/>
              <a:gd name="T45" fmla="*/ 0 h 128"/>
              <a:gd name="T46" fmla="*/ 400968 w 256"/>
              <a:gd name="T47" fmla="*/ 0 h 128"/>
              <a:gd name="T48" fmla="*/ 420688 w 256"/>
              <a:gd name="T49" fmla="*/ 19794 h 128"/>
              <a:gd name="T50" fmla="*/ 420688 w 256"/>
              <a:gd name="T51" fmla="*/ 98970 h 128"/>
              <a:gd name="T52" fmla="*/ 400968 w 256"/>
              <a:gd name="T53" fmla="*/ 118765 h 128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56" h="128">
                <a:moveTo>
                  <a:pt x="244" y="72"/>
                </a:moveTo>
                <a:cubicBezTo>
                  <a:pt x="237" y="72"/>
                  <a:pt x="232" y="67"/>
                  <a:pt x="232" y="60"/>
                </a:cubicBezTo>
                <a:cubicBezTo>
                  <a:pt x="232" y="41"/>
                  <a:pt x="232" y="41"/>
                  <a:pt x="232" y="41"/>
                </a:cubicBezTo>
                <a:cubicBezTo>
                  <a:pt x="172" y="101"/>
                  <a:pt x="172" y="101"/>
                  <a:pt x="172" y="101"/>
                </a:cubicBezTo>
                <a:cubicBezTo>
                  <a:pt x="148" y="124"/>
                  <a:pt x="148" y="124"/>
                  <a:pt x="148" y="124"/>
                </a:cubicBezTo>
                <a:cubicBezTo>
                  <a:pt x="146" y="127"/>
                  <a:pt x="143" y="128"/>
                  <a:pt x="140" y="128"/>
                </a:cubicBezTo>
                <a:cubicBezTo>
                  <a:pt x="137" y="128"/>
                  <a:pt x="134" y="127"/>
                  <a:pt x="132" y="124"/>
                </a:cubicBezTo>
                <a:cubicBezTo>
                  <a:pt x="76" y="69"/>
                  <a:pt x="76" y="69"/>
                  <a:pt x="76" y="69"/>
                </a:cubicBezTo>
                <a:cubicBezTo>
                  <a:pt x="20" y="124"/>
                  <a:pt x="20" y="124"/>
                  <a:pt x="20" y="124"/>
                </a:cubicBezTo>
                <a:cubicBezTo>
                  <a:pt x="18" y="127"/>
                  <a:pt x="15" y="128"/>
                  <a:pt x="12" y="128"/>
                </a:cubicBezTo>
                <a:cubicBezTo>
                  <a:pt x="5" y="128"/>
                  <a:pt x="0" y="123"/>
                  <a:pt x="0" y="116"/>
                </a:cubicBezTo>
                <a:cubicBezTo>
                  <a:pt x="0" y="113"/>
                  <a:pt x="1" y="110"/>
                  <a:pt x="4" y="108"/>
                </a:cubicBezTo>
                <a:cubicBezTo>
                  <a:pt x="68" y="44"/>
                  <a:pt x="68" y="44"/>
                  <a:pt x="68" y="44"/>
                </a:cubicBezTo>
                <a:cubicBezTo>
                  <a:pt x="70" y="41"/>
                  <a:pt x="73" y="40"/>
                  <a:pt x="76" y="40"/>
                </a:cubicBezTo>
                <a:cubicBezTo>
                  <a:pt x="79" y="40"/>
                  <a:pt x="82" y="41"/>
                  <a:pt x="84" y="44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55" y="84"/>
                  <a:pt x="155" y="84"/>
                  <a:pt x="155" y="84"/>
                </a:cubicBezTo>
                <a:cubicBezTo>
                  <a:pt x="157" y="82"/>
                  <a:pt x="157" y="82"/>
                  <a:pt x="157" y="82"/>
                </a:cubicBezTo>
                <a:cubicBezTo>
                  <a:pt x="164" y="76"/>
                  <a:pt x="164" y="76"/>
                  <a:pt x="164" y="76"/>
                </a:cubicBezTo>
                <a:cubicBezTo>
                  <a:pt x="215" y="24"/>
                  <a:pt x="215" y="24"/>
                  <a:pt x="215" y="24"/>
                </a:cubicBezTo>
                <a:cubicBezTo>
                  <a:pt x="196" y="24"/>
                  <a:pt x="196" y="24"/>
                  <a:pt x="196" y="24"/>
                </a:cubicBezTo>
                <a:cubicBezTo>
                  <a:pt x="189" y="24"/>
                  <a:pt x="184" y="19"/>
                  <a:pt x="184" y="12"/>
                </a:cubicBezTo>
                <a:cubicBezTo>
                  <a:pt x="184" y="5"/>
                  <a:pt x="189" y="0"/>
                  <a:pt x="196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60"/>
                  <a:pt x="256" y="60"/>
                  <a:pt x="256" y="60"/>
                </a:cubicBezTo>
                <a:cubicBezTo>
                  <a:pt x="256" y="67"/>
                  <a:pt x="251" y="72"/>
                  <a:pt x="244" y="72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5" name="Freeform 37"/>
          <p:cNvSpPr>
            <a:spLocks noEditPoints="1"/>
          </p:cNvSpPr>
          <p:nvPr/>
        </p:nvSpPr>
        <p:spPr bwMode="auto">
          <a:xfrm>
            <a:off x="3683157" y="1494835"/>
            <a:ext cx="522730" cy="408321"/>
          </a:xfrm>
          <a:custGeom>
            <a:avLst/>
            <a:gdLst>
              <a:gd name="T0" fmla="*/ 302370 w 256"/>
              <a:gd name="T1" fmla="*/ 282607 h 200"/>
              <a:gd name="T2" fmla="*/ 302370 w 256"/>
              <a:gd name="T3" fmla="*/ 282607 h 200"/>
              <a:gd name="T4" fmla="*/ 177478 w 256"/>
              <a:gd name="T5" fmla="*/ 282607 h 200"/>
              <a:gd name="T6" fmla="*/ 177478 w 256"/>
              <a:gd name="T7" fmla="*/ 282607 h 200"/>
              <a:gd name="T8" fmla="*/ 164331 w 256"/>
              <a:gd name="T9" fmla="*/ 282607 h 200"/>
              <a:gd name="T10" fmla="*/ 139682 w 256"/>
              <a:gd name="T11" fmla="*/ 282607 h 200"/>
              <a:gd name="T12" fmla="*/ 151185 w 256"/>
              <a:gd name="T13" fmla="*/ 295752 h 200"/>
              <a:gd name="T14" fmla="*/ 157758 w 256"/>
              <a:gd name="T15" fmla="*/ 308896 h 200"/>
              <a:gd name="T16" fmla="*/ 138038 w 256"/>
              <a:gd name="T17" fmla="*/ 328613 h 200"/>
              <a:gd name="T18" fmla="*/ 124892 w 256"/>
              <a:gd name="T19" fmla="*/ 322041 h 200"/>
              <a:gd name="T20" fmla="*/ 78879 w 256"/>
              <a:gd name="T21" fmla="*/ 276035 h 200"/>
              <a:gd name="T22" fmla="*/ 72306 w 256"/>
              <a:gd name="T23" fmla="*/ 262890 h 200"/>
              <a:gd name="T24" fmla="*/ 78879 w 256"/>
              <a:gd name="T25" fmla="*/ 249746 h 200"/>
              <a:gd name="T26" fmla="*/ 124892 w 256"/>
              <a:gd name="T27" fmla="*/ 203740 h 200"/>
              <a:gd name="T28" fmla="*/ 138038 w 256"/>
              <a:gd name="T29" fmla="*/ 197168 h 200"/>
              <a:gd name="T30" fmla="*/ 157758 w 256"/>
              <a:gd name="T31" fmla="*/ 216885 h 200"/>
              <a:gd name="T32" fmla="*/ 151185 w 256"/>
              <a:gd name="T33" fmla="*/ 230029 h 200"/>
              <a:gd name="T34" fmla="*/ 139682 w 256"/>
              <a:gd name="T35" fmla="*/ 243174 h 200"/>
              <a:gd name="T36" fmla="*/ 151185 w 256"/>
              <a:gd name="T37" fmla="*/ 243174 h 200"/>
              <a:gd name="T38" fmla="*/ 151185 w 256"/>
              <a:gd name="T39" fmla="*/ 243174 h 200"/>
              <a:gd name="T40" fmla="*/ 170905 w 256"/>
              <a:gd name="T41" fmla="*/ 243174 h 200"/>
              <a:gd name="T42" fmla="*/ 170905 w 256"/>
              <a:gd name="T43" fmla="*/ 243174 h 200"/>
              <a:gd name="T44" fmla="*/ 302370 w 256"/>
              <a:gd name="T45" fmla="*/ 243174 h 200"/>
              <a:gd name="T46" fmla="*/ 381249 w 256"/>
              <a:gd name="T47" fmla="*/ 164307 h 200"/>
              <a:gd name="T48" fmla="*/ 381249 w 256"/>
              <a:gd name="T49" fmla="*/ 118301 h 200"/>
              <a:gd name="T50" fmla="*/ 400968 w 256"/>
              <a:gd name="T51" fmla="*/ 98584 h 200"/>
              <a:gd name="T52" fmla="*/ 420688 w 256"/>
              <a:gd name="T53" fmla="*/ 118301 h 200"/>
              <a:gd name="T54" fmla="*/ 420688 w 256"/>
              <a:gd name="T55" fmla="*/ 164307 h 200"/>
              <a:gd name="T56" fmla="*/ 302370 w 256"/>
              <a:gd name="T57" fmla="*/ 282607 h 200"/>
              <a:gd name="T58" fmla="*/ 295796 w 256"/>
              <a:gd name="T59" fmla="*/ 124873 h 200"/>
              <a:gd name="T60" fmla="*/ 282650 w 256"/>
              <a:gd name="T61" fmla="*/ 131445 h 200"/>
              <a:gd name="T62" fmla="*/ 262930 w 256"/>
              <a:gd name="T63" fmla="*/ 111728 h 200"/>
              <a:gd name="T64" fmla="*/ 269503 w 256"/>
              <a:gd name="T65" fmla="*/ 98584 h 200"/>
              <a:gd name="T66" fmla="*/ 281006 w 256"/>
              <a:gd name="T67" fmla="*/ 85439 h 200"/>
              <a:gd name="T68" fmla="*/ 269503 w 256"/>
              <a:gd name="T69" fmla="*/ 85439 h 200"/>
              <a:gd name="T70" fmla="*/ 269503 w 256"/>
              <a:gd name="T71" fmla="*/ 85439 h 200"/>
              <a:gd name="T72" fmla="*/ 249784 w 256"/>
              <a:gd name="T73" fmla="*/ 85439 h 200"/>
              <a:gd name="T74" fmla="*/ 249784 w 256"/>
              <a:gd name="T75" fmla="*/ 85439 h 200"/>
              <a:gd name="T76" fmla="*/ 118319 w 256"/>
              <a:gd name="T77" fmla="*/ 85439 h 200"/>
              <a:gd name="T78" fmla="*/ 39440 w 256"/>
              <a:gd name="T79" fmla="*/ 164307 h 200"/>
              <a:gd name="T80" fmla="*/ 39440 w 256"/>
              <a:gd name="T81" fmla="*/ 210312 h 200"/>
              <a:gd name="T82" fmla="*/ 19720 w 256"/>
              <a:gd name="T83" fmla="*/ 230029 h 200"/>
              <a:gd name="T84" fmla="*/ 0 w 256"/>
              <a:gd name="T85" fmla="*/ 210312 h 200"/>
              <a:gd name="T86" fmla="*/ 0 w 256"/>
              <a:gd name="T87" fmla="*/ 164307 h 200"/>
              <a:gd name="T88" fmla="*/ 118319 w 256"/>
              <a:gd name="T89" fmla="*/ 46006 h 200"/>
              <a:gd name="T90" fmla="*/ 243210 w 256"/>
              <a:gd name="T91" fmla="*/ 46006 h 200"/>
              <a:gd name="T92" fmla="*/ 243210 w 256"/>
              <a:gd name="T93" fmla="*/ 46006 h 200"/>
              <a:gd name="T94" fmla="*/ 256357 w 256"/>
              <a:gd name="T95" fmla="*/ 46006 h 200"/>
              <a:gd name="T96" fmla="*/ 281006 w 256"/>
              <a:gd name="T97" fmla="*/ 46006 h 200"/>
              <a:gd name="T98" fmla="*/ 269503 w 256"/>
              <a:gd name="T99" fmla="*/ 32861 h 200"/>
              <a:gd name="T100" fmla="*/ 262930 w 256"/>
              <a:gd name="T101" fmla="*/ 19717 h 200"/>
              <a:gd name="T102" fmla="*/ 282650 w 256"/>
              <a:gd name="T103" fmla="*/ 0 h 200"/>
              <a:gd name="T104" fmla="*/ 295796 w 256"/>
              <a:gd name="T105" fmla="*/ 6572 h 200"/>
              <a:gd name="T106" fmla="*/ 341809 w 256"/>
              <a:gd name="T107" fmla="*/ 52578 h 200"/>
              <a:gd name="T108" fmla="*/ 348382 w 256"/>
              <a:gd name="T109" fmla="*/ 65723 h 200"/>
              <a:gd name="T110" fmla="*/ 341809 w 256"/>
              <a:gd name="T111" fmla="*/ 78867 h 200"/>
              <a:gd name="T112" fmla="*/ 295796 w 256"/>
              <a:gd name="T113" fmla="*/ 124873 h 200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56" h="200">
                <a:moveTo>
                  <a:pt x="184" y="172"/>
                </a:moveTo>
                <a:cubicBezTo>
                  <a:pt x="184" y="172"/>
                  <a:pt x="184" y="172"/>
                  <a:pt x="184" y="172"/>
                </a:cubicBezTo>
                <a:cubicBezTo>
                  <a:pt x="108" y="172"/>
                  <a:pt x="108" y="172"/>
                  <a:pt x="108" y="172"/>
                </a:cubicBezTo>
                <a:cubicBezTo>
                  <a:pt x="108" y="172"/>
                  <a:pt x="108" y="172"/>
                  <a:pt x="108" y="172"/>
                </a:cubicBezTo>
                <a:cubicBezTo>
                  <a:pt x="100" y="172"/>
                  <a:pt x="100" y="172"/>
                  <a:pt x="100" y="172"/>
                </a:cubicBezTo>
                <a:cubicBezTo>
                  <a:pt x="85" y="172"/>
                  <a:pt x="85" y="172"/>
                  <a:pt x="85" y="172"/>
                </a:cubicBezTo>
                <a:cubicBezTo>
                  <a:pt x="92" y="180"/>
                  <a:pt x="92" y="180"/>
                  <a:pt x="92" y="180"/>
                </a:cubicBezTo>
                <a:cubicBezTo>
                  <a:pt x="95" y="182"/>
                  <a:pt x="96" y="185"/>
                  <a:pt x="96" y="188"/>
                </a:cubicBezTo>
                <a:cubicBezTo>
                  <a:pt x="96" y="195"/>
                  <a:pt x="91" y="200"/>
                  <a:pt x="84" y="200"/>
                </a:cubicBezTo>
                <a:cubicBezTo>
                  <a:pt x="81" y="200"/>
                  <a:pt x="78" y="199"/>
                  <a:pt x="76" y="196"/>
                </a:cubicBezTo>
                <a:cubicBezTo>
                  <a:pt x="48" y="168"/>
                  <a:pt x="48" y="168"/>
                  <a:pt x="48" y="168"/>
                </a:cubicBezTo>
                <a:cubicBezTo>
                  <a:pt x="45" y="166"/>
                  <a:pt x="44" y="163"/>
                  <a:pt x="44" y="160"/>
                </a:cubicBezTo>
                <a:cubicBezTo>
                  <a:pt x="44" y="157"/>
                  <a:pt x="45" y="154"/>
                  <a:pt x="48" y="152"/>
                </a:cubicBezTo>
                <a:cubicBezTo>
                  <a:pt x="76" y="124"/>
                  <a:pt x="76" y="124"/>
                  <a:pt x="76" y="124"/>
                </a:cubicBezTo>
                <a:cubicBezTo>
                  <a:pt x="78" y="121"/>
                  <a:pt x="81" y="120"/>
                  <a:pt x="84" y="120"/>
                </a:cubicBezTo>
                <a:cubicBezTo>
                  <a:pt x="91" y="120"/>
                  <a:pt x="96" y="125"/>
                  <a:pt x="96" y="132"/>
                </a:cubicBezTo>
                <a:cubicBezTo>
                  <a:pt x="96" y="135"/>
                  <a:pt x="95" y="138"/>
                  <a:pt x="92" y="140"/>
                </a:cubicBezTo>
                <a:cubicBezTo>
                  <a:pt x="85" y="148"/>
                  <a:pt x="85" y="148"/>
                  <a:pt x="85" y="148"/>
                </a:cubicBezTo>
                <a:cubicBezTo>
                  <a:pt x="92" y="148"/>
                  <a:pt x="92" y="148"/>
                  <a:pt x="92" y="148"/>
                </a:cubicBezTo>
                <a:cubicBezTo>
                  <a:pt x="92" y="148"/>
                  <a:pt x="92" y="148"/>
                  <a:pt x="92" y="148"/>
                </a:cubicBezTo>
                <a:cubicBezTo>
                  <a:pt x="104" y="148"/>
                  <a:pt x="104" y="148"/>
                  <a:pt x="104" y="148"/>
                </a:cubicBezTo>
                <a:cubicBezTo>
                  <a:pt x="104" y="148"/>
                  <a:pt x="104" y="148"/>
                  <a:pt x="104" y="148"/>
                </a:cubicBezTo>
                <a:cubicBezTo>
                  <a:pt x="184" y="148"/>
                  <a:pt x="184" y="148"/>
                  <a:pt x="184" y="148"/>
                </a:cubicBezTo>
                <a:cubicBezTo>
                  <a:pt x="211" y="148"/>
                  <a:pt x="232" y="127"/>
                  <a:pt x="232" y="100"/>
                </a:cubicBezTo>
                <a:cubicBezTo>
                  <a:pt x="232" y="72"/>
                  <a:pt x="232" y="72"/>
                  <a:pt x="232" y="72"/>
                </a:cubicBezTo>
                <a:cubicBezTo>
                  <a:pt x="232" y="65"/>
                  <a:pt x="237" y="60"/>
                  <a:pt x="244" y="60"/>
                </a:cubicBezTo>
                <a:cubicBezTo>
                  <a:pt x="251" y="60"/>
                  <a:pt x="256" y="65"/>
                  <a:pt x="256" y="72"/>
                </a:cubicBezTo>
                <a:cubicBezTo>
                  <a:pt x="256" y="100"/>
                  <a:pt x="256" y="100"/>
                  <a:pt x="256" y="100"/>
                </a:cubicBezTo>
                <a:cubicBezTo>
                  <a:pt x="256" y="140"/>
                  <a:pt x="224" y="172"/>
                  <a:pt x="184" y="172"/>
                </a:cubicBezTo>
                <a:moveTo>
                  <a:pt x="180" y="76"/>
                </a:moveTo>
                <a:cubicBezTo>
                  <a:pt x="178" y="79"/>
                  <a:pt x="175" y="80"/>
                  <a:pt x="172" y="80"/>
                </a:cubicBezTo>
                <a:cubicBezTo>
                  <a:pt x="165" y="80"/>
                  <a:pt x="160" y="75"/>
                  <a:pt x="160" y="68"/>
                </a:cubicBezTo>
                <a:cubicBezTo>
                  <a:pt x="160" y="65"/>
                  <a:pt x="161" y="62"/>
                  <a:pt x="164" y="60"/>
                </a:cubicBezTo>
                <a:cubicBezTo>
                  <a:pt x="171" y="52"/>
                  <a:pt x="171" y="52"/>
                  <a:pt x="171" y="52"/>
                </a:cubicBezTo>
                <a:cubicBezTo>
                  <a:pt x="164" y="52"/>
                  <a:pt x="164" y="52"/>
                  <a:pt x="164" y="52"/>
                </a:cubicBezTo>
                <a:cubicBezTo>
                  <a:pt x="164" y="52"/>
                  <a:pt x="164" y="52"/>
                  <a:pt x="164" y="52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72" y="52"/>
                  <a:pt x="72" y="52"/>
                  <a:pt x="72" y="52"/>
                </a:cubicBezTo>
                <a:cubicBezTo>
                  <a:pt x="45" y="52"/>
                  <a:pt x="24" y="73"/>
                  <a:pt x="24" y="100"/>
                </a:cubicBezTo>
                <a:cubicBezTo>
                  <a:pt x="24" y="128"/>
                  <a:pt x="24" y="128"/>
                  <a:pt x="24" y="128"/>
                </a:cubicBezTo>
                <a:cubicBezTo>
                  <a:pt x="24" y="135"/>
                  <a:pt x="19" y="140"/>
                  <a:pt x="12" y="140"/>
                </a:cubicBezTo>
                <a:cubicBezTo>
                  <a:pt x="5" y="140"/>
                  <a:pt x="0" y="135"/>
                  <a:pt x="0" y="128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60"/>
                  <a:pt x="32" y="28"/>
                  <a:pt x="72" y="28"/>
                </a:cubicBezTo>
                <a:cubicBezTo>
                  <a:pt x="148" y="28"/>
                  <a:pt x="148" y="28"/>
                  <a:pt x="148" y="28"/>
                </a:cubicBezTo>
                <a:cubicBezTo>
                  <a:pt x="148" y="28"/>
                  <a:pt x="148" y="28"/>
                  <a:pt x="148" y="28"/>
                </a:cubicBezTo>
                <a:cubicBezTo>
                  <a:pt x="156" y="28"/>
                  <a:pt x="156" y="28"/>
                  <a:pt x="156" y="28"/>
                </a:cubicBezTo>
                <a:cubicBezTo>
                  <a:pt x="171" y="28"/>
                  <a:pt x="171" y="28"/>
                  <a:pt x="171" y="28"/>
                </a:cubicBezTo>
                <a:cubicBezTo>
                  <a:pt x="164" y="20"/>
                  <a:pt x="164" y="20"/>
                  <a:pt x="164" y="20"/>
                </a:cubicBezTo>
                <a:cubicBezTo>
                  <a:pt x="161" y="18"/>
                  <a:pt x="160" y="15"/>
                  <a:pt x="160" y="12"/>
                </a:cubicBezTo>
                <a:cubicBezTo>
                  <a:pt x="160" y="5"/>
                  <a:pt x="165" y="0"/>
                  <a:pt x="172" y="0"/>
                </a:cubicBezTo>
                <a:cubicBezTo>
                  <a:pt x="175" y="0"/>
                  <a:pt x="178" y="1"/>
                  <a:pt x="180" y="4"/>
                </a:cubicBezTo>
                <a:cubicBezTo>
                  <a:pt x="208" y="32"/>
                  <a:pt x="208" y="32"/>
                  <a:pt x="208" y="32"/>
                </a:cubicBezTo>
                <a:cubicBezTo>
                  <a:pt x="211" y="34"/>
                  <a:pt x="212" y="37"/>
                  <a:pt x="212" y="40"/>
                </a:cubicBezTo>
                <a:cubicBezTo>
                  <a:pt x="212" y="43"/>
                  <a:pt x="211" y="46"/>
                  <a:pt x="208" y="48"/>
                </a:cubicBezTo>
                <a:lnTo>
                  <a:pt x="180" y="7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6" name="Freeform 38"/>
          <p:cNvSpPr>
            <a:spLocks noEditPoints="1"/>
          </p:cNvSpPr>
          <p:nvPr/>
        </p:nvSpPr>
        <p:spPr bwMode="auto">
          <a:xfrm>
            <a:off x="2769861" y="1437631"/>
            <a:ext cx="522729" cy="522729"/>
          </a:xfrm>
          <a:custGeom>
            <a:avLst/>
            <a:gdLst>
              <a:gd name="T0" fmla="*/ 400967 w 256"/>
              <a:gd name="T1" fmla="*/ 78879 h 256"/>
              <a:gd name="T2" fmla="*/ 381248 w 256"/>
              <a:gd name="T3" fmla="*/ 78879 h 256"/>
              <a:gd name="T4" fmla="*/ 381248 w 256"/>
              <a:gd name="T5" fmla="*/ 190624 h 256"/>
              <a:gd name="T6" fmla="*/ 381248 w 256"/>
              <a:gd name="T7" fmla="*/ 282649 h 256"/>
              <a:gd name="T8" fmla="*/ 381248 w 256"/>
              <a:gd name="T9" fmla="*/ 302369 h 256"/>
              <a:gd name="T10" fmla="*/ 361528 w 256"/>
              <a:gd name="T11" fmla="*/ 322088 h 256"/>
              <a:gd name="T12" fmla="*/ 257999 w 256"/>
              <a:gd name="T13" fmla="*/ 322088 h 256"/>
              <a:gd name="T14" fmla="*/ 322088 w 256"/>
              <a:gd name="T15" fmla="*/ 387821 h 256"/>
              <a:gd name="T16" fmla="*/ 328662 w 256"/>
              <a:gd name="T17" fmla="*/ 400967 h 256"/>
              <a:gd name="T18" fmla="*/ 308942 w 256"/>
              <a:gd name="T19" fmla="*/ 420687 h 256"/>
              <a:gd name="T20" fmla="*/ 295796 w 256"/>
              <a:gd name="T21" fmla="*/ 414114 h 256"/>
              <a:gd name="T22" fmla="*/ 230063 w 256"/>
              <a:gd name="T23" fmla="*/ 350025 h 256"/>
              <a:gd name="T24" fmla="*/ 230063 w 256"/>
              <a:gd name="T25" fmla="*/ 400967 h 256"/>
              <a:gd name="T26" fmla="*/ 210344 w 256"/>
              <a:gd name="T27" fmla="*/ 420687 h 256"/>
              <a:gd name="T28" fmla="*/ 190624 w 256"/>
              <a:gd name="T29" fmla="*/ 400967 h 256"/>
              <a:gd name="T30" fmla="*/ 190624 w 256"/>
              <a:gd name="T31" fmla="*/ 350025 h 256"/>
              <a:gd name="T32" fmla="*/ 124891 w 256"/>
              <a:gd name="T33" fmla="*/ 414114 h 256"/>
              <a:gd name="T34" fmla="*/ 111745 w 256"/>
              <a:gd name="T35" fmla="*/ 420687 h 256"/>
              <a:gd name="T36" fmla="*/ 92025 w 256"/>
              <a:gd name="T37" fmla="*/ 400967 h 256"/>
              <a:gd name="T38" fmla="*/ 98599 w 256"/>
              <a:gd name="T39" fmla="*/ 387821 h 256"/>
              <a:gd name="T40" fmla="*/ 162688 w 256"/>
              <a:gd name="T41" fmla="*/ 322088 h 256"/>
              <a:gd name="T42" fmla="*/ 59159 w 256"/>
              <a:gd name="T43" fmla="*/ 322088 h 256"/>
              <a:gd name="T44" fmla="*/ 39439 w 256"/>
              <a:gd name="T45" fmla="*/ 302369 h 256"/>
              <a:gd name="T46" fmla="*/ 39439 w 256"/>
              <a:gd name="T47" fmla="*/ 282649 h 256"/>
              <a:gd name="T48" fmla="*/ 39439 w 256"/>
              <a:gd name="T49" fmla="*/ 190624 h 256"/>
              <a:gd name="T50" fmla="*/ 39439 w 256"/>
              <a:gd name="T51" fmla="*/ 78879 h 256"/>
              <a:gd name="T52" fmla="*/ 19720 w 256"/>
              <a:gd name="T53" fmla="*/ 78879 h 256"/>
              <a:gd name="T54" fmla="*/ 0 w 256"/>
              <a:gd name="T55" fmla="*/ 59159 h 256"/>
              <a:gd name="T56" fmla="*/ 19720 w 256"/>
              <a:gd name="T57" fmla="*/ 39439 h 256"/>
              <a:gd name="T58" fmla="*/ 190624 w 256"/>
              <a:gd name="T59" fmla="*/ 39439 h 256"/>
              <a:gd name="T60" fmla="*/ 190624 w 256"/>
              <a:gd name="T61" fmla="*/ 19720 h 256"/>
              <a:gd name="T62" fmla="*/ 210344 w 256"/>
              <a:gd name="T63" fmla="*/ 0 h 256"/>
              <a:gd name="T64" fmla="*/ 230063 w 256"/>
              <a:gd name="T65" fmla="*/ 19720 h 256"/>
              <a:gd name="T66" fmla="*/ 230063 w 256"/>
              <a:gd name="T67" fmla="*/ 39439 h 256"/>
              <a:gd name="T68" fmla="*/ 400967 w 256"/>
              <a:gd name="T69" fmla="*/ 39439 h 256"/>
              <a:gd name="T70" fmla="*/ 420687 w 256"/>
              <a:gd name="T71" fmla="*/ 59159 h 256"/>
              <a:gd name="T72" fmla="*/ 400967 w 256"/>
              <a:gd name="T73" fmla="*/ 78879 h 256"/>
              <a:gd name="T74" fmla="*/ 341808 w 256"/>
              <a:gd name="T75" fmla="*/ 170904 h 256"/>
              <a:gd name="T76" fmla="*/ 341808 w 256"/>
              <a:gd name="T77" fmla="*/ 151184 h 256"/>
              <a:gd name="T78" fmla="*/ 341808 w 256"/>
              <a:gd name="T79" fmla="*/ 78879 h 256"/>
              <a:gd name="T80" fmla="*/ 78879 w 256"/>
              <a:gd name="T81" fmla="*/ 78879 h 256"/>
              <a:gd name="T82" fmla="*/ 78879 w 256"/>
              <a:gd name="T83" fmla="*/ 151184 h 256"/>
              <a:gd name="T84" fmla="*/ 78879 w 256"/>
              <a:gd name="T85" fmla="*/ 170904 h 256"/>
              <a:gd name="T86" fmla="*/ 78879 w 256"/>
              <a:gd name="T87" fmla="*/ 282649 h 256"/>
              <a:gd name="T88" fmla="*/ 341808 w 256"/>
              <a:gd name="T89" fmla="*/ 282649 h 256"/>
              <a:gd name="T90" fmla="*/ 341808 w 256"/>
              <a:gd name="T91" fmla="*/ 170904 h 25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256" h="256">
                <a:moveTo>
                  <a:pt x="244" y="48"/>
                </a:moveTo>
                <a:cubicBezTo>
                  <a:pt x="232" y="48"/>
                  <a:pt x="232" y="48"/>
                  <a:pt x="232" y="48"/>
                </a:cubicBezTo>
                <a:cubicBezTo>
                  <a:pt x="232" y="116"/>
                  <a:pt x="232" y="116"/>
                  <a:pt x="232" y="116"/>
                </a:cubicBezTo>
                <a:cubicBezTo>
                  <a:pt x="232" y="172"/>
                  <a:pt x="232" y="172"/>
                  <a:pt x="232" y="172"/>
                </a:cubicBezTo>
                <a:cubicBezTo>
                  <a:pt x="232" y="184"/>
                  <a:pt x="232" y="184"/>
                  <a:pt x="232" y="184"/>
                </a:cubicBezTo>
                <a:cubicBezTo>
                  <a:pt x="232" y="191"/>
                  <a:pt x="227" y="196"/>
                  <a:pt x="220" y="196"/>
                </a:cubicBezTo>
                <a:cubicBezTo>
                  <a:pt x="157" y="196"/>
                  <a:pt x="157" y="196"/>
                  <a:pt x="157" y="196"/>
                </a:cubicBezTo>
                <a:cubicBezTo>
                  <a:pt x="196" y="236"/>
                  <a:pt x="196" y="236"/>
                  <a:pt x="196" y="236"/>
                </a:cubicBezTo>
                <a:cubicBezTo>
                  <a:pt x="199" y="238"/>
                  <a:pt x="200" y="241"/>
                  <a:pt x="200" y="244"/>
                </a:cubicBezTo>
                <a:cubicBezTo>
                  <a:pt x="200" y="251"/>
                  <a:pt x="195" y="256"/>
                  <a:pt x="188" y="256"/>
                </a:cubicBezTo>
                <a:cubicBezTo>
                  <a:pt x="185" y="256"/>
                  <a:pt x="182" y="255"/>
                  <a:pt x="180" y="252"/>
                </a:cubicBezTo>
                <a:cubicBezTo>
                  <a:pt x="140" y="213"/>
                  <a:pt x="140" y="213"/>
                  <a:pt x="140" y="213"/>
                </a:cubicBezTo>
                <a:cubicBezTo>
                  <a:pt x="140" y="244"/>
                  <a:pt x="140" y="244"/>
                  <a:pt x="140" y="244"/>
                </a:cubicBezTo>
                <a:cubicBezTo>
                  <a:pt x="140" y="251"/>
                  <a:pt x="135" y="256"/>
                  <a:pt x="128" y="256"/>
                </a:cubicBezTo>
                <a:cubicBezTo>
                  <a:pt x="121" y="256"/>
                  <a:pt x="116" y="251"/>
                  <a:pt x="116" y="244"/>
                </a:cubicBezTo>
                <a:cubicBezTo>
                  <a:pt x="116" y="213"/>
                  <a:pt x="116" y="213"/>
                  <a:pt x="116" y="213"/>
                </a:cubicBezTo>
                <a:cubicBezTo>
                  <a:pt x="76" y="252"/>
                  <a:pt x="76" y="252"/>
                  <a:pt x="76" y="252"/>
                </a:cubicBezTo>
                <a:cubicBezTo>
                  <a:pt x="74" y="255"/>
                  <a:pt x="71" y="256"/>
                  <a:pt x="68" y="256"/>
                </a:cubicBezTo>
                <a:cubicBezTo>
                  <a:pt x="61" y="256"/>
                  <a:pt x="56" y="251"/>
                  <a:pt x="56" y="244"/>
                </a:cubicBezTo>
                <a:cubicBezTo>
                  <a:pt x="56" y="241"/>
                  <a:pt x="57" y="238"/>
                  <a:pt x="60" y="236"/>
                </a:cubicBezTo>
                <a:cubicBezTo>
                  <a:pt x="99" y="196"/>
                  <a:pt x="99" y="196"/>
                  <a:pt x="99" y="196"/>
                </a:cubicBezTo>
                <a:cubicBezTo>
                  <a:pt x="36" y="196"/>
                  <a:pt x="36" y="196"/>
                  <a:pt x="36" y="196"/>
                </a:cubicBezTo>
                <a:cubicBezTo>
                  <a:pt x="29" y="196"/>
                  <a:pt x="24" y="191"/>
                  <a:pt x="24" y="184"/>
                </a:cubicBezTo>
                <a:cubicBezTo>
                  <a:pt x="24" y="172"/>
                  <a:pt x="24" y="172"/>
                  <a:pt x="24" y="172"/>
                </a:cubicBezTo>
                <a:cubicBezTo>
                  <a:pt x="24" y="116"/>
                  <a:pt x="24" y="116"/>
                  <a:pt x="24" y="116"/>
                </a:cubicBezTo>
                <a:cubicBezTo>
                  <a:pt x="24" y="48"/>
                  <a:pt x="24" y="48"/>
                  <a:pt x="24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5" y="48"/>
                  <a:pt x="0" y="43"/>
                  <a:pt x="0" y="36"/>
                </a:cubicBezTo>
                <a:cubicBezTo>
                  <a:pt x="0" y="29"/>
                  <a:pt x="5" y="24"/>
                  <a:pt x="12" y="24"/>
                </a:cubicBezTo>
                <a:cubicBezTo>
                  <a:pt x="116" y="24"/>
                  <a:pt x="116" y="24"/>
                  <a:pt x="116" y="24"/>
                </a:cubicBezTo>
                <a:cubicBezTo>
                  <a:pt x="116" y="12"/>
                  <a:pt x="116" y="12"/>
                  <a:pt x="116" y="12"/>
                </a:cubicBezTo>
                <a:cubicBezTo>
                  <a:pt x="116" y="5"/>
                  <a:pt x="121" y="0"/>
                  <a:pt x="128" y="0"/>
                </a:cubicBezTo>
                <a:cubicBezTo>
                  <a:pt x="135" y="0"/>
                  <a:pt x="140" y="5"/>
                  <a:pt x="140" y="12"/>
                </a:cubicBezTo>
                <a:cubicBezTo>
                  <a:pt x="140" y="24"/>
                  <a:pt x="140" y="24"/>
                  <a:pt x="140" y="24"/>
                </a:cubicBezTo>
                <a:cubicBezTo>
                  <a:pt x="244" y="24"/>
                  <a:pt x="244" y="24"/>
                  <a:pt x="244" y="24"/>
                </a:cubicBezTo>
                <a:cubicBezTo>
                  <a:pt x="251" y="24"/>
                  <a:pt x="256" y="29"/>
                  <a:pt x="256" y="36"/>
                </a:cubicBezTo>
                <a:cubicBezTo>
                  <a:pt x="256" y="43"/>
                  <a:pt x="251" y="48"/>
                  <a:pt x="244" y="48"/>
                </a:cubicBezTo>
                <a:moveTo>
                  <a:pt x="208" y="104"/>
                </a:moveTo>
                <a:cubicBezTo>
                  <a:pt x="208" y="92"/>
                  <a:pt x="208" y="92"/>
                  <a:pt x="208" y="92"/>
                </a:cubicBezTo>
                <a:cubicBezTo>
                  <a:pt x="208" y="48"/>
                  <a:pt x="208" y="48"/>
                  <a:pt x="208" y="48"/>
                </a:cubicBezTo>
                <a:cubicBezTo>
                  <a:pt x="48" y="48"/>
                  <a:pt x="48" y="48"/>
                  <a:pt x="48" y="48"/>
                </a:cubicBezTo>
                <a:cubicBezTo>
                  <a:pt x="48" y="92"/>
                  <a:pt x="48" y="92"/>
                  <a:pt x="48" y="92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48" y="172"/>
                  <a:pt x="48" y="172"/>
                  <a:pt x="48" y="172"/>
                </a:cubicBezTo>
                <a:cubicBezTo>
                  <a:pt x="208" y="172"/>
                  <a:pt x="208" y="172"/>
                  <a:pt x="208" y="172"/>
                </a:cubicBezTo>
                <a:lnTo>
                  <a:pt x="208" y="10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7" name="Freeform 39"/>
          <p:cNvSpPr>
            <a:spLocks noEditPoints="1"/>
          </p:cNvSpPr>
          <p:nvPr/>
        </p:nvSpPr>
        <p:spPr bwMode="auto">
          <a:xfrm>
            <a:off x="1854591" y="1437631"/>
            <a:ext cx="522729" cy="522729"/>
          </a:xfrm>
          <a:custGeom>
            <a:avLst/>
            <a:gdLst>
              <a:gd name="T0" fmla="*/ 19720 w 256"/>
              <a:gd name="T1" fmla="*/ 131465 h 256"/>
              <a:gd name="T2" fmla="*/ 111745 w 256"/>
              <a:gd name="T3" fmla="*/ 131465 h 256"/>
              <a:gd name="T4" fmla="*/ 111745 w 256"/>
              <a:gd name="T5" fmla="*/ 170904 h 256"/>
              <a:gd name="T6" fmla="*/ 39439 w 256"/>
              <a:gd name="T7" fmla="*/ 170904 h 256"/>
              <a:gd name="T8" fmla="*/ 39439 w 256"/>
              <a:gd name="T9" fmla="*/ 381248 h 256"/>
              <a:gd name="T10" fmla="*/ 105172 w 256"/>
              <a:gd name="T11" fmla="*/ 381248 h 256"/>
              <a:gd name="T12" fmla="*/ 190624 w 256"/>
              <a:gd name="T13" fmla="*/ 381248 h 256"/>
              <a:gd name="T14" fmla="*/ 249783 w 256"/>
              <a:gd name="T15" fmla="*/ 381248 h 256"/>
              <a:gd name="T16" fmla="*/ 249783 w 256"/>
              <a:gd name="T17" fmla="*/ 308942 h 256"/>
              <a:gd name="T18" fmla="*/ 289222 w 256"/>
              <a:gd name="T19" fmla="*/ 308942 h 256"/>
              <a:gd name="T20" fmla="*/ 289222 w 256"/>
              <a:gd name="T21" fmla="*/ 400967 h 256"/>
              <a:gd name="T22" fmla="*/ 269503 w 256"/>
              <a:gd name="T23" fmla="*/ 420687 h 256"/>
              <a:gd name="T24" fmla="*/ 197197 w 256"/>
              <a:gd name="T25" fmla="*/ 420687 h 256"/>
              <a:gd name="T26" fmla="*/ 85452 w 256"/>
              <a:gd name="T27" fmla="*/ 420687 h 256"/>
              <a:gd name="T28" fmla="*/ 19720 w 256"/>
              <a:gd name="T29" fmla="*/ 420687 h 256"/>
              <a:gd name="T30" fmla="*/ 0 w 256"/>
              <a:gd name="T31" fmla="*/ 400967 h 256"/>
              <a:gd name="T32" fmla="*/ 0 w 256"/>
              <a:gd name="T33" fmla="*/ 151184 h 256"/>
              <a:gd name="T34" fmla="*/ 19720 w 256"/>
              <a:gd name="T35" fmla="*/ 131465 h 256"/>
              <a:gd name="T36" fmla="*/ 216917 w 256"/>
              <a:gd name="T37" fmla="*/ 289222 h 256"/>
              <a:gd name="T38" fmla="*/ 216917 w 256"/>
              <a:gd name="T39" fmla="*/ 289222 h 256"/>
              <a:gd name="T40" fmla="*/ 151184 w 256"/>
              <a:gd name="T41" fmla="*/ 289222 h 256"/>
              <a:gd name="T42" fmla="*/ 131465 w 256"/>
              <a:gd name="T43" fmla="*/ 269503 h 256"/>
              <a:gd name="T44" fmla="*/ 131465 w 256"/>
              <a:gd name="T45" fmla="*/ 19720 h 256"/>
              <a:gd name="T46" fmla="*/ 151184 w 256"/>
              <a:gd name="T47" fmla="*/ 0 h 256"/>
              <a:gd name="T48" fmla="*/ 400967 w 256"/>
              <a:gd name="T49" fmla="*/ 0 h 256"/>
              <a:gd name="T50" fmla="*/ 420687 w 256"/>
              <a:gd name="T51" fmla="*/ 19720 h 256"/>
              <a:gd name="T52" fmla="*/ 420687 w 256"/>
              <a:gd name="T53" fmla="*/ 269503 h 256"/>
              <a:gd name="T54" fmla="*/ 400967 w 256"/>
              <a:gd name="T55" fmla="*/ 289222 h 256"/>
              <a:gd name="T56" fmla="*/ 328662 w 256"/>
              <a:gd name="T57" fmla="*/ 289222 h 256"/>
              <a:gd name="T58" fmla="*/ 216917 w 256"/>
              <a:gd name="T59" fmla="*/ 289222 h 256"/>
              <a:gd name="T60" fmla="*/ 381248 w 256"/>
              <a:gd name="T61" fmla="*/ 249783 h 256"/>
              <a:gd name="T62" fmla="*/ 381248 w 256"/>
              <a:gd name="T63" fmla="*/ 39439 h 256"/>
              <a:gd name="T64" fmla="*/ 170904 w 256"/>
              <a:gd name="T65" fmla="*/ 39439 h 256"/>
              <a:gd name="T66" fmla="*/ 170904 w 256"/>
              <a:gd name="T67" fmla="*/ 249783 h 256"/>
              <a:gd name="T68" fmla="*/ 236636 w 256"/>
              <a:gd name="T69" fmla="*/ 249783 h 256"/>
              <a:gd name="T70" fmla="*/ 322088 w 256"/>
              <a:gd name="T71" fmla="*/ 249783 h 256"/>
              <a:gd name="T72" fmla="*/ 381248 w 256"/>
              <a:gd name="T73" fmla="*/ 249783 h 25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56" h="256">
                <a:moveTo>
                  <a:pt x="12" y="80"/>
                </a:moveTo>
                <a:cubicBezTo>
                  <a:pt x="68" y="80"/>
                  <a:pt x="68" y="80"/>
                  <a:pt x="68" y="80"/>
                </a:cubicBezTo>
                <a:cubicBezTo>
                  <a:pt x="68" y="104"/>
                  <a:pt x="68" y="104"/>
                  <a:pt x="68" y="104"/>
                </a:cubicBezTo>
                <a:cubicBezTo>
                  <a:pt x="24" y="104"/>
                  <a:pt x="24" y="104"/>
                  <a:pt x="24" y="104"/>
                </a:cubicBezTo>
                <a:cubicBezTo>
                  <a:pt x="24" y="232"/>
                  <a:pt x="24" y="232"/>
                  <a:pt x="24" y="232"/>
                </a:cubicBezTo>
                <a:cubicBezTo>
                  <a:pt x="64" y="232"/>
                  <a:pt x="64" y="232"/>
                  <a:pt x="64" y="232"/>
                </a:cubicBezTo>
                <a:cubicBezTo>
                  <a:pt x="116" y="232"/>
                  <a:pt x="116" y="232"/>
                  <a:pt x="116" y="232"/>
                </a:cubicBezTo>
                <a:cubicBezTo>
                  <a:pt x="152" y="232"/>
                  <a:pt x="152" y="232"/>
                  <a:pt x="152" y="232"/>
                </a:cubicBezTo>
                <a:cubicBezTo>
                  <a:pt x="152" y="188"/>
                  <a:pt x="152" y="188"/>
                  <a:pt x="152" y="188"/>
                </a:cubicBezTo>
                <a:cubicBezTo>
                  <a:pt x="176" y="188"/>
                  <a:pt x="176" y="188"/>
                  <a:pt x="176" y="188"/>
                </a:cubicBezTo>
                <a:cubicBezTo>
                  <a:pt x="176" y="244"/>
                  <a:pt x="176" y="244"/>
                  <a:pt x="176" y="244"/>
                </a:cubicBezTo>
                <a:cubicBezTo>
                  <a:pt x="176" y="251"/>
                  <a:pt x="171" y="256"/>
                  <a:pt x="164" y="256"/>
                </a:cubicBezTo>
                <a:cubicBezTo>
                  <a:pt x="120" y="256"/>
                  <a:pt x="120" y="256"/>
                  <a:pt x="120" y="256"/>
                </a:cubicBezTo>
                <a:cubicBezTo>
                  <a:pt x="52" y="256"/>
                  <a:pt x="52" y="256"/>
                  <a:pt x="52" y="256"/>
                </a:cubicBez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92"/>
                  <a:pt x="0" y="92"/>
                  <a:pt x="0" y="92"/>
                </a:cubicBezTo>
                <a:cubicBezTo>
                  <a:pt x="0" y="85"/>
                  <a:pt x="5" y="80"/>
                  <a:pt x="12" y="80"/>
                </a:cubicBezTo>
                <a:moveTo>
                  <a:pt x="132" y="176"/>
                </a:moveTo>
                <a:cubicBezTo>
                  <a:pt x="132" y="176"/>
                  <a:pt x="132" y="176"/>
                  <a:pt x="132" y="176"/>
                </a:cubicBezTo>
                <a:cubicBezTo>
                  <a:pt x="92" y="176"/>
                  <a:pt x="92" y="176"/>
                  <a:pt x="92" y="176"/>
                </a:cubicBezTo>
                <a:cubicBezTo>
                  <a:pt x="85" y="176"/>
                  <a:pt x="80" y="171"/>
                  <a:pt x="80" y="164"/>
                </a:cubicBezTo>
                <a:cubicBezTo>
                  <a:pt x="80" y="12"/>
                  <a:pt x="80" y="12"/>
                  <a:pt x="80" y="12"/>
                </a:cubicBezTo>
                <a:cubicBezTo>
                  <a:pt x="80" y="5"/>
                  <a:pt x="85" y="0"/>
                  <a:pt x="9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164"/>
                  <a:pt x="256" y="164"/>
                  <a:pt x="256" y="164"/>
                </a:cubicBezTo>
                <a:cubicBezTo>
                  <a:pt x="256" y="171"/>
                  <a:pt x="251" y="176"/>
                  <a:pt x="244" y="176"/>
                </a:cubicBezTo>
                <a:cubicBezTo>
                  <a:pt x="200" y="176"/>
                  <a:pt x="200" y="176"/>
                  <a:pt x="200" y="176"/>
                </a:cubicBezTo>
                <a:lnTo>
                  <a:pt x="132" y="176"/>
                </a:lnTo>
                <a:close/>
                <a:moveTo>
                  <a:pt x="232" y="152"/>
                </a:moveTo>
                <a:cubicBezTo>
                  <a:pt x="232" y="24"/>
                  <a:pt x="232" y="24"/>
                  <a:pt x="232" y="24"/>
                </a:cubicBezTo>
                <a:cubicBezTo>
                  <a:pt x="104" y="24"/>
                  <a:pt x="104" y="24"/>
                  <a:pt x="104" y="24"/>
                </a:cubicBezTo>
                <a:cubicBezTo>
                  <a:pt x="104" y="152"/>
                  <a:pt x="104" y="152"/>
                  <a:pt x="104" y="152"/>
                </a:cubicBezTo>
                <a:cubicBezTo>
                  <a:pt x="144" y="152"/>
                  <a:pt x="144" y="152"/>
                  <a:pt x="144" y="152"/>
                </a:cubicBezTo>
                <a:cubicBezTo>
                  <a:pt x="196" y="152"/>
                  <a:pt x="196" y="152"/>
                  <a:pt x="196" y="152"/>
                </a:cubicBezTo>
                <a:lnTo>
                  <a:pt x="232" y="15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8" name="Freeform 40"/>
          <p:cNvSpPr>
            <a:spLocks noEditPoints="1"/>
          </p:cNvSpPr>
          <p:nvPr/>
        </p:nvSpPr>
        <p:spPr bwMode="auto">
          <a:xfrm>
            <a:off x="939321" y="1437631"/>
            <a:ext cx="522729" cy="522729"/>
          </a:xfrm>
          <a:custGeom>
            <a:avLst/>
            <a:gdLst>
              <a:gd name="T0" fmla="*/ 400967 w 256"/>
              <a:gd name="T1" fmla="*/ 289222 h 256"/>
              <a:gd name="T2" fmla="*/ 308942 w 256"/>
              <a:gd name="T3" fmla="*/ 289222 h 256"/>
              <a:gd name="T4" fmla="*/ 308942 w 256"/>
              <a:gd name="T5" fmla="*/ 249783 h 256"/>
              <a:gd name="T6" fmla="*/ 381248 w 256"/>
              <a:gd name="T7" fmla="*/ 249783 h 256"/>
              <a:gd name="T8" fmla="*/ 381248 w 256"/>
              <a:gd name="T9" fmla="*/ 39439 h 256"/>
              <a:gd name="T10" fmla="*/ 315515 w 256"/>
              <a:gd name="T11" fmla="*/ 39439 h 256"/>
              <a:gd name="T12" fmla="*/ 230063 w 256"/>
              <a:gd name="T13" fmla="*/ 39439 h 256"/>
              <a:gd name="T14" fmla="*/ 170904 w 256"/>
              <a:gd name="T15" fmla="*/ 39439 h 256"/>
              <a:gd name="T16" fmla="*/ 170904 w 256"/>
              <a:gd name="T17" fmla="*/ 111745 h 256"/>
              <a:gd name="T18" fmla="*/ 131465 w 256"/>
              <a:gd name="T19" fmla="*/ 111745 h 256"/>
              <a:gd name="T20" fmla="*/ 131465 w 256"/>
              <a:gd name="T21" fmla="*/ 19720 h 256"/>
              <a:gd name="T22" fmla="*/ 151184 w 256"/>
              <a:gd name="T23" fmla="*/ 0 h 256"/>
              <a:gd name="T24" fmla="*/ 223490 w 256"/>
              <a:gd name="T25" fmla="*/ 0 h 256"/>
              <a:gd name="T26" fmla="*/ 335235 w 256"/>
              <a:gd name="T27" fmla="*/ 0 h 256"/>
              <a:gd name="T28" fmla="*/ 400967 w 256"/>
              <a:gd name="T29" fmla="*/ 0 h 256"/>
              <a:gd name="T30" fmla="*/ 420687 w 256"/>
              <a:gd name="T31" fmla="*/ 19720 h 256"/>
              <a:gd name="T32" fmla="*/ 420687 w 256"/>
              <a:gd name="T33" fmla="*/ 269503 h 256"/>
              <a:gd name="T34" fmla="*/ 400967 w 256"/>
              <a:gd name="T35" fmla="*/ 289222 h 256"/>
              <a:gd name="T36" fmla="*/ 203770 w 256"/>
              <a:gd name="T37" fmla="*/ 131465 h 256"/>
              <a:gd name="T38" fmla="*/ 203770 w 256"/>
              <a:gd name="T39" fmla="*/ 131465 h 256"/>
              <a:gd name="T40" fmla="*/ 269503 w 256"/>
              <a:gd name="T41" fmla="*/ 131465 h 256"/>
              <a:gd name="T42" fmla="*/ 289222 w 256"/>
              <a:gd name="T43" fmla="*/ 151184 h 256"/>
              <a:gd name="T44" fmla="*/ 289222 w 256"/>
              <a:gd name="T45" fmla="*/ 400967 h 256"/>
              <a:gd name="T46" fmla="*/ 269503 w 256"/>
              <a:gd name="T47" fmla="*/ 420687 h 256"/>
              <a:gd name="T48" fmla="*/ 19720 w 256"/>
              <a:gd name="T49" fmla="*/ 420687 h 256"/>
              <a:gd name="T50" fmla="*/ 0 w 256"/>
              <a:gd name="T51" fmla="*/ 400967 h 256"/>
              <a:gd name="T52" fmla="*/ 0 w 256"/>
              <a:gd name="T53" fmla="*/ 151184 h 256"/>
              <a:gd name="T54" fmla="*/ 19720 w 256"/>
              <a:gd name="T55" fmla="*/ 131465 h 256"/>
              <a:gd name="T56" fmla="*/ 92025 w 256"/>
              <a:gd name="T57" fmla="*/ 131465 h 256"/>
              <a:gd name="T58" fmla="*/ 203770 w 256"/>
              <a:gd name="T59" fmla="*/ 131465 h 256"/>
              <a:gd name="T60" fmla="*/ 39439 w 256"/>
              <a:gd name="T61" fmla="*/ 170904 h 256"/>
              <a:gd name="T62" fmla="*/ 39439 w 256"/>
              <a:gd name="T63" fmla="*/ 381248 h 256"/>
              <a:gd name="T64" fmla="*/ 249783 w 256"/>
              <a:gd name="T65" fmla="*/ 381248 h 256"/>
              <a:gd name="T66" fmla="*/ 249783 w 256"/>
              <a:gd name="T67" fmla="*/ 170904 h 256"/>
              <a:gd name="T68" fmla="*/ 184051 w 256"/>
              <a:gd name="T69" fmla="*/ 170904 h 256"/>
              <a:gd name="T70" fmla="*/ 98599 w 256"/>
              <a:gd name="T71" fmla="*/ 170904 h 256"/>
              <a:gd name="T72" fmla="*/ 39439 w 256"/>
              <a:gd name="T73" fmla="*/ 170904 h 25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56" h="256">
                <a:moveTo>
                  <a:pt x="244" y="176"/>
                </a:moveTo>
                <a:cubicBezTo>
                  <a:pt x="188" y="176"/>
                  <a:pt x="188" y="176"/>
                  <a:pt x="188" y="176"/>
                </a:cubicBezTo>
                <a:cubicBezTo>
                  <a:pt x="188" y="152"/>
                  <a:pt x="188" y="152"/>
                  <a:pt x="188" y="152"/>
                </a:cubicBezTo>
                <a:cubicBezTo>
                  <a:pt x="232" y="152"/>
                  <a:pt x="232" y="152"/>
                  <a:pt x="232" y="152"/>
                </a:cubicBezTo>
                <a:cubicBezTo>
                  <a:pt x="232" y="24"/>
                  <a:pt x="232" y="24"/>
                  <a:pt x="232" y="24"/>
                </a:cubicBezTo>
                <a:cubicBezTo>
                  <a:pt x="192" y="24"/>
                  <a:pt x="192" y="24"/>
                  <a:pt x="192" y="24"/>
                </a:cubicBezTo>
                <a:cubicBezTo>
                  <a:pt x="140" y="24"/>
                  <a:pt x="140" y="24"/>
                  <a:pt x="140" y="24"/>
                </a:cubicBezTo>
                <a:cubicBezTo>
                  <a:pt x="104" y="24"/>
                  <a:pt x="104" y="24"/>
                  <a:pt x="104" y="24"/>
                </a:cubicBezTo>
                <a:cubicBezTo>
                  <a:pt x="104" y="68"/>
                  <a:pt x="104" y="68"/>
                  <a:pt x="104" y="68"/>
                </a:cubicBezTo>
                <a:cubicBezTo>
                  <a:pt x="80" y="68"/>
                  <a:pt x="80" y="68"/>
                  <a:pt x="80" y="68"/>
                </a:cubicBezTo>
                <a:cubicBezTo>
                  <a:pt x="80" y="12"/>
                  <a:pt x="80" y="12"/>
                  <a:pt x="80" y="12"/>
                </a:cubicBezTo>
                <a:cubicBezTo>
                  <a:pt x="80" y="5"/>
                  <a:pt x="85" y="0"/>
                  <a:pt x="92" y="0"/>
                </a:cubicBezTo>
                <a:cubicBezTo>
                  <a:pt x="136" y="0"/>
                  <a:pt x="136" y="0"/>
                  <a:pt x="136" y="0"/>
                </a:cubicBezTo>
                <a:cubicBezTo>
                  <a:pt x="204" y="0"/>
                  <a:pt x="204" y="0"/>
                  <a:pt x="204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164"/>
                  <a:pt x="256" y="164"/>
                  <a:pt x="256" y="164"/>
                </a:cubicBezTo>
                <a:cubicBezTo>
                  <a:pt x="256" y="171"/>
                  <a:pt x="251" y="176"/>
                  <a:pt x="244" y="176"/>
                </a:cubicBezTo>
                <a:moveTo>
                  <a:pt x="124" y="80"/>
                </a:moveTo>
                <a:cubicBezTo>
                  <a:pt x="124" y="80"/>
                  <a:pt x="124" y="80"/>
                  <a:pt x="124" y="80"/>
                </a:cubicBezTo>
                <a:cubicBezTo>
                  <a:pt x="164" y="80"/>
                  <a:pt x="164" y="80"/>
                  <a:pt x="164" y="80"/>
                </a:cubicBezTo>
                <a:cubicBezTo>
                  <a:pt x="171" y="80"/>
                  <a:pt x="176" y="85"/>
                  <a:pt x="176" y="92"/>
                </a:cubicBezTo>
                <a:cubicBezTo>
                  <a:pt x="176" y="244"/>
                  <a:pt x="176" y="244"/>
                  <a:pt x="176" y="244"/>
                </a:cubicBezTo>
                <a:cubicBezTo>
                  <a:pt x="176" y="251"/>
                  <a:pt x="171" y="256"/>
                  <a:pt x="164" y="256"/>
                </a:cubicBez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92"/>
                  <a:pt x="0" y="92"/>
                  <a:pt x="0" y="92"/>
                </a:cubicBezTo>
                <a:cubicBezTo>
                  <a:pt x="0" y="85"/>
                  <a:pt x="5" y="80"/>
                  <a:pt x="12" y="80"/>
                </a:cubicBezTo>
                <a:cubicBezTo>
                  <a:pt x="56" y="80"/>
                  <a:pt x="56" y="80"/>
                  <a:pt x="56" y="80"/>
                </a:cubicBezTo>
                <a:lnTo>
                  <a:pt x="124" y="80"/>
                </a:lnTo>
                <a:close/>
                <a:moveTo>
                  <a:pt x="24" y="104"/>
                </a:moveTo>
                <a:cubicBezTo>
                  <a:pt x="24" y="232"/>
                  <a:pt x="24" y="232"/>
                  <a:pt x="24" y="232"/>
                </a:cubicBezTo>
                <a:cubicBezTo>
                  <a:pt x="152" y="232"/>
                  <a:pt x="152" y="232"/>
                  <a:pt x="152" y="232"/>
                </a:cubicBezTo>
                <a:cubicBezTo>
                  <a:pt x="152" y="104"/>
                  <a:pt x="152" y="104"/>
                  <a:pt x="152" y="104"/>
                </a:cubicBezTo>
                <a:cubicBezTo>
                  <a:pt x="112" y="104"/>
                  <a:pt x="112" y="104"/>
                  <a:pt x="112" y="104"/>
                </a:cubicBezTo>
                <a:cubicBezTo>
                  <a:pt x="60" y="104"/>
                  <a:pt x="60" y="104"/>
                  <a:pt x="60" y="104"/>
                </a:cubicBezTo>
                <a:lnTo>
                  <a:pt x="24" y="10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39" name="Freeform 41"/>
          <p:cNvSpPr/>
          <p:nvPr/>
        </p:nvSpPr>
        <p:spPr bwMode="auto">
          <a:xfrm>
            <a:off x="11017152" y="555894"/>
            <a:ext cx="499059" cy="441854"/>
          </a:xfrm>
          <a:custGeom>
            <a:avLst/>
            <a:gdLst>
              <a:gd name="T0" fmla="*/ 355548 w 244"/>
              <a:gd name="T1" fmla="*/ 214019 h 216"/>
              <a:gd name="T2" fmla="*/ 223864 w 244"/>
              <a:gd name="T3" fmla="*/ 345722 h 216"/>
              <a:gd name="T4" fmla="*/ 195881 w 244"/>
              <a:gd name="T5" fmla="*/ 345722 h 216"/>
              <a:gd name="T6" fmla="*/ 195881 w 244"/>
              <a:gd name="T7" fmla="*/ 317735 h 216"/>
              <a:gd name="T8" fmla="*/ 327565 w 244"/>
              <a:gd name="T9" fmla="*/ 186031 h 216"/>
              <a:gd name="T10" fmla="*/ 327565 w 244"/>
              <a:gd name="T11" fmla="*/ 74083 h 216"/>
              <a:gd name="T12" fmla="*/ 215634 w 244"/>
              <a:gd name="T13" fmla="*/ 74083 h 216"/>
              <a:gd name="T14" fmla="*/ 60904 w 244"/>
              <a:gd name="T15" fmla="*/ 228835 h 216"/>
              <a:gd name="T16" fmla="*/ 60904 w 244"/>
              <a:gd name="T17" fmla="*/ 293041 h 216"/>
              <a:gd name="T18" fmla="*/ 126746 w 244"/>
              <a:gd name="T19" fmla="*/ 293041 h 216"/>
              <a:gd name="T20" fmla="*/ 271599 w 244"/>
              <a:gd name="T21" fmla="*/ 149813 h 216"/>
              <a:gd name="T22" fmla="*/ 271599 w 244"/>
              <a:gd name="T23" fmla="*/ 130057 h 216"/>
              <a:gd name="T24" fmla="*/ 251847 w 244"/>
              <a:gd name="T25" fmla="*/ 130057 h 216"/>
              <a:gd name="T26" fmla="*/ 131685 w 244"/>
              <a:gd name="T27" fmla="*/ 251883 h 216"/>
              <a:gd name="T28" fmla="*/ 103702 w 244"/>
              <a:gd name="T29" fmla="*/ 251883 h 216"/>
              <a:gd name="T30" fmla="*/ 103702 w 244"/>
              <a:gd name="T31" fmla="*/ 223896 h 216"/>
              <a:gd name="T32" fmla="*/ 223864 w 244"/>
              <a:gd name="T33" fmla="*/ 102070 h 216"/>
              <a:gd name="T34" fmla="*/ 299582 w 244"/>
              <a:gd name="T35" fmla="*/ 102070 h 216"/>
              <a:gd name="T36" fmla="*/ 299582 w 244"/>
              <a:gd name="T37" fmla="*/ 177800 h 216"/>
              <a:gd name="T38" fmla="*/ 154729 w 244"/>
              <a:gd name="T39" fmla="*/ 321028 h 216"/>
              <a:gd name="T40" fmla="*/ 32921 w 244"/>
              <a:gd name="T41" fmla="*/ 321028 h 216"/>
              <a:gd name="T42" fmla="*/ 32921 w 244"/>
              <a:gd name="T43" fmla="*/ 200848 h 216"/>
              <a:gd name="T44" fmla="*/ 187651 w 244"/>
              <a:gd name="T45" fmla="*/ 46096 h 216"/>
              <a:gd name="T46" fmla="*/ 355548 w 244"/>
              <a:gd name="T47" fmla="*/ 46096 h 216"/>
              <a:gd name="T48" fmla="*/ 355548 w 244"/>
              <a:gd name="T49" fmla="*/ 214019 h 21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44" h="216">
                <a:moveTo>
                  <a:pt x="216" y="130"/>
                </a:moveTo>
                <a:cubicBezTo>
                  <a:pt x="136" y="210"/>
                  <a:pt x="136" y="210"/>
                  <a:pt x="136" y="210"/>
                </a:cubicBezTo>
                <a:cubicBezTo>
                  <a:pt x="132" y="214"/>
                  <a:pt x="124" y="214"/>
                  <a:pt x="119" y="210"/>
                </a:cubicBezTo>
                <a:cubicBezTo>
                  <a:pt x="115" y="205"/>
                  <a:pt x="115" y="197"/>
                  <a:pt x="119" y="193"/>
                </a:cubicBezTo>
                <a:cubicBezTo>
                  <a:pt x="199" y="113"/>
                  <a:pt x="199" y="113"/>
                  <a:pt x="199" y="113"/>
                </a:cubicBezTo>
                <a:cubicBezTo>
                  <a:pt x="217" y="95"/>
                  <a:pt x="217" y="64"/>
                  <a:pt x="199" y="45"/>
                </a:cubicBezTo>
                <a:cubicBezTo>
                  <a:pt x="180" y="27"/>
                  <a:pt x="149" y="27"/>
                  <a:pt x="131" y="45"/>
                </a:cubicBezTo>
                <a:cubicBezTo>
                  <a:pt x="37" y="139"/>
                  <a:pt x="37" y="139"/>
                  <a:pt x="37" y="139"/>
                </a:cubicBezTo>
                <a:cubicBezTo>
                  <a:pt x="26" y="150"/>
                  <a:pt x="26" y="167"/>
                  <a:pt x="37" y="178"/>
                </a:cubicBezTo>
                <a:cubicBezTo>
                  <a:pt x="48" y="189"/>
                  <a:pt x="66" y="189"/>
                  <a:pt x="77" y="178"/>
                </a:cubicBezTo>
                <a:cubicBezTo>
                  <a:pt x="165" y="91"/>
                  <a:pt x="165" y="91"/>
                  <a:pt x="165" y="91"/>
                </a:cubicBezTo>
                <a:cubicBezTo>
                  <a:pt x="168" y="88"/>
                  <a:pt x="168" y="83"/>
                  <a:pt x="165" y="79"/>
                </a:cubicBezTo>
                <a:cubicBezTo>
                  <a:pt x="161" y="76"/>
                  <a:pt x="156" y="76"/>
                  <a:pt x="153" y="79"/>
                </a:cubicBezTo>
                <a:cubicBezTo>
                  <a:pt x="80" y="153"/>
                  <a:pt x="80" y="153"/>
                  <a:pt x="80" y="153"/>
                </a:cubicBezTo>
                <a:cubicBezTo>
                  <a:pt x="75" y="158"/>
                  <a:pt x="67" y="158"/>
                  <a:pt x="63" y="153"/>
                </a:cubicBezTo>
                <a:cubicBezTo>
                  <a:pt x="58" y="148"/>
                  <a:pt x="58" y="141"/>
                  <a:pt x="63" y="136"/>
                </a:cubicBezTo>
                <a:cubicBezTo>
                  <a:pt x="136" y="62"/>
                  <a:pt x="136" y="62"/>
                  <a:pt x="136" y="62"/>
                </a:cubicBezTo>
                <a:cubicBezTo>
                  <a:pt x="149" y="50"/>
                  <a:pt x="169" y="50"/>
                  <a:pt x="182" y="62"/>
                </a:cubicBezTo>
                <a:cubicBezTo>
                  <a:pt x="194" y="75"/>
                  <a:pt x="194" y="95"/>
                  <a:pt x="182" y="108"/>
                </a:cubicBezTo>
                <a:cubicBezTo>
                  <a:pt x="94" y="195"/>
                  <a:pt x="94" y="195"/>
                  <a:pt x="94" y="195"/>
                </a:cubicBezTo>
                <a:cubicBezTo>
                  <a:pt x="74" y="216"/>
                  <a:pt x="41" y="216"/>
                  <a:pt x="20" y="195"/>
                </a:cubicBezTo>
                <a:cubicBezTo>
                  <a:pt x="0" y="175"/>
                  <a:pt x="0" y="142"/>
                  <a:pt x="20" y="122"/>
                </a:cubicBezTo>
                <a:cubicBezTo>
                  <a:pt x="114" y="28"/>
                  <a:pt x="114" y="28"/>
                  <a:pt x="114" y="28"/>
                </a:cubicBezTo>
                <a:cubicBezTo>
                  <a:pt x="142" y="0"/>
                  <a:pt x="187" y="0"/>
                  <a:pt x="216" y="28"/>
                </a:cubicBezTo>
                <a:cubicBezTo>
                  <a:pt x="244" y="57"/>
                  <a:pt x="244" y="102"/>
                  <a:pt x="216" y="130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0" name="Freeform 42"/>
          <p:cNvSpPr>
            <a:spLocks noEditPoints="1"/>
          </p:cNvSpPr>
          <p:nvPr/>
        </p:nvSpPr>
        <p:spPr bwMode="auto">
          <a:xfrm>
            <a:off x="10088075" y="520388"/>
            <a:ext cx="522729" cy="522730"/>
          </a:xfrm>
          <a:custGeom>
            <a:avLst/>
            <a:gdLst>
              <a:gd name="T0" fmla="*/ 419044 w 256"/>
              <a:gd name="T1" fmla="*/ 26293 h 256"/>
              <a:gd name="T2" fmla="*/ 419044 w 256"/>
              <a:gd name="T3" fmla="*/ 26293 h 256"/>
              <a:gd name="T4" fmla="*/ 274433 w 256"/>
              <a:gd name="T5" fmla="*/ 407542 h 256"/>
              <a:gd name="T6" fmla="*/ 274433 w 256"/>
              <a:gd name="T7" fmla="*/ 407542 h 256"/>
              <a:gd name="T8" fmla="*/ 256356 w 256"/>
              <a:gd name="T9" fmla="*/ 420688 h 256"/>
              <a:gd name="T10" fmla="*/ 236636 w 256"/>
              <a:gd name="T11" fmla="*/ 405898 h 256"/>
              <a:gd name="T12" fmla="*/ 236636 w 256"/>
              <a:gd name="T13" fmla="*/ 405898 h 256"/>
              <a:gd name="T14" fmla="*/ 193910 w 256"/>
              <a:gd name="T15" fmla="*/ 226777 h 256"/>
              <a:gd name="T16" fmla="*/ 14790 w 256"/>
              <a:gd name="T17" fmla="*/ 184051 h 256"/>
              <a:gd name="T18" fmla="*/ 14790 w 256"/>
              <a:gd name="T19" fmla="*/ 184051 h 256"/>
              <a:gd name="T20" fmla="*/ 0 w 256"/>
              <a:gd name="T21" fmla="*/ 164331 h 256"/>
              <a:gd name="T22" fmla="*/ 13146 w 256"/>
              <a:gd name="T23" fmla="*/ 146255 h 256"/>
              <a:gd name="T24" fmla="*/ 13146 w 256"/>
              <a:gd name="T25" fmla="*/ 146255 h 256"/>
              <a:gd name="T26" fmla="*/ 394394 w 256"/>
              <a:gd name="T27" fmla="*/ 1643 h 256"/>
              <a:gd name="T28" fmla="*/ 394394 w 256"/>
              <a:gd name="T29" fmla="*/ 1643 h 256"/>
              <a:gd name="T30" fmla="*/ 400967 w 256"/>
              <a:gd name="T31" fmla="*/ 0 h 256"/>
              <a:gd name="T32" fmla="*/ 420687 w 256"/>
              <a:gd name="T33" fmla="*/ 19720 h 256"/>
              <a:gd name="T34" fmla="*/ 419044 w 256"/>
              <a:gd name="T35" fmla="*/ 26293 h 256"/>
              <a:gd name="T36" fmla="*/ 87095 w 256"/>
              <a:gd name="T37" fmla="*/ 159401 h 256"/>
              <a:gd name="T38" fmla="*/ 215273 w 256"/>
              <a:gd name="T39" fmla="*/ 190624 h 256"/>
              <a:gd name="T40" fmla="*/ 215273 w 256"/>
              <a:gd name="T41" fmla="*/ 190624 h 256"/>
              <a:gd name="T42" fmla="*/ 230063 w 256"/>
              <a:gd name="T43" fmla="*/ 205414 h 256"/>
              <a:gd name="T44" fmla="*/ 230063 w 256"/>
              <a:gd name="T45" fmla="*/ 205414 h 256"/>
              <a:gd name="T46" fmla="*/ 261286 w 256"/>
              <a:gd name="T47" fmla="*/ 333592 h 256"/>
              <a:gd name="T48" fmla="*/ 366458 w 256"/>
              <a:gd name="T49" fmla="*/ 54229 h 256"/>
              <a:gd name="T50" fmla="*/ 87095 w 256"/>
              <a:gd name="T51" fmla="*/ 159401 h 25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256" h="256">
                <a:moveTo>
                  <a:pt x="255" y="16"/>
                </a:moveTo>
                <a:cubicBezTo>
                  <a:pt x="255" y="16"/>
                  <a:pt x="255" y="16"/>
                  <a:pt x="255" y="16"/>
                </a:cubicBezTo>
                <a:cubicBezTo>
                  <a:pt x="167" y="248"/>
                  <a:pt x="167" y="248"/>
                  <a:pt x="167" y="248"/>
                </a:cubicBezTo>
                <a:cubicBezTo>
                  <a:pt x="167" y="248"/>
                  <a:pt x="167" y="248"/>
                  <a:pt x="167" y="248"/>
                </a:cubicBezTo>
                <a:cubicBezTo>
                  <a:pt x="165" y="253"/>
                  <a:pt x="161" y="256"/>
                  <a:pt x="156" y="256"/>
                </a:cubicBezTo>
                <a:cubicBezTo>
                  <a:pt x="150" y="256"/>
                  <a:pt x="146" y="252"/>
                  <a:pt x="144" y="247"/>
                </a:cubicBezTo>
                <a:cubicBezTo>
                  <a:pt x="144" y="247"/>
                  <a:pt x="144" y="247"/>
                  <a:pt x="144" y="247"/>
                </a:cubicBezTo>
                <a:cubicBezTo>
                  <a:pt x="118" y="138"/>
                  <a:pt x="118" y="138"/>
                  <a:pt x="118" y="138"/>
                </a:cubicBezTo>
                <a:cubicBezTo>
                  <a:pt x="9" y="112"/>
                  <a:pt x="9" y="112"/>
                  <a:pt x="9" y="112"/>
                </a:cubicBezTo>
                <a:cubicBezTo>
                  <a:pt x="9" y="112"/>
                  <a:pt x="9" y="112"/>
                  <a:pt x="9" y="112"/>
                </a:cubicBezTo>
                <a:cubicBezTo>
                  <a:pt x="4" y="110"/>
                  <a:pt x="0" y="106"/>
                  <a:pt x="0" y="100"/>
                </a:cubicBezTo>
                <a:cubicBezTo>
                  <a:pt x="0" y="95"/>
                  <a:pt x="3" y="91"/>
                  <a:pt x="8" y="89"/>
                </a:cubicBezTo>
                <a:cubicBezTo>
                  <a:pt x="8" y="89"/>
                  <a:pt x="8" y="89"/>
                  <a:pt x="8" y="89"/>
                </a:cubicBezTo>
                <a:cubicBezTo>
                  <a:pt x="240" y="1"/>
                  <a:pt x="240" y="1"/>
                  <a:pt x="240" y="1"/>
                </a:cubicBezTo>
                <a:cubicBezTo>
                  <a:pt x="240" y="1"/>
                  <a:pt x="240" y="1"/>
                  <a:pt x="240" y="1"/>
                </a:cubicBezTo>
                <a:cubicBezTo>
                  <a:pt x="241" y="0"/>
                  <a:pt x="243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14"/>
                  <a:pt x="256" y="15"/>
                  <a:pt x="255" y="16"/>
                </a:cubicBezTo>
                <a:moveTo>
                  <a:pt x="53" y="97"/>
                </a:moveTo>
                <a:cubicBezTo>
                  <a:pt x="131" y="116"/>
                  <a:pt x="131" y="116"/>
                  <a:pt x="131" y="116"/>
                </a:cubicBezTo>
                <a:cubicBezTo>
                  <a:pt x="131" y="116"/>
                  <a:pt x="131" y="116"/>
                  <a:pt x="131" y="116"/>
                </a:cubicBezTo>
                <a:cubicBezTo>
                  <a:pt x="135" y="117"/>
                  <a:pt x="139" y="121"/>
                  <a:pt x="140" y="125"/>
                </a:cubicBezTo>
                <a:cubicBezTo>
                  <a:pt x="140" y="125"/>
                  <a:pt x="140" y="125"/>
                  <a:pt x="140" y="125"/>
                </a:cubicBezTo>
                <a:cubicBezTo>
                  <a:pt x="159" y="203"/>
                  <a:pt x="159" y="203"/>
                  <a:pt x="159" y="203"/>
                </a:cubicBezTo>
                <a:cubicBezTo>
                  <a:pt x="223" y="33"/>
                  <a:pt x="223" y="33"/>
                  <a:pt x="223" y="33"/>
                </a:cubicBezTo>
                <a:lnTo>
                  <a:pt x="53" y="9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1" name="Freeform 43"/>
          <p:cNvSpPr>
            <a:spLocks noEditPoints="1"/>
          </p:cNvSpPr>
          <p:nvPr/>
        </p:nvSpPr>
        <p:spPr bwMode="auto">
          <a:xfrm>
            <a:off x="9172805" y="520388"/>
            <a:ext cx="522729" cy="522730"/>
          </a:xfrm>
          <a:custGeom>
            <a:avLst/>
            <a:gdLst>
              <a:gd name="T0" fmla="*/ 414114 w 256"/>
              <a:gd name="T1" fmla="*/ 32866 h 256"/>
              <a:gd name="T2" fmla="*/ 361528 w 256"/>
              <a:gd name="T3" fmla="*/ 87096 h 256"/>
              <a:gd name="T4" fmla="*/ 361528 w 256"/>
              <a:gd name="T5" fmla="*/ 322089 h 256"/>
              <a:gd name="T6" fmla="*/ 400967 w 256"/>
              <a:gd name="T7" fmla="*/ 322089 h 256"/>
              <a:gd name="T8" fmla="*/ 420687 w 256"/>
              <a:gd name="T9" fmla="*/ 341809 h 256"/>
              <a:gd name="T10" fmla="*/ 400967 w 256"/>
              <a:gd name="T11" fmla="*/ 361529 h 256"/>
              <a:gd name="T12" fmla="*/ 361528 w 256"/>
              <a:gd name="T13" fmla="*/ 361529 h 256"/>
              <a:gd name="T14" fmla="*/ 361528 w 256"/>
              <a:gd name="T15" fmla="*/ 400968 h 256"/>
              <a:gd name="T16" fmla="*/ 341808 w 256"/>
              <a:gd name="T17" fmla="*/ 420688 h 256"/>
              <a:gd name="T18" fmla="*/ 322088 w 256"/>
              <a:gd name="T19" fmla="*/ 400968 h 256"/>
              <a:gd name="T20" fmla="*/ 322088 w 256"/>
              <a:gd name="T21" fmla="*/ 361529 h 256"/>
              <a:gd name="T22" fmla="*/ 87095 w 256"/>
              <a:gd name="T23" fmla="*/ 361529 h 256"/>
              <a:gd name="T24" fmla="*/ 85452 w 256"/>
              <a:gd name="T25" fmla="*/ 361529 h 256"/>
              <a:gd name="T26" fmla="*/ 85452 w 256"/>
              <a:gd name="T27" fmla="*/ 361529 h 256"/>
              <a:gd name="T28" fmla="*/ 82165 w 256"/>
              <a:gd name="T29" fmla="*/ 361529 h 256"/>
              <a:gd name="T30" fmla="*/ 75592 w 256"/>
              <a:gd name="T31" fmla="*/ 361529 h 256"/>
              <a:gd name="T32" fmla="*/ 59159 w 256"/>
              <a:gd name="T33" fmla="*/ 345096 h 256"/>
              <a:gd name="T34" fmla="*/ 59159 w 256"/>
              <a:gd name="T35" fmla="*/ 338522 h 256"/>
              <a:gd name="T36" fmla="*/ 59159 w 256"/>
              <a:gd name="T37" fmla="*/ 335236 h 256"/>
              <a:gd name="T38" fmla="*/ 59159 w 256"/>
              <a:gd name="T39" fmla="*/ 335236 h 256"/>
              <a:gd name="T40" fmla="*/ 59159 w 256"/>
              <a:gd name="T41" fmla="*/ 333592 h 256"/>
              <a:gd name="T42" fmla="*/ 59159 w 256"/>
              <a:gd name="T43" fmla="*/ 98599 h 256"/>
              <a:gd name="T44" fmla="*/ 19720 w 256"/>
              <a:gd name="T45" fmla="*/ 98599 h 256"/>
              <a:gd name="T46" fmla="*/ 0 w 256"/>
              <a:gd name="T47" fmla="*/ 78879 h 256"/>
              <a:gd name="T48" fmla="*/ 19720 w 256"/>
              <a:gd name="T49" fmla="*/ 59159 h 256"/>
              <a:gd name="T50" fmla="*/ 59159 w 256"/>
              <a:gd name="T51" fmla="*/ 59159 h 256"/>
              <a:gd name="T52" fmla="*/ 59159 w 256"/>
              <a:gd name="T53" fmla="*/ 19720 h 256"/>
              <a:gd name="T54" fmla="*/ 78879 w 256"/>
              <a:gd name="T55" fmla="*/ 0 h 256"/>
              <a:gd name="T56" fmla="*/ 98599 w 256"/>
              <a:gd name="T57" fmla="*/ 19720 h 256"/>
              <a:gd name="T58" fmla="*/ 98599 w 256"/>
              <a:gd name="T59" fmla="*/ 59159 h 256"/>
              <a:gd name="T60" fmla="*/ 333592 w 256"/>
              <a:gd name="T61" fmla="*/ 59159 h 256"/>
              <a:gd name="T62" fmla="*/ 387821 w 256"/>
              <a:gd name="T63" fmla="*/ 6573 h 256"/>
              <a:gd name="T64" fmla="*/ 400967 w 256"/>
              <a:gd name="T65" fmla="*/ 0 h 256"/>
              <a:gd name="T66" fmla="*/ 420687 w 256"/>
              <a:gd name="T67" fmla="*/ 19720 h 256"/>
              <a:gd name="T68" fmla="*/ 414114 w 256"/>
              <a:gd name="T69" fmla="*/ 32866 h 256"/>
              <a:gd name="T70" fmla="*/ 98599 w 256"/>
              <a:gd name="T71" fmla="*/ 98599 h 256"/>
              <a:gd name="T72" fmla="*/ 98599 w 256"/>
              <a:gd name="T73" fmla="*/ 294153 h 256"/>
              <a:gd name="T74" fmla="*/ 294152 w 256"/>
              <a:gd name="T75" fmla="*/ 98599 h 256"/>
              <a:gd name="T76" fmla="*/ 98599 w 256"/>
              <a:gd name="T77" fmla="*/ 98599 h 256"/>
              <a:gd name="T78" fmla="*/ 322088 w 256"/>
              <a:gd name="T79" fmla="*/ 126535 h 256"/>
              <a:gd name="T80" fmla="*/ 126535 w 256"/>
              <a:gd name="T81" fmla="*/ 322089 h 256"/>
              <a:gd name="T82" fmla="*/ 322088 w 256"/>
              <a:gd name="T83" fmla="*/ 322089 h 256"/>
              <a:gd name="T84" fmla="*/ 322088 w 256"/>
              <a:gd name="T85" fmla="*/ 126535 h 25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256" h="256">
                <a:moveTo>
                  <a:pt x="252" y="20"/>
                </a:moveTo>
                <a:cubicBezTo>
                  <a:pt x="220" y="53"/>
                  <a:pt x="220" y="53"/>
                  <a:pt x="220" y="53"/>
                </a:cubicBezTo>
                <a:cubicBezTo>
                  <a:pt x="220" y="196"/>
                  <a:pt x="220" y="196"/>
                  <a:pt x="220" y="196"/>
                </a:cubicBezTo>
                <a:cubicBezTo>
                  <a:pt x="244" y="196"/>
                  <a:pt x="244" y="196"/>
                  <a:pt x="244" y="196"/>
                </a:cubicBezTo>
                <a:cubicBezTo>
                  <a:pt x="251" y="196"/>
                  <a:pt x="256" y="201"/>
                  <a:pt x="256" y="208"/>
                </a:cubicBezTo>
                <a:cubicBezTo>
                  <a:pt x="256" y="215"/>
                  <a:pt x="251" y="220"/>
                  <a:pt x="244" y="220"/>
                </a:cubicBezTo>
                <a:cubicBezTo>
                  <a:pt x="220" y="220"/>
                  <a:pt x="220" y="220"/>
                  <a:pt x="220" y="220"/>
                </a:cubicBezTo>
                <a:cubicBezTo>
                  <a:pt x="220" y="244"/>
                  <a:pt x="220" y="244"/>
                  <a:pt x="220" y="244"/>
                </a:cubicBezTo>
                <a:cubicBezTo>
                  <a:pt x="220" y="251"/>
                  <a:pt x="215" y="256"/>
                  <a:pt x="208" y="256"/>
                </a:cubicBezTo>
                <a:cubicBezTo>
                  <a:pt x="201" y="256"/>
                  <a:pt x="196" y="251"/>
                  <a:pt x="196" y="244"/>
                </a:cubicBezTo>
                <a:cubicBezTo>
                  <a:pt x="196" y="220"/>
                  <a:pt x="196" y="220"/>
                  <a:pt x="196" y="220"/>
                </a:cubicBezTo>
                <a:cubicBezTo>
                  <a:pt x="53" y="220"/>
                  <a:pt x="53" y="220"/>
                  <a:pt x="53" y="220"/>
                </a:cubicBezTo>
                <a:cubicBezTo>
                  <a:pt x="52" y="220"/>
                  <a:pt x="52" y="220"/>
                  <a:pt x="52" y="220"/>
                </a:cubicBezTo>
                <a:cubicBezTo>
                  <a:pt x="52" y="220"/>
                  <a:pt x="52" y="220"/>
                  <a:pt x="52" y="220"/>
                </a:cubicBezTo>
                <a:cubicBezTo>
                  <a:pt x="50" y="220"/>
                  <a:pt x="50" y="220"/>
                  <a:pt x="50" y="220"/>
                </a:cubicBezTo>
                <a:cubicBezTo>
                  <a:pt x="46" y="220"/>
                  <a:pt x="46" y="220"/>
                  <a:pt x="46" y="220"/>
                </a:cubicBezTo>
                <a:cubicBezTo>
                  <a:pt x="40" y="220"/>
                  <a:pt x="36" y="216"/>
                  <a:pt x="36" y="210"/>
                </a:cubicBezTo>
                <a:cubicBezTo>
                  <a:pt x="36" y="206"/>
                  <a:pt x="36" y="206"/>
                  <a:pt x="36" y="206"/>
                </a:cubicBezTo>
                <a:cubicBezTo>
                  <a:pt x="36" y="204"/>
                  <a:pt x="36" y="204"/>
                  <a:pt x="36" y="204"/>
                </a:cubicBezTo>
                <a:cubicBezTo>
                  <a:pt x="36" y="204"/>
                  <a:pt x="36" y="204"/>
                  <a:pt x="36" y="204"/>
                </a:cubicBezTo>
                <a:cubicBezTo>
                  <a:pt x="36" y="203"/>
                  <a:pt x="36" y="203"/>
                  <a:pt x="36" y="203"/>
                </a:cubicBezTo>
                <a:cubicBezTo>
                  <a:pt x="36" y="60"/>
                  <a:pt x="36" y="60"/>
                  <a:pt x="36" y="60"/>
                </a:cubicBezTo>
                <a:cubicBezTo>
                  <a:pt x="12" y="60"/>
                  <a:pt x="12" y="60"/>
                  <a:pt x="12" y="60"/>
                </a:cubicBezTo>
                <a:cubicBezTo>
                  <a:pt x="5" y="60"/>
                  <a:pt x="0" y="55"/>
                  <a:pt x="0" y="48"/>
                </a:cubicBezTo>
                <a:cubicBezTo>
                  <a:pt x="0" y="41"/>
                  <a:pt x="5" y="36"/>
                  <a:pt x="12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5"/>
                  <a:pt x="41" y="0"/>
                  <a:pt x="48" y="0"/>
                </a:cubicBezTo>
                <a:cubicBezTo>
                  <a:pt x="55" y="0"/>
                  <a:pt x="60" y="5"/>
                  <a:pt x="60" y="12"/>
                </a:cubicBezTo>
                <a:cubicBezTo>
                  <a:pt x="60" y="36"/>
                  <a:pt x="60" y="36"/>
                  <a:pt x="60" y="36"/>
                </a:cubicBezTo>
                <a:cubicBezTo>
                  <a:pt x="203" y="36"/>
                  <a:pt x="203" y="36"/>
                  <a:pt x="203" y="36"/>
                </a:cubicBezTo>
                <a:cubicBezTo>
                  <a:pt x="236" y="4"/>
                  <a:pt x="236" y="4"/>
                  <a:pt x="236" y="4"/>
                </a:cubicBezTo>
                <a:cubicBezTo>
                  <a:pt x="238" y="1"/>
                  <a:pt x="241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15"/>
                  <a:pt x="255" y="18"/>
                  <a:pt x="252" y="20"/>
                </a:cubicBezTo>
                <a:moveTo>
                  <a:pt x="60" y="60"/>
                </a:moveTo>
                <a:cubicBezTo>
                  <a:pt x="60" y="179"/>
                  <a:pt x="60" y="179"/>
                  <a:pt x="60" y="179"/>
                </a:cubicBezTo>
                <a:cubicBezTo>
                  <a:pt x="179" y="60"/>
                  <a:pt x="179" y="60"/>
                  <a:pt x="179" y="60"/>
                </a:cubicBezTo>
                <a:lnTo>
                  <a:pt x="60" y="60"/>
                </a:lnTo>
                <a:close/>
                <a:moveTo>
                  <a:pt x="196" y="77"/>
                </a:moveTo>
                <a:cubicBezTo>
                  <a:pt x="77" y="196"/>
                  <a:pt x="77" y="196"/>
                  <a:pt x="77" y="196"/>
                </a:cubicBezTo>
                <a:cubicBezTo>
                  <a:pt x="196" y="196"/>
                  <a:pt x="196" y="196"/>
                  <a:pt x="196" y="196"/>
                </a:cubicBezTo>
                <a:lnTo>
                  <a:pt x="196" y="7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2" name="Freeform 44"/>
          <p:cNvSpPr>
            <a:spLocks noEditPoints="1"/>
          </p:cNvSpPr>
          <p:nvPr/>
        </p:nvSpPr>
        <p:spPr bwMode="auto">
          <a:xfrm>
            <a:off x="8257535" y="544059"/>
            <a:ext cx="524702" cy="475389"/>
          </a:xfrm>
          <a:custGeom>
            <a:avLst/>
            <a:gdLst>
              <a:gd name="T0" fmla="*/ 402481 w 256"/>
              <a:gd name="T1" fmla="*/ 382588 h 232"/>
              <a:gd name="T2" fmla="*/ 369491 w 256"/>
              <a:gd name="T3" fmla="*/ 382588 h 232"/>
              <a:gd name="T4" fmla="*/ 349696 w 256"/>
              <a:gd name="T5" fmla="*/ 382588 h 232"/>
              <a:gd name="T6" fmla="*/ 72579 w 256"/>
              <a:gd name="T7" fmla="*/ 382588 h 232"/>
              <a:gd name="T8" fmla="*/ 52784 w 256"/>
              <a:gd name="T9" fmla="*/ 382588 h 232"/>
              <a:gd name="T10" fmla="*/ 19794 w 256"/>
              <a:gd name="T11" fmla="*/ 382588 h 232"/>
              <a:gd name="T12" fmla="*/ 0 w 256"/>
              <a:gd name="T13" fmla="*/ 362799 h 232"/>
              <a:gd name="T14" fmla="*/ 0 w 256"/>
              <a:gd name="T15" fmla="*/ 323221 h 232"/>
              <a:gd name="T16" fmla="*/ 0 w 256"/>
              <a:gd name="T17" fmla="*/ 244065 h 232"/>
              <a:gd name="T18" fmla="*/ 0 w 256"/>
              <a:gd name="T19" fmla="*/ 118734 h 232"/>
              <a:gd name="T20" fmla="*/ 19794 w 256"/>
              <a:gd name="T21" fmla="*/ 98945 h 232"/>
              <a:gd name="T22" fmla="*/ 46186 w 256"/>
              <a:gd name="T23" fmla="*/ 98945 h 232"/>
              <a:gd name="T24" fmla="*/ 85775 w 256"/>
              <a:gd name="T25" fmla="*/ 98945 h 232"/>
              <a:gd name="T26" fmla="*/ 112167 w 256"/>
              <a:gd name="T27" fmla="*/ 98945 h 232"/>
              <a:gd name="T28" fmla="*/ 211138 w 256"/>
              <a:gd name="T29" fmla="*/ 0 h 232"/>
              <a:gd name="T30" fmla="*/ 310108 w 256"/>
              <a:gd name="T31" fmla="*/ 98945 h 232"/>
              <a:gd name="T32" fmla="*/ 343098 w 256"/>
              <a:gd name="T33" fmla="*/ 98945 h 232"/>
              <a:gd name="T34" fmla="*/ 382687 w 256"/>
              <a:gd name="T35" fmla="*/ 98945 h 232"/>
              <a:gd name="T36" fmla="*/ 402481 w 256"/>
              <a:gd name="T37" fmla="*/ 98945 h 232"/>
              <a:gd name="T38" fmla="*/ 422275 w 256"/>
              <a:gd name="T39" fmla="*/ 118734 h 232"/>
              <a:gd name="T40" fmla="*/ 422275 w 256"/>
              <a:gd name="T41" fmla="*/ 244065 h 232"/>
              <a:gd name="T42" fmla="*/ 422275 w 256"/>
              <a:gd name="T43" fmla="*/ 323221 h 232"/>
              <a:gd name="T44" fmla="*/ 422275 w 256"/>
              <a:gd name="T45" fmla="*/ 362799 h 232"/>
              <a:gd name="T46" fmla="*/ 402481 w 256"/>
              <a:gd name="T47" fmla="*/ 382588 h 232"/>
              <a:gd name="T48" fmla="*/ 211138 w 256"/>
              <a:gd name="T49" fmla="*/ 39578 h 232"/>
              <a:gd name="T50" fmla="*/ 151755 w 256"/>
              <a:gd name="T51" fmla="*/ 98945 h 232"/>
              <a:gd name="T52" fmla="*/ 270520 w 256"/>
              <a:gd name="T53" fmla="*/ 98945 h 232"/>
              <a:gd name="T54" fmla="*/ 211138 w 256"/>
              <a:gd name="T55" fmla="*/ 39578 h 232"/>
              <a:gd name="T56" fmla="*/ 283716 w 256"/>
              <a:gd name="T57" fmla="*/ 217679 h 232"/>
              <a:gd name="T58" fmla="*/ 230932 w 256"/>
              <a:gd name="T59" fmla="*/ 217679 h 232"/>
              <a:gd name="T60" fmla="*/ 230932 w 256"/>
              <a:gd name="T61" fmla="*/ 164909 h 232"/>
              <a:gd name="T62" fmla="*/ 211138 w 256"/>
              <a:gd name="T63" fmla="*/ 145120 h 232"/>
              <a:gd name="T64" fmla="*/ 191343 w 256"/>
              <a:gd name="T65" fmla="*/ 164909 h 232"/>
              <a:gd name="T66" fmla="*/ 191343 w 256"/>
              <a:gd name="T67" fmla="*/ 217679 h 232"/>
              <a:gd name="T68" fmla="*/ 138559 w 256"/>
              <a:gd name="T69" fmla="*/ 217679 h 232"/>
              <a:gd name="T70" fmla="*/ 118765 w 256"/>
              <a:gd name="T71" fmla="*/ 237468 h 232"/>
              <a:gd name="T72" fmla="*/ 138559 w 256"/>
              <a:gd name="T73" fmla="*/ 257257 h 232"/>
              <a:gd name="T74" fmla="*/ 191343 w 256"/>
              <a:gd name="T75" fmla="*/ 257257 h 232"/>
              <a:gd name="T76" fmla="*/ 191343 w 256"/>
              <a:gd name="T77" fmla="*/ 310028 h 232"/>
              <a:gd name="T78" fmla="*/ 211138 w 256"/>
              <a:gd name="T79" fmla="*/ 329817 h 232"/>
              <a:gd name="T80" fmla="*/ 230932 w 256"/>
              <a:gd name="T81" fmla="*/ 310028 h 232"/>
              <a:gd name="T82" fmla="*/ 230932 w 256"/>
              <a:gd name="T83" fmla="*/ 257257 h 232"/>
              <a:gd name="T84" fmla="*/ 283716 w 256"/>
              <a:gd name="T85" fmla="*/ 257257 h 232"/>
              <a:gd name="T86" fmla="*/ 303510 w 256"/>
              <a:gd name="T87" fmla="*/ 237468 h 232"/>
              <a:gd name="T88" fmla="*/ 283716 w 256"/>
              <a:gd name="T89" fmla="*/ 217679 h 23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256" h="232">
                <a:moveTo>
                  <a:pt x="244" y="232"/>
                </a:moveTo>
                <a:cubicBezTo>
                  <a:pt x="224" y="232"/>
                  <a:pt x="224" y="232"/>
                  <a:pt x="224" y="232"/>
                </a:cubicBezTo>
                <a:cubicBezTo>
                  <a:pt x="212" y="232"/>
                  <a:pt x="212" y="232"/>
                  <a:pt x="212" y="232"/>
                </a:cubicBezTo>
                <a:cubicBezTo>
                  <a:pt x="44" y="232"/>
                  <a:pt x="44" y="232"/>
                  <a:pt x="44" y="232"/>
                </a:cubicBezTo>
                <a:cubicBezTo>
                  <a:pt x="32" y="232"/>
                  <a:pt x="32" y="232"/>
                  <a:pt x="32" y="232"/>
                </a:cubicBezTo>
                <a:cubicBezTo>
                  <a:pt x="12" y="232"/>
                  <a:pt x="12" y="232"/>
                  <a:pt x="12" y="232"/>
                </a:cubicBezTo>
                <a:cubicBezTo>
                  <a:pt x="5" y="232"/>
                  <a:pt x="0" y="227"/>
                  <a:pt x="0" y="220"/>
                </a:cubicBezTo>
                <a:cubicBezTo>
                  <a:pt x="0" y="196"/>
                  <a:pt x="0" y="196"/>
                  <a:pt x="0" y="196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65"/>
                  <a:pt x="5" y="60"/>
                  <a:pt x="12" y="60"/>
                </a:cubicBezTo>
                <a:cubicBezTo>
                  <a:pt x="28" y="60"/>
                  <a:pt x="28" y="60"/>
                  <a:pt x="28" y="60"/>
                </a:cubicBezTo>
                <a:cubicBezTo>
                  <a:pt x="52" y="60"/>
                  <a:pt x="52" y="60"/>
                  <a:pt x="52" y="60"/>
                </a:cubicBezTo>
                <a:cubicBezTo>
                  <a:pt x="68" y="60"/>
                  <a:pt x="68" y="60"/>
                  <a:pt x="68" y="60"/>
                </a:cubicBezTo>
                <a:cubicBezTo>
                  <a:pt x="68" y="27"/>
                  <a:pt x="95" y="0"/>
                  <a:pt x="128" y="0"/>
                </a:cubicBezTo>
                <a:cubicBezTo>
                  <a:pt x="161" y="0"/>
                  <a:pt x="188" y="27"/>
                  <a:pt x="18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32" y="60"/>
                  <a:pt x="232" y="60"/>
                  <a:pt x="232" y="60"/>
                </a:cubicBezTo>
                <a:cubicBezTo>
                  <a:pt x="244" y="60"/>
                  <a:pt x="244" y="60"/>
                  <a:pt x="244" y="60"/>
                </a:cubicBezTo>
                <a:cubicBezTo>
                  <a:pt x="251" y="60"/>
                  <a:pt x="256" y="65"/>
                  <a:pt x="256" y="72"/>
                </a:cubicBezTo>
                <a:cubicBezTo>
                  <a:pt x="256" y="148"/>
                  <a:pt x="256" y="148"/>
                  <a:pt x="256" y="148"/>
                </a:cubicBezTo>
                <a:cubicBezTo>
                  <a:pt x="256" y="196"/>
                  <a:pt x="256" y="196"/>
                  <a:pt x="256" y="196"/>
                </a:cubicBezTo>
                <a:cubicBezTo>
                  <a:pt x="256" y="220"/>
                  <a:pt x="256" y="220"/>
                  <a:pt x="256" y="220"/>
                </a:cubicBezTo>
                <a:cubicBezTo>
                  <a:pt x="256" y="227"/>
                  <a:pt x="251" y="232"/>
                  <a:pt x="244" y="232"/>
                </a:cubicBezTo>
                <a:moveTo>
                  <a:pt x="128" y="24"/>
                </a:moveTo>
                <a:cubicBezTo>
                  <a:pt x="108" y="24"/>
                  <a:pt x="92" y="40"/>
                  <a:pt x="92" y="60"/>
                </a:cubicBezTo>
                <a:cubicBezTo>
                  <a:pt x="164" y="60"/>
                  <a:pt x="164" y="60"/>
                  <a:pt x="164" y="60"/>
                </a:cubicBezTo>
                <a:cubicBezTo>
                  <a:pt x="164" y="40"/>
                  <a:pt x="148" y="24"/>
                  <a:pt x="128" y="24"/>
                </a:cubicBezTo>
                <a:moveTo>
                  <a:pt x="172" y="132"/>
                </a:moveTo>
                <a:cubicBezTo>
                  <a:pt x="140" y="132"/>
                  <a:pt x="140" y="132"/>
                  <a:pt x="140" y="132"/>
                </a:cubicBezTo>
                <a:cubicBezTo>
                  <a:pt x="140" y="100"/>
                  <a:pt x="140" y="100"/>
                  <a:pt x="140" y="100"/>
                </a:cubicBezTo>
                <a:cubicBezTo>
                  <a:pt x="140" y="93"/>
                  <a:pt x="135" y="88"/>
                  <a:pt x="128" y="88"/>
                </a:cubicBezTo>
                <a:cubicBezTo>
                  <a:pt x="121" y="88"/>
                  <a:pt x="116" y="93"/>
                  <a:pt x="116" y="100"/>
                </a:cubicBezTo>
                <a:cubicBezTo>
                  <a:pt x="116" y="132"/>
                  <a:pt x="116" y="132"/>
                  <a:pt x="116" y="132"/>
                </a:cubicBezTo>
                <a:cubicBezTo>
                  <a:pt x="84" y="132"/>
                  <a:pt x="84" y="132"/>
                  <a:pt x="84" y="132"/>
                </a:cubicBezTo>
                <a:cubicBezTo>
                  <a:pt x="77" y="132"/>
                  <a:pt x="72" y="137"/>
                  <a:pt x="72" y="144"/>
                </a:cubicBezTo>
                <a:cubicBezTo>
                  <a:pt x="72" y="151"/>
                  <a:pt x="77" y="156"/>
                  <a:pt x="84" y="156"/>
                </a:cubicBezTo>
                <a:cubicBezTo>
                  <a:pt x="116" y="156"/>
                  <a:pt x="116" y="156"/>
                  <a:pt x="116" y="156"/>
                </a:cubicBezTo>
                <a:cubicBezTo>
                  <a:pt x="116" y="188"/>
                  <a:pt x="116" y="188"/>
                  <a:pt x="116" y="188"/>
                </a:cubicBezTo>
                <a:cubicBezTo>
                  <a:pt x="116" y="195"/>
                  <a:pt x="121" y="200"/>
                  <a:pt x="128" y="200"/>
                </a:cubicBezTo>
                <a:cubicBezTo>
                  <a:pt x="135" y="200"/>
                  <a:pt x="140" y="195"/>
                  <a:pt x="140" y="188"/>
                </a:cubicBezTo>
                <a:cubicBezTo>
                  <a:pt x="140" y="156"/>
                  <a:pt x="140" y="156"/>
                  <a:pt x="140" y="156"/>
                </a:cubicBezTo>
                <a:cubicBezTo>
                  <a:pt x="172" y="156"/>
                  <a:pt x="172" y="156"/>
                  <a:pt x="172" y="156"/>
                </a:cubicBezTo>
                <a:cubicBezTo>
                  <a:pt x="179" y="156"/>
                  <a:pt x="184" y="151"/>
                  <a:pt x="184" y="144"/>
                </a:cubicBezTo>
                <a:cubicBezTo>
                  <a:pt x="184" y="137"/>
                  <a:pt x="179" y="132"/>
                  <a:pt x="172" y="132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3" name="Freeform 45"/>
          <p:cNvSpPr>
            <a:spLocks noEditPoints="1"/>
          </p:cNvSpPr>
          <p:nvPr/>
        </p:nvSpPr>
        <p:spPr bwMode="auto">
          <a:xfrm>
            <a:off x="7344237" y="520388"/>
            <a:ext cx="522730" cy="522730"/>
          </a:xfrm>
          <a:custGeom>
            <a:avLst/>
            <a:gdLst>
              <a:gd name="T0" fmla="*/ 400968 w 256"/>
              <a:gd name="T1" fmla="*/ 420688 h 256"/>
              <a:gd name="T2" fmla="*/ 19720 w 256"/>
              <a:gd name="T3" fmla="*/ 420688 h 256"/>
              <a:gd name="T4" fmla="*/ 0 w 256"/>
              <a:gd name="T5" fmla="*/ 400968 h 256"/>
              <a:gd name="T6" fmla="*/ 0 w 256"/>
              <a:gd name="T7" fmla="*/ 19720 h 256"/>
              <a:gd name="T8" fmla="*/ 19720 w 256"/>
              <a:gd name="T9" fmla="*/ 0 h 256"/>
              <a:gd name="T10" fmla="*/ 400968 w 256"/>
              <a:gd name="T11" fmla="*/ 0 h 256"/>
              <a:gd name="T12" fmla="*/ 420688 w 256"/>
              <a:gd name="T13" fmla="*/ 19720 h 256"/>
              <a:gd name="T14" fmla="*/ 420688 w 256"/>
              <a:gd name="T15" fmla="*/ 400968 h 256"/>
              <a:gd name="T16" fmla="*/ 400968 w 256"/>
              <a:gd name="T17" fmla="*/ 420688 h 256"/>
              <a:gd name="T18" fmla="*/ 39440 w 256"/>
              <a:gd name="T19" fmla="*/ 39440 h 256"/>
              <a:gd name="T20" fmla="*/ 39440 w 256"/>
              <a:gd name="T21" fmla="*/ 373032 h 256"/>
              <a:gd name="T22" fmla="*/ 77236 w 256"/>
              <a:gd name="T23" fmla="*/ 327019 h 256"/>
              <a:gd name="T24" fmla="*/ 128178 w 256"/>
              <a:gd name="T25" fmla="*/ 308943 h 256"/>
              <a:gd name="T26" fmla="*/ 170905 w 256"/>
              <a:gd name="T27" fmla="*/ 289223 h 256"/>
              <a:gd name="T28" fmla="*/ 170905 w 256"/>
              <a:gd name="T29" fmla="*/ 256357 h 256"/>
              <a:gd name="T30" fmla="*/ 154471 w 256"/>
              <a:gd name="T31" fmla="*/ 215274 h 256"/>
              <a:gd name="T32" fmla="*/ 142968 w 256"/>
              <a:gd name="T33" fmla="*/ 198841 h 256"/>
              <a:gd name="T34" fmla="*/ 149541 w 256"/>
              <a:gd name="T35" fmla="*/ 169261 h 256"/>
              <a:gd name="T36" fmla="*/ 146255 w 256"/>
              <a:gd name="T37" fmla="*/ 133108 h 256"/>
              <a:gd name="T38" fmla="*/ 210344 w 256"/>
              <a:gd name="T39" fmla="*/ 78879 h 256"/>
              <a:gd name="T40" fmla="*/ 274433 w 256"/>
              <a:gd name="T41" fmla="*/ 133108 h 256"/>
              <a:gd name="T42" fmla="*/ 272790 w 256"/>
              <a:gd name="T43" fmla="*/ 169261 h 256"/>
              <a:gd name="T44" fmla="*/ 277720 w 256"/>
              <a:gd name="T45" fmla="*/ 198841 h 256"/>
              <a:gd name="T46" fmla="*/ 266217 w 256"/>
              <a:gd name="T47" fmla="*/ 215274 h 256"/>
              <a:gd name="T48" fmla="*/ 249784 w 256"/>
              <a:gd name="T49" fmla="*/ 256357 h 256"/>
              <a:gd name="T50" fmla="*/ 249784 w 256"/>
              <a:gd name="T51" fmla="*/ 289223 h 256"/>
              <a:gd name="T52" fmla="*/ 292510 w 256"/>
              <a:gd name="T53" fmla="*/ 308943 h 256"/>
              <a:gd name="T54" fmla="*/ 343452 w 256"/>
              <a:gd name="T55" fmla="*/ 327019 h 256"/>
              <a:gd name="T56" fmla="*/ 381249 w 256"/>
              <a:gd name="T57" fmla="*/ 373032 h 256"/>
              <a:gd name="T58" fmla="*/ 381249 w 256"/>
              <a:gd name="T59" fmla="*/ 39440 h 256"/>
              <a:gd name="T60" fmla="*/ 39440 w 256"/>
              <a:gd name="T61" fmla="*/ 39440 h 25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56" h="256">
                <a:moveTo>
                  <a:pt x="244" y="256"/>
                </a:move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244"/>
                  <a:pt x="256" y="244"/>
                  <a:pt x="256" y="244"/>
                </a:cubicBezTo>
                <a:cubicBezTo>
                  <a:pt x="256" y="251"/>
                  <a:pt x="251" y="256"/>
                  <a:pt x="244" y="256"/>
                </a:cubicBezTo>
                <a:moveTo>
                  <a:pt x="24" y="24"/>
                </a:moveTo>
                <a:cubicBezTo>
                  <a:pt x="24" y="227"/>
                  <a:pt x="24" y="227"/>
                  <a:pt x="24" y="227"/>
                </a:cubicBezTo>
                <a:cubicBezTo>
                  <a:pt x="28" y="217"/>
                  <a:pt x="34" y="205"/>
                  <a:pt x="47" y="199"/>
                </a:cubicBezTo>
                <a:cubicBezTo>
                  <a:pt x="64" y="190"/>
                  <a:pt x="57" y="197"/>
                  <a:pt x="78" y="188"/>
                </a:cubicBezTo>
                <a:cubicBezTo>
                  <a:pt x="99" y="180"/>
                  <a:pt x="104" y="176"/>
                  <a:pt x="104" y="176"/>
                </a:cubicBezTo>
                <a:cubicBezTo>
                  <a:pt x="104" y="156"/>
                  <a:pt x="104" y="156"/>
                  <a:pt x="104" y="156"/>
                </a:cubicBezTo>
                <a:cubicBezTo>
                  <a:pt x="104" y="156"/>
                  <a:pt x="97" y="150"/>
                  <a:pt x="94" y="131"/>
                </a:cubicBezTo>
                <a:cubicBezTo>
                  <a:pt x="89" y="132"/>
                  <a:pt x="88" y="125"/>
                  <a:pt x="87" y="121"/>
                </a:cubicBezTo>
                <a:cubicBezTo>
                  <a:pt x="87" y="116"/>
                  <a:pt x="85" y="102"/>
                  <a:pt x="91" y="103"/>
                </a:cubicBezTo>
                <a:cubicBezTo>
                  <a:pt x="89" y="94"/>
                  <a:pt x="88" y="86"/>
                  <a:pt x="89" y="81"/>
                </a:cubicBezTo>
                <a:cubicBezTo>
                  <a:pt x="90" y="66"/>
                  <a:pt x="105" y="49"/>
                  <a:pt x="128" y="48"/>
                </a:cubicBezTo>
                <a:cubicBezTo>
                  <a:pt x="155" y="49"/>
                  <a:pt x="166" y="66"/>
                  <a:pt x="167" y="81"/>
                </a:cubicBezTo>
                <a:cubicBezTo>
                  <a:pt x="168" y="86"/>
                  <a:pt x="167" y="94"/>
                  <a:pt x="166" y="103"/>
                </a:cubicBezTo>
                <a:cubicBezTo>
                  <a:pt x="172" y="102"/>
                  <a:pt x="169" y="116"/>
                  <a:pt x="169" y="121"/>
                </a:cubicBezTo>
                <a:cubicBezTo>
                  <a:pt x="168" y="125"/>
                  <a:pt x="167" y="132"/>
                  <a:pt x="162" y="131"/>
                </a:cubicBezTo>
                <a:cubicBezTo>
                  <a:pt x="159" y="150"/>
                  <a:pt x="152" y="156"/>
                  <a:pt x="152" y="156"/>
                </a:cubicBezTo>
                <a:cubicBezTo>
                  <a:pt x="152" y="176"/>
                  <a:pt x="152" y="176"/>
                  <a:pt x="152" y="176"/>
                </a:cubicBezTo>
                <a:cubicBezTo>
                  <a:pt x="152" y="176"/>
                  <a:pt x="157" y="179"/>
                  <a:pt x="178" y="188"/>
                </a:cubicBezTo>
                <a:cubicBezTo>
                  <a:pt x="199" y="197"/>
                  <a:pt x="192" y="190"/>
                  <a:pt x="209" y="199"/>
                </a:cubicBezTo>
                <a:cubicBezTo>
                  <a:pt x="222" y="205"/>
                  <a:pt x="228" y="217"/>
                  <a:pt x="232" y="227"/>
                </a:cubicBezTo>
                <a:cubicBezTo>
                  <a:pt x="232" y="24"/>
                  <a:pt x="232" y="24"/>
                  <a:pt x="232" y="24"/>
                </a:cubicBezTo>
                <a:lnTo>
                  <a:pt x="24" y="2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4" name="Freeform 46"/>
          <p:cNvSpPr>
            <a:spLocks noEditPoints="1"/>
          </p:cNvSpPr>
          <p:nvPr/>
        </p:nvSpPr>
        <p:spPr bwMode="auto">
          <a:xfrm>
            <a:off x="6428967" y="520388"/>
            <a:ext cx="522730" cy="522730"/>
          </a:xfrm>
          <a:custGeom>
            <a:avLst/>
            <a:gdLst>
              <a:gd name="T0" fmla="*/ 322089 w 256"/>
              <a:gd name="T1" fmla="*/ 420688 h 256"/>
              <a:gd name="T2" fmla="*/ 322089 w 256"/>
              <a:gd name="T3" fmla="*/ 381249 h 256"/>
              <a:gd name="T4" fmla="*/ 381249 w 256"/>
              <a:gd name="T5" fmla="*/ 322089 h 256"/>
              <a:gd name="T6" fmla="*/ 400968 w 256"/>
              <a:gd name="T7" fmla="*/ 302370 h 256"/>
              <a:gd name="T8" fmla="*/ 420688 w 256"/>
              <a:gd name="T9" fmla="*/ 400968 h 256"/>
              <a:gd name="T10" fmla="*/ 400968 w 256"/>
              <a:gd name="T11" fmla="*/ 157758 h 256"/>
              <a:gd name="T12" fmla="*/ 420688 w 256"/>
              <a:gd name="T13" fmla="*/ 243210 h 256"/>
              <a:gd name="T14" fmla="*/ 381249 w 256"/>
              <a:gd name="T15" fmla="*/ 243210 h 256"/>
              <a:gd name="T16" fmla="*/ 400968 w 256"/>
              <a:gd name="T17" fmla="*/ 157758 h 256"/>
              <a:gd name="T18" fmla="*/ 381249 w 256"/>
              <a:gd name="T19" fmla="*/ 98599 h 256"/>
              <a:gd name="T20" fmla="*/ 381249 w 256"/>
              <a:gd name="T21" fmla="*/ 39440 h 256"/>
              <a:gd name="T22" fmla="*/ 302370 w 256"/>
              <a:gd name="T23" fmla="*/ 19720 h 256"/>
              <a:gd name="T24" fmla="*/ 400968 w 256"/>
              <a:gd name="T25" fmla="*/ 0 h 256"/>
              <a:gd name="T26" fmla="*/ 420688 w 256"/>
              <a:gd name="T27" fmla="*/ 98599 h 256"/>
              <a:gd name="T28" fmla="*/ 243210 w 256"/>
              <a:gd name="T29" fmla="*/ 39440 h 256"/>
              <a:gd name="T30" fmla="*/ 157758 w 256"/>
              <a:gd name="T31" fmla="*/ 19720 h 256"/>
              <a:gd name="T32" fmla="*/ 243210 w 256"/>
              <a:gd name="T33" fmla="*/ 0 h 256"/>
              <a:gd name="T34" fmla="*/ 243210 w 256"/>
              <a:gd name="T35" fmla="*/ 39440 h 256"/>
              <a:gd name="T36" fmla="*/ 216917 w 256"/>
              <a:gd name="T37" fmla="*/ 165975 h 256"/>
              <a:gd name="T38" fmla="*/ 230064 w 256"/>
              <a:gd name="T39" fmla="*/ 131465 h 256"/>
              <a:gd name="T40" fmla="*/ 243210 w 256"/>
              <a:gd name="T41" fmla="*/ 136395 h 256"/>
              <a:gd name="T42" fmla="*/ 308943 w 256"/>
              <a:gd name="T43" fmla="*/ 195554 h 256"/>
              <a:gd name="T44" fmla="*/ 308943 w 256"/>
              <a:gd name="T45" fmla="*/ 225134 h 256"/>
              <a:gd name="T46" fmla="*/ 243210 w 256"/>
              <a:gd name="T47" fmla="*/ 284293 h 256"/>
              <a:gd name="T48" fmla="*/ 230064 w 256"/>
              <a:gd name="T49" fmla="*/ 289223 h 256"/>
              <a:gd name="T50" fmla="*/ 216917 w 256"/>
              <a:gd name="T51" fmla="*/ 254713 h 256"/>
              <a:gd name="T52" fmla="*/ 244854 w 256"/>
              <a:gd name="T53" fmla="*/ 230064 h 256"/>
              <a:gd name="T54" fmla="*/ 105172 w 256"/>
              <a:gd name="T55" fmla="*/ 210344 h 256"/>
              <a:gd name="T56" fmla="*/ 244854 w 256"/>
              <a:gd name="T57" fmla="*/ 190624 h 256"/>
              <a:gd name="T58" fmla="*/ 98599 w 256"/>
              <a:gd name="T59" fmla="*/ 39440 h 256"/>
              <a:gd name="T60" fmla="*/ 39440 w 256"/>
              <a:gd name="T61" fmla="*/ 39440 h 256"/>
              <a:gd name="T62" fmla="*/ 19720 w 256"/>
              <a:gd name="T63" fmla="*/ 118319 h 256"/>
              <a:gd name="T64" fmla="*/ 0 w 256"/>
              <a:gd name="T65" fmla="*/ 98599 h 256"/>
              <a:gd name="T66" fmla="*/ 19720 w 256"/>
              <a:gd name="T67" fmla="*/ 0 h 256"/>
              <a:gd name="T68" fmla="*/ 118319 w 256"/>
              <a:gd name="T69" fmla="*/ 19720 h 256"/>
              <a:gd name="T70" fmla="*/ 19720 w 256"/>
              <a:gd name="T71" fmla="*/ 262930 h 256"/>
              <a:gd name="T72" fmla="*/ 0 w 256"/>
              <a:gd name="T73" fmla="*/ 177478 h 256"/>
              <a:gd name="T74" fmla="*/ 39440 w 256"/>
              <a:gd name="T75" fmla="*/ 177478 h 256"/>
              <a:gd name="T76" fmla="*/ 19720 w 256"/>
              <a:gd name="T77" fmla="*/ 262930 h 256"/>
              <a:gd name="T78" fmla="*/ 39440 w 256"/>
              <a:gd name="T79" fmla="*/ 322089 h 256"/>
              <a:gd name="T80" fmla="*/ 98599 w 256"/>
              <a:gd name="T81" fmla="*/ 381249 h 256"/>
              <a:gd name="T82" fmla="*/ 98599 w 256"/>
              <a:gd name="T83" fmla="*/ 420688 h 256"/>
              <a:gd name="T84" fmla="*/ 0 w 256"/>
              <a:gd name="T85" fmla="*/ 400968 h 256"/>
              <a:gd name="T86" fmla="*/ 19720 w 256"/>
              <a:gd name="T87" fmla="*/ 302370 h 256"/>
              <a:gd name="T88" fmla="*/ 243210 w 256"/>
              <a:gd name="T89" fmla="*/ 381249 h 256"/>
              <a:gd name="T90" fmla="*/ 243210 w 256"/>
              <a:gd name="T91" fmla="*/ 420688 h 256"/>
              <a:gd name="T92" fmla="*/ 157758 w 256"/>
              <a:gd name="T93" fmla="*/ 400968 h 25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256" h="256">
                <a:moveTo>
                  <a:pt x="244" y="256"/>
                </a:moveTo>
                <a:cubicBezTo>
                  <a:pt x="196" y="256"/>
                  <a:pt x="196" y="256"/>
                  <a:pt x="196" y="256"/>
                </a:cubicBezTo>
                <a:cubicBezTo>
                  <a:pt x="189" y="256"/>
                  <a:pt x="184" y="251"/>
                  <a:pt x="184" y="244"/>
                </a:cubicBezTo>
                <a:cubicBezTo>
                  <a:pt x="184" y="237"/>
                  <a:pt x="189" y="232"/>
                  <a:pt x="196" y="232"/>
                </a:cubicBezTo>
                <a:cubicBezTo>
                  <a:pt x="232" y="232"/>
                  <a:pt x="232" y="232"/>
                  <a:pt x="232" y="232"/>
                </a:cubicBezTo>
                <a:cubicBezTo>
                  <a:pt x="232" y="196"/>
                  <a:pt x="232" y="196"/>
                  <a:pt x="232" y="196"/>
                </a:cubicBezTo>
                <a:cubicBezTo>
                  <a:pt x="232" y="196"/>
                  <a:pt x="232" y="196"/>
                  <a:pt x="232" y="196"/>
                </a:cubicBezTo>
                <a:cubicBezTo>
                  <a:pt x="232" y="189"/>
                  <a:pt x="237" y="184"/>
                  <a:pt x="244" y="184"/>
                </a:cubicBezTo>
                <a:cubicBezTo>
                  <a:pt x="251" y="184"/>
                  <a:pt x="256" y="189"/>
                  <a:pt x="256" y="196"/>
                </a:cubicBezTo>
                <a:cubicBezTo>
                  <a:pt x="256" y="244"/>
                  <a:pt x="256" y="244"/>
                  <a:pt x="256" y="244"/>
                </a:cubicBezTo>
                <a:cubicBezTo>
                  <a:pt x="256" y="251"/>
                  <a:pt x="251" y="256"/>
                  <a:pt x="244" y="256"/>
                </a:cubicBezTo>
                <a:moveTo>
                  <a:pt x="244" y="96"/>
                </a:moveTo>
                <a:cubicBezTo>
                  <a:pt x="251" y="96"/>
                  <a:pt x="256" y="101"/>
                  <a:pt x="256" y="108"/>
                </a:cubicBezTo>
                <a:cubicBezTo>
                  <a:pt x="256" y="148"/>
                  <a:pt x="256" y="148"/>
                  <a:pt x="256" y="148"/>
                </a:cubicBezTo>
                <a:cubicBezTo>
                  <a:pt x="256" y="155"/>
                  <a:pt x="251" y="160"/>
                  <a:pt x="244" y="160"/>
                </a:cubicBezTo>
                <a:cubicBezTo>
                  <a:pt x="237" y="160"/>
                  <a:pt x="232" y="155"/>
                  <a:pt x="232" y="148"/>
                </a:cubicBezTo>
                <a:cubicBezTo>
                  <a:pt x="232" y="108"/>
                  <a:pt x="232" y="108"/>
                  <a:pt x="232" y="108"/>
                </a:cubicBezTo>
                <a:cubicBezTo>
                  <a:pt x="232" y="101"/>
                  <a:pt x="237" y="96"/>
                  <a:pt x="244" y="96"/>
                </a:cubicBezTo>
                <a:moveTo>
                  <a:pt x="244" y="72"/>
                </a:moveTo>
                <a:cubicBezTo>
                  <a:pt x="237" y="72"/>
                  <a:pt x="232" y="67"/>
                  <a:pt x="232" y="60"/>
                </a:cubicBezTo>
                <a:cubicBezTo>
                  <a:pt x="232" y="60"/>
                  <a:pt x="232" y="60"/>
                  <a:pt x="232" y="60"/>
                </a:cubicBezTo>
                <a:cubicBezTo>
                  <a:pt x="232" y="24"/>
                  <a:pt x="232" y="24"/>
                  <a:pt x="232" y="24"/>
                </a:cubicBezTo>
                <a:cubicBezTo>
                  <a:pt x="196" y="24"/>
                  <a:pt x="196" y="24"/>
                  <a:pt x="196" y="24"/>
                </a:cubicBezTo>
                <a:cubicBezTo>
                  <a:pt x="189" y="24"/>
                  <a:pt x="184" y="19"/>
                  <a:pt x="184" y="12"/>
                </a:cubicBezTo>
                <a:cubicBezTo>
                  <a:pt x="184" y="5"/>
                  <a:pt x="189" y="0"/>
                  <a:pt x="196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60"/>
                  <a:pt x="256" y="60"/>
                  <a:pt x="256" y="60"/>
                </a:cubicBezTo>
                <a:cubicBezTo>
                  <a:pt x="256" y="67"/>
                  <a:pt x="251" y="72"/>
                  <a:pt x="244" y="72"/>
                </a:cubicBezTo>
                <a:moveTo>
                  <a:pt x="148" y="24"/>
                </a:moveTo>
                <a:cubicBezTo>
                  <a:pt x="108" y="24"/>
                  <a:pt x="108" y="24"/>
                  <a:pt x="108" y="24"/>
                </a:cubicBezTo>
                <a:cubicBezTo>
                  <a:pt x="101" y="24"/>
                  <a:pt x="96" y="19"/>
                  <a:pt x="96" y="12"/>
                </a:cubicBezTo>
                <a:cubicBezTo>
                  <a:pt x="96" y="5"/>
                  <a:pt x="101" y="0"/>
                  <a:pt x="108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155" y="0"/>
                  <a:pt x="160" y="5"/>
                  <a:pt x="160" y="12"/>
                </a:cubicBezTo>
                <a:cubicBezTo>
                  <a:pt x="160" y="19"/>
                  <a:pt x="155" y="24"/>
                  <a:pt x="148" y="24"/>
                </a:cubicBezTo>
                <a:moveTo>
                  <a:pt x="132" y="101"/>
                </a:moveTo>
                <a:cubicBezTo>
                  <a:pt x="132" y="101"/>
                  <a:pt x="132" y="101"/>
                  <a:pt x="132" y="101"/>
                </a:cubicBezTo>
                <a:cubicBezTo>
                  <a:pt x="130" y="99"/>
                  <a:pt x="128" y="96"/>
                  <a:pt x="128" y="92"/>
                </a:cubicBezTo>
                <a:cubicBezTo>
                  <a:pt x="128" y="85"/>
                  <a:pt x="133" y="80"/>
                  <a:pt x="140" y="80"/>
                </a:cubicBezTo>
                <a:cubicBezTo>
                  <a:pt x="143" y="80"/>
                  <a:pt x="146" y="81"/>
                  <a:pt x="148" y="83"/>
                </a:cubicBezTo>
                <a:cubicBezTo>
                  <a:pt x="148" y="83"/>
                  <a:pt x="148" y="83"/>
                  <a:pt x="148" y="83"/>
                </a:cubicBezTo>
                <a:cubicBezTo>
                  <a:pt x="188" y="119"/>
                  <a:pt x="188" y="119"/>
                  <a:pt x="188" y="119"/>
                </a:cubicBezTo>
                <a:cubicBezTo>
                  <a:pt x="188" y="119"/>
                  <a:pt x="188" y="119"/>
                  <a:pt x="188" y="119"/>
                </a:cubicBezTo>
                <a:cubicBezTo>
                  <a:pt x="190" y="121"/>
                  <a:pt x="192" y="124"/>
                  <a:pt x="192" y="128"/>
                </a:cubicBezTo>
                <a:cubicBezTo>
                  <a:pt x="192" y="132"/>
                  <a:pt x="190" y="135"/>
                  <a:pt x="188" y="137"/>
                </a:cubicBezTo>
                <a:cubicBezTo>
                  <a:pt x="188" y="137"/>
                  <a:pt x="188" y="137"/>
                  <a:pt x="188" y="137"/>
                </a:cubicBezTo>
                <a:cubicBezTo>
                  <a:pt x="148" y="173"/>
                  <a:pt x="148" y="173"/>
                  <a:pt x="148" y="173"/>
                </a:cubicBezTo>
                <a:cubicBezTo>
                  <a:pt x="148" y="173"/>
                  <a:pt x="148" y="173"/>
                  <a:pt x="148" y="173"/>
                </a:cubicBezTo>
                <a:cubicBezTo>
                  <a:pt x="146" y="175"/>
                  <a:pt x="143" y="176"/>
                  <a:pt x="140" y="176"/>
                </a:cubicBezTo>
                <a:cubicBezTo>
                  <a:pt x="133" y="176"/>
                  <a:pt x="128" y="171"/>
                  <a:pt x="128" y="164"/>
                </a:cubicBezTo>
                <a:cubicBezTo>
                  <a:pt x="128" y="160"/>
                  <a:pt x="130" y="157"/>
                  <a:pt x="132" y="155"/>
                </a:cubicBezTo>
                <a:cubicBezTo>
                  <a:pt x="132" y="155"/>
                  <a:pt x="132" y="155"/>
                  <a:pt x="132" y="155"/>
                </a:cubicBezTo>
                <a:cubicBezTo>
                  <a:pt x="149" y="140"/>
                  <a:pt x="149" y="140"/>
                  <a:pt x="149" y="140"/>
                </a:cubicBezTo>
                <a:cubicBezTo>
                  <a:pt x="76" y="140"/>
                  <a:pt x="76" y="140"/>
                  <a:pt x="76" y="140"/>
                </a:cubicBezTo>
                <a:cubicBezTo>
                  <a:pt x="69" y="140"/>
                  <a:pt x="64" y="135"/>
                  <a:pt x="64" y="128"/>
                </a:cubicBezTo>
                <a:cubicBezTo>
                  <a:pt x="64" y="121"/>
                  <a:pt x="69" y="116"/>
                  <a:pt x="76" y="116"/>
                </a:cubicBezTo>
                <a:cubicBezTo>
                  <a:pt x="149" y="116"/>
                  <a:pt x="149" y="116"/>
                  <a:pt x="149" y="116"/>
                </a:cubicBezTo>
                <a:lnTo>
                  <a:pt x="132" y="101"/>
                </a:lnTo>
                <a:close/>
                <a:moveTo>
                  <a:pt x="60" y="24"/>
                </a:moveTo>
                <a:cubicBezTo>
                  <a:pt x="60" y="24"/>
                  <a:pt x="60" y="24"/>
                  <a:pt x="60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60"/>
                  <a:pt x="24" y="60"/>
                  <a:pt x="24" y="60"/>
                </a:cubicBezTo>
                <a:cubicBezTo>
                  <a:pt x="24" y="67"/>
                  <a:pt x="19" y="72"/>
                  <a:pt x="12" y="72"/>
                </a:cubicBezTo>
                <a:cubicBezTo>
                  <a:pt x="5" y="72"/>
                  <a:pt x="0" y="67"/>
                  <a:pt x="0" y="60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7" y="0"/>
                  <a:pt x="72" y="5"/>
                  <a:pt x="72" y="12"/>
                </a:cubicBezTo>
                <a:cubicBezTo>
                  <a:pt x="72" y="19"/>
                  <a:pt x="67" y="24"/>
                  <a:pt x="60" y="24"/>
                </a:cubicBezTo>
                <a:moveTo>
                  <a:pt x="12" y="160"/>
                </a:moveTo>
                <a:cubicBezTo>
                  <a:pt x="5" y="160"/>
                  <a:pt x="0" y="155"/>
                  <a:pt x="0" y="148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01"/>
                  <a:pt x="5" y="96"/>
                  <a:pt x="12" y="96"/>
                </a:cubicBezTo>
                <a:cubicBezTo>
                  <a:pt x="19" y="96"/>
                  <a:pt x="24" y="101"/>
                  <a:pt x="24" y="108"/>
                </a:cubicBezTo>
                <a:cubicBezTo>
                  <a:pt x="24" y="148"/>
                  <a:pt x="24" y="148"/>
                  <a:pt x="24" y="148"/>
                </a:cubicBezTo>
                <a:cubicBezTo>
                  <a:pt x="24" y="155"/>
                  <a:pt x="19" y="160"/>
                  <a:pt x="12" y="160"/>
                </a:cubicBezTo>
                <a:moveTo>
                  <a:pt x="12" y="184"/>
                </a:moveTo>
                <a:cubicBezTo>
                  <a:pt x="19" y="184"/>
                  <a:pt x="24" y="189"/>
                  <a:pt x="24" y="196"/>
                </a:cubicBezTo>
                <a:cubicBezTo>
                  <a:pt x="24" y="232"/>
                  <a:pt x="24" y="232"/>
                  <a:pt x="24" y="232"/>
                </a:cubicBezTo>
                <a:cubicBezTo>
                  <a:pt x="60" y="232"/>
                  <a:pt x="60" y="232"/>
                  <a:pt x="60" y="232"/>
                </a:cubicBezTo>
                <a:cubicBezTo>
                  <a:pt x="67" y="232"/>
                  <a:pt x="72" y="237"/>
                  <a:pt x="72" y="244"/>
                </a:cubicBezTo>
                <a:cubicBezTo>
                  <a:pt x="72" y="251"/>
                  <a:pt x="67" y="256"/>
                  <a:pt x="60" y="256"/>
                </a:cubicBez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196"/>
                  <a:pt x="0" y="196"/>
                  <a:pt x="0" y="196"/>
                </a:cubicBezTo>
                <a:cubicBezTo>
                  <a:pt x="0" y="189"/>
                  <a:pt x="5" y="184"/>
                  <a:pt x="12" y="184"/>
                </a:cubicBezTo>
                <a:moveTo>
                  <a:pt x="108" y="232"/>
                </a:moveTo>
                <a:cubicBezTo>
                  <a:pt x="148" y="232"/>
                  <a:pt x="148" y="232"/>
                  <a:pt x="148" y="232"/>
                </a:cubicBezTo>
                <a:cubicBezTo>
                  <a:pt x="155" y="232"/>
                  <a:pt x="160" y="237"/>
                  <a:pt x="160" y="244"/>
                </a:cubicBezTo>
                <a:cubicBezTo>
                  <a:pt x="160" y="251"/>
                  <a:pt x="155" y="256"/>
                  <a:pt x="148" y="256"/>
                </a:cubicBezTo>
                <a:cubicBezTo>
                  <a:pt x="108" y="256"/>
                  <a:pt x="108" y="256"/>
                  <a:pt x="108" y="256"/>
                </a:cubicBezTo>
                <a:cubicBezTo>
                  <a:pt x="101" y="256"/>
                  <a:pt x="96" y="251"/>
                  <a:pt x="96" y="244"/>
                </a:cubicBezTo>
                <a:cubicBezTo>
                  <a:pt x="96" y="237"/>
                  <a:pt x="101" y="232"/>
                  <a:pt x="108" y="232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5" name="Freeform 47"/>
          <p:cNvSpPr>
            <a:spLocks noEditPoints="1"/>
          </p:cNvSpPr>
          <p:nvPr/>
        </p:nvSpPr>
        <p:spPr bwMode="auto">
          <a:xfrm>
            <a:off x="5513697" y="520388"/>
            <a:ext cx="522730" cy="522730"/>
          </a:xfrm>
          <a:custGeom>
            <a:avLst/>
            <a:gdLst>
              <a:gd name="T0" fmla="*/ 322089 w 256"/>
              <a:gd name="T1" fmla="*/ 420688 h 256"/>
              <a:gd name="T2" fmla="*/ 322089 w 256"/>
              <a:gd name="T3" fmla="*/ 381249 h 256"/>
              <a:gd name="T4" fmla="*/ 381249 w 256"/>
              <a:gd name="T5" fmla="*/ 322089 h 256"/>
              <a:gd name="T6" fmla="*/ 400968 w 256"/>
              <a:gd name="T7" fmla="*/ 302370 h 256"/>
              <a:gd name="T8" fmla="*/ 420688 w 256"/>
              <a:gd name="T9" fmla="*/ 400968 h 256"/>
              <a:gd name="T10" fmla="*/ 400968 w 256"/>
              <a:gd name="T11" fmla="*/ 157758 h 256"/>
              <a:gd name="T12" fmla="*/ 420688 w 256"/>
              <a:gd name="T13" fmla="*/ 243210 h 256"/>
              <a:gd name="T14" fmla="*/ 381249 w 256"/>
              <a:gd name="T15" fmla="*/ 243210 h 256"/>
              <a:gd name="T16" fmla="*/ 400968 w 256"/>
              <a:gd name="T17" fmla="*/ 157758 h 256"/>
              <a:gd name="T18" fmla="*/ 381249 w 256"/>
              <a:gd name="T19" fmla="*/ 98599 h 256"/>
              <a:gd name="T20" fmla="*/ 381249 w 256"/>
              <a:gd name="T21" fmla="*/ 39440 h 256"/>
              <a:gd name="T22" fmla="*/ 302370 w 256"/>
              <a:gd name="T23" fmla="*/ 19720 h 256"/>
              <a:gd name="T24" fmla="*/ 400968 w 256"/>
              <a:gd name="T25" fmla="*/ 0 h 256"/>
              <a:gd name="T26" fmla="*/ 420688 w 256"/>
              <a:gd name="T27" fmla="*/ 98599 h 256"/>
              <a:gd name="T28" fmla="*/ 315516 w 256"/>
              <a:gd name="T29" fmla="*/ 210344 h 256"/>
              <a:gd name="T30" fmla="*/ 175834 w 256"/>
              <a:gd name="T31" fmla="*/ 230064 h 256"/>
              <a:gd name="T32" fmla="*/ 203771 w 256"/>
              <a:gd name="T33" fmla="*/ 254713 h 256"/>
              <a:gd name="T34" fmla="*/ 190624 w 256"/>
              <a:gd name="T35" fmla="*/ 289223 h 256"/>
              <a:gd name="T36" fmla="*/ 177478 w 256"/>
              <a:gd name="T37" fmla="*/ 284293 h 256"/>
              <a:gd name="T38" fmla="*/ 111745 w 256"/>
              <a:gd name="T39" fmla="*/ 225134 h 256"/>
              <a:gd name="T40" fmla="*/ 111745 w 256"/>
              <a:gd name="T41" fmla="*/ 195554 h 256"/>
              <a:gd name="T42" fmla="*/ 177478 w 256"/>
              <a:gd name="T43" fmla="*/ 136395 h 256"/>
              <a:gd name="T44" fmla="*/ 190624 w 256"/>
              <a:gd name="T45" fmla="*/ 131465 h 256"/>
              <a:gd name="T46" fmla="*/ 203771 w 256"/>
              <a:gd name="T47" fmla="*/ 165975 h 256"/>
              <a:gd name="T48" fmla="*/ 175834 w 256"/>
              <a:gd name="T49" fmla="*/ 190624 h 256"/>
              <a:gd name="T50" fmla="*/ 315516 w 256"/>
              <a:gd name="T51" fmla="*/ 210344 h 256"/>
              <a:gd name="T52" fmla="*/ 177478 w 256"/>
              <a:gd name="T53" fmla="*/ 39440 h 256"/>
              <a:gd name="T54" fmla="*/ 177478 w 256"/>
              <a:gd name="T55" fmla="*/ 0 h 256"/>
              <a:gd name="T56" fmla="*/ 262930 w 256"/>
              <a:gd name="T57" fmla="*/ 19720 h 256"/>
              <a:gd name="T58" fmla="*/ 98599 w 256"/>
              <a:gd name="T59" fmla="*/ 39440 h 256"/>
              <a:gd name="T60" fmla="*/ 39440 w 256"/>
              <a:gd name="T61" fmla="*/ 39440 h 256"/>
              <a:gd name="T62" fmla="*/ 19720 w 256"/>
              <a:gd name="T63" fmla="*/ 118319 h 256"/>
              <a:gd name="T64" fmla="*/ 0 w 256"/>
              <a:gd name="T65" fmla="*/ 98599 h 256"/>
              <a:gd name="T66" fmla="*/ 19720 w 256"/>
              <a:gd name="T67" fmla="*/ 0 h 256"/>
              <a:gd name="T68" fmla="*/ 118319 w 256"/>
              <a:gd name="T69" fmla="*/ 19720 h 256"/>
              <a:gd name="T70" fmla="*/ 19720 w 256"/>
              <a:gd name="T71" fmla="*/ 262930 h 256"/>
              <a:gd name="T72" fmla="*/ 0 w 256"/>
              <a:gd name="T73" fmla="*/ 177478 h 256"/>
              <a:gd name="T74" fmla="*/ 39440 w 256"/>
              <a:gd name="T75" fmla="*/ 177478 h 256"/>
              <a:gd name="T76" fmla="*/ 19720 w 256"/>
              <a:gd name="T77" fmla="*/ 262930 h 256"/>
              <a:gd name="T78" fmla="*/ 39440 w 256"/>
              <a:gd name="T79" fmla="*/ 322089 h 256"/>
              <a:gd name="T80" fmla="*/ 98599 w 256"/>
              <a:gd name="T81" fmla="*/ 381249 h 256"/>
              <a:gd name="T82" fmla="*/ 98599 w 256"/>
              <a:gd name="T83" fmla="*/ 420688 h 256"/>
              <a:gd name="T84" fmla="*/ 0 w 256"/>
              <a:gd name="T85" fmla="*/ 400968 h 256"/>
              <a:gd name="T86" fmla="*/ 19720 w 256"/>
              <a:gd name="T87" fmla="*/ 302370 h 256"/>
              <a:gd name="T88" fmla="*/ 243210 w 256"/>
              <a:gd name="T89" fmla="*/ 381249 h 256"/>
              <a:gd name="T90" fmla="*/ 243210 w 256"/>
              <a:gd name="T91" fmla="*/ 420688 h 256"/>
              <a:gd name="T92" fmla="*/ 157758 w 256"/>
              <a:gd name="T93" fmla="*/ 400968 h 25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256" h="256">
                <a:moveTo>
                  <a:pt x="244" y="256"/>
                </a:moveTo>
                <a:cubicBezTo>
                  <a:pt x="196" y="256"/>
                  <a:pt x="196" y="256"/>
                  <a:pt x="196" y="256"/>
                </a:cubicBezTo>
                <a:cubicBezTo>
                  <a:pt x="189" y="256"/>
                  <a:pt x="184" y="251"/>
                  <a:pt x="184" y="244"/>
                </a:cubicBezTo>
                <a:cubicBezTo>
                  <a:pt x="184" y="237"/>
                  <a:pt x="189" y="232"/>
                  <a:pt x="196" y="232"/>
                </a:cubicBezTo>
                <a:cubicBezTo>
                  <a:pt x="232" y="232"/>
                  <a:pt x="232" y="232"/>
                  <a:pt x="232" y="232"/>
                </a:cubicBezTo>
                <a:cubicBezTo>
                  <a:pt x="232" y="196"/>
                  <a:pt x="232" y="196"/>
                  <a:pt x="232" y="196"/>
                </a:cubicBezTo>
                <a:cubicBezTo>
                  <a:pt x="232" y="196"/>
                  <a:pt x="232" y="196"/>
                  <a:pt x="232" y="196"/>
                </a:cubicBezTo>
                <a:cubicBezTo>
                  <a:pt x="232" y="189"/>
                  <a:pt x="237" y="184"/>
                  <a:pt x="244" y="184"/>
                </a:cubicBezTo>
                <a:cubicBezTo>
                  <a:pt x="251" y="184"/>
                  <a:pt x="256" y="189"/>
                  <a:pt x="256" y="196"/>
                </a:cubicBezTo>
                <a:cubicBezTo>
                  <a:pt x="256" y="244"/>
                  <a:pt x="256" y="244"/>
                  <a:pt x="256" y="244"/>
                </a:cubicBezTo>
                <a:cubicBezTo>
                  <a:pt x="256" y="251"/>
                  <a:pt x="251" y="256"/>
                  <a:pt x="244" y="256"/>
                </a:cubicBezTo>
                <a:moveTo>
                  <a:pt x="244" y="96"/>
                </a:moveTo>
                <a:cubicBezTo>
                  <a:pt x="251" y="96"/>
                  <a:pt x="256" y="101"/>
                  <a:pt x="256" y="108"/>
                </a:cubicBezTo>
                <a:cubicBezTo>
                  <a:pt x="256" y="148"/>
                  <a:pt x="256" y="148"/>
                  <a:pt x="256" y="148"/>
                </a:cubicBezTo>
                <a:cubicBezTo>
                  <a:pt x="256" y="155"/>
                  <a:pt x="251" y="160"/>
                  <a:pt x="244" y="160"/>
                </a:cubicBezTo>
                <a:cubicBezTo>
                  <a:pt x="237" y="160"/>
                  <a:pt x="232" y="155"/>
                  <a:pt x="232" y="148"/>
                </a:cubicBezTo>
                <a:cubicBezTo>
                  <a:pt x="232" y="108"/>
                  <a:pt x="232" y="108"/>
                  <a:pt x="232" y="108"/>
                </a:cubicBezTo>
                <a:cubicBezTo>
                  <a:pt x="232" y="101"/>
                  <a:pt x="237" y="96"/>
                  <a:pt x="244" y="96"/>
                </a:cubicBezTo>
                <a:moveTo>
                  <a:pt x="244" y="72"/>
                </a:moveTo>
                <a:cubicBezTo>
                  <a:pt x="237" y="72"/>
                  <a:pt x="232" y="67"/>
                  <a:pt x="232" y="60"/>
                </a:cubicBezTo>
                <a:cubicBezTo>
                  <a:pt x="232" y="60"/>
                  <a:pt x="232" y="60"/>
                  <a:pt x="232" y="60"/>
                </a:cubicBezTo>
                <a:cubicBezTo>
                  <a:pt x="232" y="24"/>
                  <a:pt x="232" y="24"/>
                  <a:pt x="232" y="24"/>
                </a:cubicBezTo>
                <a:cubicBezTo>
                  <a:pt x="196" y="24"/>
                  <a:pt x="196" y="24"/>
                  <a:pt x="196" y="24"/>
                </a:cubicBezTo>
                <a:cubicBezTo>
                  <a:pt x="189" y="24"/>
                  <a:pt x="184" y="19"/>
                  <a:pt x="184" y="12"/>
                </a:cubicBezTo>
                <a:cubicBezTo>
                  <a:pt x="184" y="5"/>
                  <a:pt x="189" y="0"/>
                  <a:pt x="196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60"/>
                  <a:pt x="256" y="60"/>
                  <a:pt x="256" y="60"/>
                </a:cubicBezTo>
                <a:cubicBezTo>
                  <a:pt x="256" y="67"/>
                  <a:pt x="251" y="72"/>
                  <a:pt x="244" y="72"/>
                </a:cubicBezTo>
                <a:moveTo>
                  <a:pt x="192" y="128"/>
                </a:moveTo>
                <a:cubicBezTo>
                  <a:pt x="192" y="135"/>
                  <a:pt x="187" y="140"/>
                  <a:pt x="180" y="140"/>
                </a:cubicBezTo>
                <a:cubicBezTo>
                  <a:pt x="107" y="140"/>
                  <a:pt x="107" y="140"/>
                  <a:pt x="107" y="140"/>
                </a:cubicBezTo>
                <a:cubicBezTo>
                  <a:pt x="124" y="155"/>
                  <a:pt x="124" y="155"/>
                  <a:pt x="124" y="155"/>
                </a:cubicBezTo>
                <a:cubicBezTo>
                  <a:pt x="124" y="155"/>
                  <a:pt x="124" y="155"/>
                  <a:pt x="124" y="155"/>
                </a:cubicBezTo>
                <a:cubicBezTo>
                  <a:pt x="126" y="157"/>
                  <a:pt x="128" y="160"/>
                  <a:pt x="128" y="164"/>
                </a:cubicBezTo>
                <a:cubicBezTo>
                  <a:pt x="128" y="171"/>
                  <a:pt x="123" y="176"/>
                  <a:pt x="116" y="176"/>
                </a:cubicBezTo>
                <a:cubicBezTo>
                  <a:pt x="113" y="176"/>
                  <a:pt x="110" y="175"/>
                  <a:pt x="108" y="173"/>
                </a:cubicBezTo>
                <a:cubicBezTo>
                  <a:pt x="108" y="173"/>
                  <a:pt x="108" y="173"/>
                  <a:pt x="108" y="173"/>
                </a:cubicBezTo>
                <a:cubicBezTo>
                  <a:pt x="68" y="137"/>
                  <a:pt x="68" y="137"/>
                  <a:pt x="68" y="137"/>
                </a:cubicBezTo>
                <a:cubicBezTo>
                  <a:pt x="68" y="137"/>
                  <a:pt x="68" y="137"/>
                  <a:pt x="68" y="137"/>
                </a:cubicBezTo>
                <a:cubicBezTo>
                  <a:pt x="66" y="135"/>
                  <a:pt x="64" y="132"/>
                  <a:pt x="64" y="128"/>
                </a:cubicBezTo>
                <a:cubicBezTo>
                  <a:pt x="64" y="124"/>
                  <a:pt x="66" y="121"/>
                  <a:pt x="68" y="119"/>
                </a:cubicBezTo>
                <a:cubicBezTo>
                  <a:pt x="68" y="119"/>
                  <a:pt x="68" y="119"/>
                  <a:pt x="68" y="119"/>
                </a:cubicBezTo>
                <a:cubicBezTo>
                  <a:pt x="108" y="83"/>
                  <a:pt x="108" y="83"/>
                  <a:pt x="108" y="83"/>
                </a:cubicBezTo>
                <a:cubicBezTo>
                  <a:pt x="108" y="83"/>
                  <a:pt x="108" y="83"/>
                  <a:pt x="108" y="83"/>
                </a:cubicBezTo>
                <a:cubicBezTo>
                  <a:pt x="110" y="81"/>
                  <a:pt x="113" y="80"/>
                  <a:pt x="116" y="80"/>
                </a:cubicBezTo>
                <a:cubicBezTo>
                  <a:pt x="123" y="80"/>
                  <a:pt x="128" y="85"/>
                  <a:pt x="128" y="92"/>
                </a:cubicBezTo>
                <a:cubicBezTo>
                  <a:pt x="128" y="96"/>
                  <a:pt x="126" y="99"/>
                  <a:pt x="124" y="101"/>
                </a:cubicBezTo>
                <a:cubicBezTo>
                  <a:pt x="124" y="101"/>
                  <a:pt x="124" y="101"/>
                  <a:pt x="124" y="101"/>
                </a:cubicBezTo>
                <a:cubicBezTo>
                  <a:pt x="107" y="116"/>
                  <a:pt x="107" y="116"/>
                  <a:pt x="107" y="116"/>
                </a:cubicBezTo>
                <a:cubicBezTo>
                  <a:pt x="180" y="116"/>
                  <a:pt x="180" y="116"/>
                  <a:pt x="180" y="116"/>
                </a:cubicBezTo>
                <a:cubicBezTo>
                  <a:pt x="187" y="116"/>
                  <a:pt x="192" y="121"/>
                  <a:pt x="192" y="128"/>
                </a:cubicBezTo>
                <a:moveTo>
                  <a:pt x="148" y="24"/>
                </a:moveTo>
                <a:cubicBezTo>
                  <a:pt x="108" y="24"/>
                  <a:pt x="108" y="24"/>
                  <a:pt x="108" y="24"/>
                </a:cubicBezTo>
                <a:cubicBezTo>
                  <a:pt x="101" y="24"/>
                  <a:pt x="96" y="19"/>
                  <a:pt x="96" y="12"/>
                </a:cubicBezTo>
                <a:cubicBezTo>
                  <a:pt x="96" y="5"/>
                  <a:pt x="101" y="0"/>
                  <a:pt x="108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155" y="0"/>
                  <a:pt x="160" y="5"/>
                  <a:pt x="160" y="12"/>
                </a:cubicBezTo>
                <a:cubicBezTo>
                  <a:pt x="160" y="19"/>
                  <a:pt x="155" y="24"/>
                  <a:pt x="148" y="24"/>
                </a:cubicBezTo>
                <a:moveTo>
                  <a:pt x="60" y="24"/>
                </a:moveTo>
                <a:cubicBezTo>
                  <a:pt x="60" y="24"/>
                  <a:pt x="60" y="24"/>
                  <a:pt x="60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60"/>
                  <a:pt x="24" y="60"/>
                  <a:pt x="24" y="60"/>
                </a:cubicBezTo>
                <a:cubicBezTo>
                  <a:pt x="24" y="67"/>
                  <a:pt x="19" y="72"/>
                  <a:pt x="12" y="72"/>
                </a:cubicBezTo>
                <a:cubicBezTo>
                  <a:pt x="5" y="72"/>
                  <a:pt x="0" y="67"/>
                  <a:pt x="0" y="60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7" y="0"/>
                  <a:pt x="72" y="5"/>
                  <a:pt x="72" y="12"/>
                </a:cubicBezTo>
                <a:cubicBezTo>
                  <a:pt x="72" y="19"/>
                  <a:pt x="67" y="24"/>
                  <a:pt x="60" y="24"/>
                </a:cubicBezTo>
                <a:moveTo>
                  <a:pt x="12" y="160"/>
                </a:moveTo>
                <a:cubicBezTo>
                  <a:pt x="5" y="160"/>
                  <a:pt x="0" y="155"/>
                  <a:pt x="0" y="148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01"/>
                  <a:pt x="5" y="96"/>
                  <a:pt x="12" y="96"/>
                </a:cubicBezTo>
                <a:cubicBezTo>
                  <a:pt x="19" y="96"/>
                  <a:pt x="24" y="101"/>
                  <a:pt x="24" y="108"/>
                </a:cubicBezTo>
                <a:cubicBezTo>
                  <a:pt x="24" y="148"/>
                  <a:pt x="24" y="148"/>
                  <a:pt x="24" y="148"/>
                </a:cubicBezTo>
                <a:cubicBezTo>
                  <a:pt x="24" y="155"/>
                  <a:pt x="19" y="160"/>
                  <a:pt x="12" y="160"/>
                </a:cubicBezTo>
                <a:moveTo>
                  <a:pt x="12" y="184"/>
                </a:moveTo>
                <a:cubicBezTo>
                  <a:pt x="19" y="184"/>
                  <a:pt x="24" y="189"/>
                  <a:pt x="24" y="196"/>
                </a:cubicBezTo>
                <a:cubicBezTo>
                  <a:pt x="24" y="232"/>
                  <a:pt x="24" y="232"/>
                  <a:pt x="24" y="232"/>
                </a:cubicBezTo>
                <a:cubicBezTo>
                  <a:pt x="60" y="232"/>
                  <a:pt x="60" y="232"/>
                  <a:pt x="60" y="232"/>
                </a:cubicBezTo>
                <a:cubicBezTo>
                  <a:pt x="67" y="232"/>
                  <a:pt x="72" y="237"/>
                  <a:pt x="72" y="244"/>
                </a:cubicBezTo>
                <a:cubicBezTo>
                  <a:pt x="72" y="251"/>
                  <a:pt x="67" y="256"/>
                  <a:pt x="60" y="256"/>
                </a:cubicBez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196"/>
                  <a:pt x="0" y="196"/>
                  <a:pt x="0" y="196"/>
                </a:cubicBezTo>
                <a:cubicBezTo>
                  <a:pt x="0" y="189"/>
                  <a:pt x="5" y="184"/>
                  <a:pt x="12" y="184"/>
                </a:cubicBezTo>
                <a:moveTo>
                  <a:pt x="108" y="232"/>
                </a:moveTo>
                <a:cubicBezTo>
                  <a:pt x="148" y="232"/>
                  <a:pt x="148" y="232"/>
                  <a:pt x="148" y="232"/>
                </a:cubicBezTo>
                <a:cubicBezTo>
                  <a:pt x="155" y="232"/>
                  <a:pt x="160" y="237"/>
                  <a:pt x="160" y="244"/>
                </a:cubicBezTo>
                <a:cubicBezTo>
                  <a:pt x="160" y="251"/>
                  <a:pt x="155" y="256"/>
                  <a:pt x="148" y="256"/>
                </a:cubicBezTo>
                <a:cubicBezTo>
                  <a:pt x="108" y="256"/>
                  <a:pt x="108" y="256"/>
                  <a:pt x="108" y="256"/>
                </a:cubicBezTo>
                <a:cubicBezTo>
                  <a:pt x="101" y="256"/>
                  <a:pt x="96" y="251"/>
                  <a:pt x="96" y="244"/>
                </a:cubicBezTo>
                <a:cubicBezTo>
                  <a:pt x="96" y="237"/>
                  <a:pt x="101" y="232"/>
                  <a:pt x="108" y="232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6" name="Freeform 48"/>
          <p:cNvSpPr>
            <a:spLocks noEditPoints="1"/>
          </p:cNvSpPr>
          <p:nvPr/>
        </p:nvSpPr>
        <p:spPr bwMode="auto">
          <a:xfrm>
            <a:off x="4598427" y="520388"/>
            <a:ext cx="522730" cy="522730"/>
          </a:xfrm>
          <a:custGeom>
            <a:avLst/>
            <a:gdLst>
              <a:gd name="T0" fmla="*/ 322089 w 256"/>
              <a:gd name="T1" fmla="*/ 420688 h 256"/>
              <a:gd name="T2" fmla="*/ 322089 w 256"/>
              <a:gd name="T3" fmla="*/ 381249 h 256"/>
              <a:gd name="T4" fmla="*/ 381249 w 256"/>
              <a:gd name="T5" fmla="*/ 322089 h 256"/>
              <a:gd name="T6" fmla="*/ 400968 w 256"/>
              <a:gd name="T7" fmla="*/ 302370 h 256"/>
              <a:gd name="T8" fmla="*/ 420688 w 256"/>
              <a:gd name="T9" fmla="*/ 400968 h 256"/>
              <a:gd name="T10" fmla="*/ 400968 w 256"/>
              <a:gd name="T11" fmla="*/ 157758 h 256"/>
              <a:gd name="T12" fmla="*/ 420688 w 256"/>
              <a:gd name="T13" fmla="*/ 243210 h 256"/>
              <a:gd name="T14" fmla="*/ 381249 w 256"/>
              <a:gd name="T15" fmla="*/ 243210 h 256"/>
              <a:gd name="T16" fmla="*/ 400968 w 256"/>
              <a:gd name="T17" fmla="*/ 157758 h 256"/>
              <a:gd name="T18" fmla="*/ 381249 w 256"/>
              <a:gd name="T19" fmla="*/ 98599 h 256"/>
              <a:gd name="T20" fmla="*/ 381249 w 256"/>
              <a:gd name="T21" fmla="*/ 39440 h 256"/>
              <a:gd name="T22" fmla="*/ 302370 w 256"/>
              <a:gd name="T23" fmla="*/ 19720 h 256"/>
              <a:gd name="T24" fmla="*/ 400968 w 256"/>
              <a:gd name="T25" fmla="*/ 0 h 256"/>
              <a:gd name="T26" fmla="*/ 420688 w 256"/>
              <a:gd name="T27" fmla="*/ 98599 h 256"/>
              <a:gd name="T28" fmla="*/ 269503 w 256"/>
              <a:gd name="T29" fmla="*/ 210344 h 256"/>
              <a:gd name="T30" fmla="*/ 254713 w 256"/>
              <a:gd name="T31" fmla="*/ 203771 h 256"/>
              <a:gd name="T32" fmla="*/ 230064 w 256"/>
              <a:gd name="T33" fmla="*/ 295796 h 256"/>
              <a:gd name="T34" fmla="*/ 190624 w 256"/>
              <a:gd name="T35" fmla="*/ 295796 h 256"/>
              <a:gd name="T36" fmla="*/ 165975 w 256"/>
              <a:gd name="T37" fmla="*/ 203771 h 256"/>
              <a:gd name="T38" fmla="*/ 151185 w 256"/>
              <a:gd name="T39" fmla="*/ 210344 h 256"/>
              <a:gd name="T40" fmla="*/ 136395 w 256"/>
              <a:gd name="T41" fmla="*/ 177478 h 256"/>
              <a:gd name="T42" fmla="*/ 195554 w 256"/>
              <a:gd name="T43" fmla="*/ 111745 h 256"/>
              <a:gd name="T44" fmla="*/ 210344 w 256"/>
              <a:gd name="T45" fmla="*/ 105172 h 256"/>
              <a:gd name="T46" fmla="*/ 225134 w 256"/>
              <a:gd name="T47" fmla="*/ 111745 h 256"/>
              <a:gd name="T48" fmla="*/ 284293 w 256"/>
              <a:gd name="T49" fmla="*/ 177478 h 256"/>
              <a:gd name="T50" fmla="*/ 269503 w 256"/>
              <a:gd name="T51" fmla="*/ 210344 h 256"/>
              <a:gd name="T52" fmla="*/ 177478 w 256"/>
              <a:gd name="T53" fmla="*/ 39440 h 256"/>
              <a:gd name="T54" fmla="*/ 177478 w 256"/>
              <a:gd name="T55" fmla="*/ 0 h 256"/>
              <a:gd name="T56" fmla="*/ 262930 w 256"/>
              <a:gd name="T57" fmla="*/ 19720 h 256"/>
              <a:gd name="T58" fmla="*/ 98599 w 256"/>
              <a:gd name="T59" fmla="*/ 420688 h 256"/>
              <a:gd name="T60" fmla="*/ 0 w 256"/>
              <a:gd name="T61" fmla="*/ 400968 h 256"/>
              <a:gd name="T62" fmla="*/ 19720 w 256"/>
              <a:gd name="T63" fmla="*/ 302370 h 256"/>
              <a:gd name="T64" fmla="*/ 39440 w 256"/>
              <a:gd name="T65" fmla="*/ 381249 h 256"/>
              <a:gd name="T66" fmla="*/ 118319 w 256"/>
              <a:gd name="T67" fmla="*/ 400968 h 256"/>
              <a:gd name="T68" fmla="*/ 39440 w 256"/>
              <a:gd name="T69" fmla="*/ 177478 h 256"/>
              <a:gd name="T70" fmla="*/ 19720 w 256"/>
              <a:gd name="T71" fmla="*/ 262930 h 256"/>
              <a:gd name="T72" fmla="*/ 0 w 256"/>
              <a:gd name="T73" fmla="*/ 177478 h 256"/>
              <a:gd name="T74" fmla="*/ 39440 w 256"/>
              <a:gd name="T75" fmla="*/ 177478 h 256"/>
              <a:gd name="T76" fmla="*/ 98599 w 256"/>
              <a:gd name="T77" fmla="*/ 39440 h 256"/>
              <a:gd name="T78" fmla="*/ 39440 w 256"/>
              <a:gd name="T79" fmla="*/ 98599 h 256"/>
              <a:gd name="T80" fmla="*/ 0 w 256"/>
              <a:gd name="T81" fmla="*/ 98599 h 256"/>
              <a:gd name="T82" fmla="*/ 0 w 256"/>
              <a:gd name="T83" fmla="*/ 19720 h 256"/>
              <a:gd name="T84" fmla="*/ 98599 w 256"/>
              <a:gd name="T85" fmla="*/ 0 h 256"/>
              <a:gd name="T86" fmla="*/ 98599 w 256"/>
              <a:gd name="T87" fmla="*/ 39440 h 256"/>
              <a:gd name="T88" fmla="*/ 243210 w 256"/>
              <a:gd name="T89" fmla="*/ 381249 h 256"/>
              <a:gd name="T90" fmla="*/ 243210 w 256"/>
              <a:gd name="T91" fmla="*/ 420688 h 256"/>
              <a:gd name="T92" fmla="*/ 157758 w 256"/>
              <a:gd name="T93" fmla="*/ 400968 h 25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256" h="256">
                <a:moveTo>
                  <a:pt x="244" y="256"/>
                </a:moveTo>
                <a:cubicBezTo>
                  <a:pt x="196" y="256"/>
                  <a:pt x="196" y="256"/>
                  <a:pt x="196" y="256"/>
                </a:cubicBezTo>
                <a:cubicBezTo>
                  <a:pt x="189" y="256"/>
                  <a:pt x="184" y="251"/>
                  <a:pt x="184" y="244"/>
                </a:cubicBezTo>
                <a:cubicBezTo>
                  <a:pt x="184" y="237"/>
                  <a:pt x="189" y="232"/>
                  <a:pt x="196" y="232"/>
                </a:cubicBezTo>
                <a:cubicBezTo>
                  <a:pt x="232" y="232"/>
                  <a:pt x="232" y="232"/>
                  <a:pt x="232" y="232"/>
                </a:cubicBezTo>
                <a:cubicBezTo>
                  <a:pt x="232" y="196"/>
                  <a:pt x="232" y="196"/>
                  <a:pt x="232" y="196"/>
                </a:cubicBezTo>
                <a:cubicBezTo>
                  <a:pt x="232" y="196"/>
                  <a:pt x="232" y="196"/>
                  <a:pt x="232" y="196"/>
                </a:cubicBezTo>
                <a:cubicBezTo>
                  <a:pt x="232" y="189"/>
                  <a:pt x="237" y="184"/>
                  <a:pt x="244" y="184"/>
                </a:cubicBezTo>
                <a:cubicBezTo>
                  <a:pt x="251" y="184"/>
                  <a:pt x="256" y="189"/>
                  <a:pt x="256" y="196"/>
                </a:cubicBezTo>
                <a:cubicBezTo>
                  <a:pt x="256" y="244"/>
                  <a:pt x="256" y="244"/>
                  <a:pt x="256" y="244"/>
                </a:cubicBezTo>
                <a:cubicBezTo>
                  <a:pt x="256" y="251"/>
                  <a:pt x="251" y="256"/>
                  <a:pt x="244" y="256"/>
                </a:cubicBezTo>
                <a:moveTo>
                  <a:pt x="244" y="96"/>
                </a:moveTo>
                <a:cubicBezTo>
                  <a:pt x="251" y="96"/>
                  <a:pt x="256" y="101"/>
                  <a:pt x="256" y="108"/>
                </a:cubicBezTo>
                <a:cubicBezTo>
                  <a:pt x="256" y="148"/>
                  <a:pt x="256" y="148"/>
                  <a:pt x="256" y="148"/>
                </a:cubicBezTo>
                <a:cubicBezTo>
                  <a:pt x="256" y="155"/>
                  <a:pt x="251" y="160"/>
                  <a:pt x="244" y="160"/>
                </a:cubicBezTo>
                <a:cubicBezTo>
                  <a:pt x="237" y="160"/>
                  <a:pt x="232" y="155"/>
                  <a:pt x="232" y="148"/>
                </a:cubicBezTo>
                <a:cubicBezTo>
                  <a:pt x="232" y="108"/>
                  <a:pt x="232" y="108"/>
                  <a:pt x="232" y="108"/>
                </a:cubicBezTo>
                <a:cubicBezTo>
                  <a:pt x="232" y="101"/>
                  <a:pt x="237" y="96"/>
                  <a:pt x="244" y="96"/>
                </a:cubicBezTo>
                <a:moveTo>
                  <a:pt x="244" y="72"/>
                </a:moveTo>
                <a:cubicBezTo>
                  <a:pt x="237" y="72"/>
                  <a:pt x="232" y="67"/>
                  <a:pt x="232" y="60"/>
                </a:cubicBezTo>
                <a:cubicBezTo>
                  <a:pt x="232" y="60"/>
                  <a:pt x="232" y="60"/>
                  <a:pt x="232" y="60"/>
                </a:cubicBezTo>
                <a:cubicBezTo>
                  <a:pt x="232" y="24"/>
                  <a:pt x="232" y="24"/>
                  <a:pt x="232" y="24"/>
                </a:cubicBezTo>
                <a:cubicBezTo>
                  <a:pt x="196" y="24"/>
                  <a:pt x="196" y="24"/>
                  <a:pt x="196" y="24"/>
                </a:cubicBezTo>
                <a:cubicBezTo>
                  <a:pt x="189" y="24"/>
                  <a:pt x="184" y="19"/>
                  <a:pt x="184" y="12"/>
                </a:cubicBezTo>
                <a:cubicBezTo>
                  <a:pt x="184" y="5"/>
                  <a:pt x="189" y="0"/>
                  <a:pt x="196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60"/>
                  <a:pt x="256" y="60"/>
                  <a:pt x="256" y="60"/>
                </a:cubicBezTo>
                <a:cubicBezTo>
                  <a:pt x="256" y="67"/>
                  <a:pt x="251" y="72"/>
                  <a:pt x="244" y="72"/>
                </a:cubicBezTo>
                <a:moveTo>
                  <a:pt x="164" y="128"/>
                </a:moveTo>
                <a:cubicBezTo>
                  <a:pt x="160" y="128"/>
                  <a:pt x="157" y="126"/>
                  <a:pt x="155" y="124"/>
                </a:cubicBezTo>
                <a:cubicBezTo>
                  <a:pt x="155" y="124"/>
                  <a:pt x="155" y="124"/>
                  <a:pt x="155" y="124"/>
                </a:cubicBezTo>
                <a:cubicBezTo>
                  <a:pt x="140" y="107"/>
                  <a:pt x="140" y="107"/>
                  <a:pt x="140" y="107"/>
                </a:cubicBezTo>
                <a:cubicBezTo>
                  <a:pt x="140" y="180"/>
                  <a:pt x="140" y="180"/>
                  <a:pt x="140" y="180"/>
                </a:cubicBezTo>
                <a:cubicBezTo>
                  <a:pt x="140" y="187"/>
                  <a:pt x="135" y="192"/>
                  <a:pt x="128" y="192"/>
                </a:cubicBezTo>
                <a:cubicBezTo>
                  <a:pt x="121" y="192"/>
                  <a:pt x="116" y="187"/>
                  <a:pt x="116" y="180"/>
                </a:cubicBezTo>
                <a:cubicBezTo>
                  <a:pt x="116" y="107"/>
                  <a:pt x="116" y="107"/>
                  <a:pt x="116" y="107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99" y="126"/>
                  <a:pt x="96" y="128"/>
                  <a:pt x="92" y="128"/>
                </a:cubicBezTo>
                <a:cubicBezTo>
                  <a:pt x="85" y="128"/>
                  <a:pt x="80" y="123"/>
                  <a:pt x="80" y="116"/>
                </a:cubicBezTo>
                <a:cubicBezTo>
                  <a:pt x="80" y="113"/>
                  <a:pt x="81" y="110"/>
                  <a:pt x="83" y="108"/>
                </a:cubicBezTo>
                <a:cubicBezTo>
                  <a:pt x="83" y="108"/>
                  <a:pt x="83" y="108"/>
                  <a:pt x="83" y="108"/>
                </a:cubicBezTo>
                <a:cubicBezTo>
                  <a:pt x="119" y="68"/>
                  <a:pt x="119" y="68"/>
                  <a:pt x="119" y="68"/>
                </a:cubicBezTo>
                <a:cubicBezTo>
                  <a:pt x="119" y="68"/>
                  <a:pt x="119" y="68"/>
                  <a:pt x="119" y="68"/>
                </a:cubicBezTo>
                <a:cubicBezTo>
                  <a:pt x="121" y="66"/>
                  <a:pt x="124" y="64"/>
                  <a:pt x="128" y="64"/>
                </a:cubicBezTo>
                <a:cubicBezTo>
                  <a:pt x="132" y="64"/>
                  <a:pt x="135" y="66"/>
                  <a:pt x="137" y="68"/>
                </a:cubicBezTo>
                <a:cubicBezTo>
                  <a:pt x="137" y="68"/>
                  <a:pt x="137" y="68"/>
                  <a:pt x="137" y="68"/>
                </a:cubicBezTo>
                <a:cubicBezTo>
                  <a:pt x="173" y="108"/>
                  <a:pt x="173" y="108"/>
                  <a:pt x="173" y="108"/>
                </a:cubicBezTo>
                <a:cubicBezTo>
                  <a:pt x="173" y="108"/>
                  <a:pt x="173" y="108"/>
                  <a:pt x="173" y="108"/>
                </a:cubicBezTo>
                <a:cubicBezTo>
                  <a:pt x="175" y="110"/>
                  <a:pt x="176" y="113"/>
                  <a:pt x="176" y="116"/>
                </a:cubicBezTo>
                <a:cubicBezTo>
                  <a:pt x="176" y="123"/>
                  <a:pt x="171" y="128"/>
                  <a:pt x="164" y="128"/>
                </a:cubicBezTo>
                <a:moveTo>
                  <a:pt x="148" y="24"/>
                </a:moveTo>
                <a:cubicBezTo>
                  <a:pt x="108" y="24"/>
                  <a:pt x="108" y="24"/>
                  <a:pt x="108" y="24"/>
                </a:cubicBezTo>
                <a:cubicBezTo>
                  <a:pt x="101" y="24"/>
                  <a:pt x="96" y="19"/>
                  <a:pt x="96" y="12"/>
                </a:cubicBezTo>
                <a:cubicBezTo>
                  <a:pt x="96" y="5"/>
                  <a:pt x="101" y="0"/>
                  <a:pt x="108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155" y="0"/>
                  <a:pt x="160" y="5"/>
                  <a:pt x="160" y="12"/>
                </a:cubicBezTo>
                <a:cubicBezTo>
                  <a:pt x="160" y="19"/>
                  <a:pt x="155" y="24"/>
                  <a:pt x="148" y="24"/>
                </a:cubicBezTo>
                <a:moveTo>
                  <a:pt x="60" y="256"/>
                </a:move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196"/>
                  <a:pt x="0" y="196"/>
                  <a:pt x="0" y="196"/>
                </a:cubicBezTo>
                <a:cubicBezTo>
                  <a:pt x="0" y="189"/>
                  <a:pt x="5" y="184"/>
                  <a:pt x="12" y="184"/>
                </a:cubicBezTo>
                <a:cubicBezTo>
                  <a:pt x="19" y="184"/>
                  <a:pt x="24" y="189"/>
                  <a:pt x="24" y="196"/>
                </a:cubicBezTo>
                <a:cubicBezTo>
                  <a:pt x="24" y="232"/>
                  <a:pt x="24" y="232"/>
                  <a:pt x="24" y="232"/>
                </a:cubicBezTo>
                <a:cubicBezTo>
                  <a:pt x="60" y="232"/>
                  <a:pt x="60" y="232"/>
                  <a:pt x="60" y="232"/>
                </a:cubicBezTo>
                <a:cubicBezTo>
                  <a:pt x="67" y="232"/>
                  <a:pt x="72" y="237"/>
                  <a:pt x="72" y="244"/>
                </a:cubicBezTo>
                <a:cubicBezTo>
                  <a:pt x="72" y="251"/>
                  <a:pt x="67" y="256"/>
                  <a:pt x="60" y="256"/>
                </a:cubicBezTo>
                <a:moveTo>
                  <a:pt x="24" y="108"/>
                </a:moveTo>
                <a:cubicBezTo>
                  <a:pt x="24" y="148"/>
                  <a:pt x="24" y="148"/>
                  <a:pt x="24" y="148"/>
                </a:cubicBezTo>
                <a:cubicBezTo>
                  <a:pt x="24" y="155"/>
                  <a:pt x="19" y="160"/>
                  <a:pt x="12" y="160"/>
                </a:cubicBezTo>
                <a:cubicBezTo>
                  <a:pt x="5" y="160"/>
                  <a:pt x="0" y="155"/>
                  <a:pt x="0" y="148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01"/>
                  <a:pt x="5" y="96"/>
                  <a:pt x="12" y="96"/>
                </a:cubicBezTo>
                <a:cubicBezTo>
                  <a:pt x="19" y="96"/>
                  <a:pt x="24" y="101"/>
                  <a:pt x="24" y="108"/>
                </a:cubicBezTo>
                <a:moveTo>
                  <a:pt x="60" y="24"/>
                </a:moveTo>
                <a:cubicBezTo>
                  <a:pt x="60" y="24"/>
                  <a:pt x="60" y="24"/>
                  <a:pt x="60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60"/>
                  <a:pt x="24" y="60"/>
                  <a:pt x="24" y="60"/>
                </a:cubicBezTo>
                <a:cubicBezTo>
                  <a:pt x="24" y="67"/>
                  <a:pt x="19" y="72"/>
                  <a:pt x="12" y="72"/>
                </a:cubicBezTo>
                <a:cubicBezTo>
                  <a:pt x="5" y="72"/>
                  <a:pt x="0" y="67"/>
                  <a:pt x="0" y="60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7" y="0"/>
                  <a:pt x="72" y="5"/>
                  <a:pt x="72" y="12"/>
                </a:cubicBezTo>
                <a:cubicBezTo>
                  <a:pt x="72" y="19"/>
                  <a:pt x="67" y="24"/>
                  <a:pt x="60" y="24"/>
                </a:cubicBezTo>
                <a:moveTo>
                  <a:pt x="108" y="232"/>
                </a:moveTo>
                <a:cubicBezTo>
                  <a:pt x="148" y="232"/>
                  <a:pt x="148" y="232"/>
                  <a:pt x="148" y="232"/>
                </a:cubicBezTo>
                <a:cubicBezTo>
                  <a:pt x="155" y="232"/>
                  <a:pt x="160" y="237"/>
                  <a:pt x="160" y="244"/>
                </a:cubicBezTo>
                <a:cubicBezTo>
                  <a:pt x="160" y="251"/>
                  <a:pt x="155" y="256"/>
                  <a:pt x="148" y="256"/>
                </a:cubicBezTo>
                <a:cubicBezTo>
                  <a:pt x="108" y="256"/>
                  <a:pt x="108" y="256"/>
                  <a:pt x="108" y="256"/>
                </a:cubicBezTo>
                <a:cubicBezTo>
                  <a:pt x="101" y="256"/>
                  <a:pt x="96" y="251"/>
                  <a:pt x="96" y="244"/>
                </a:cubicBezTo>
                <a:cubicBezTo>
                  <a:pt x="96" y="237"/>
                  <a:pt x="101" y="232"/>
                  <a:pt x="108" y="232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7" name="Freeform 49"/>
          <p:cNvSpPr>
            <a:spLocks noEditPoints="1"/>
          </p:cNvSpPr>
          <p:nvPr/>
        </p:nvSpPr>
        <p:spPr bwMode="auto">
          <a:xfrm>
            <a:off x="3683157" y="520388"/>
            <a:ext cx="522730" cy="522730"/>
          </a:xfrm>
          <a:custGeom>
            <a:avLst/>
            <a:gdLst>
              <a:gd name="T0" fmla="*/ 322089 w 256"/>
              <a:gd name="T1" fmla="*/ 420688 h 256"/>
              <a:gd name="T2" fmla="*/ 322089 w 256"/>
              <a:gd name="T3" fmla="*/ 381249 h 256"/>
              <a:gd name="T4" fmla="*/ 381249 w 256"/>
              <a:gd name="T5" fmla="*/ 322089 h 256"/>
              <a:gd name="T6" fmla="*/ 400968 w 256"/>
              <a:gd name="T7" fmla="*/ 302370 h 256"/>
              <a:gd name="T8" fmla="*/ 420688 w 256"/>
              <a:gd name="T9" fmla="*/ 400968 h 256"/>
              <a:gd name="T10" fmla="*/ 400968 w 256"/>
              <a:gd name="T11" fmla="*/ 157758 h 256"/>
              <a:gd name="T12" fmla="*/ 420688 w 256"/>
              <a:gd name="T13" fmla="*/ 243210 h 256"/>
              <a:gd name="T14" fmla="*/ 381249 w 256"/>
              <a:gd name="T15" fmla="*/ 243210 h 256"/>
              <a:gd name="T16" fmla="*/ 400968 w 256"/>
              <a:gd name="T17" fmla="*/ 157758 h 256"/>
              <a:gd name="T18" fmla="*/ 381249 w 256"/>
              <a:gd name="T19" fmla="*/ 98599 h 256"/>
              <a:gd name="T20" fmla="*/ 381249 w 256"/>
              <a:gd name="T21" fmla="*/ 39440 h 256"/>
              <a:gd name="T22" fmla="*/ 302370 w 256"/>
              <a:gd name="T23" fmla="*/ 19720 h 256"/>
              <a:gd name="T24" fmla="*/ 400968 w 256"/>
              <a:gd name="T25" fmla="*/ 0 h 256"/>
              <a:gd name="T26" fmla="*/ 420688 w 256"/>
              <a:gd name="T27" fmla="*/ 98599 h 256"/>
              <a:gd name="T28" fmla="*/ 284293 w 256"/>
              <a:gd name="T29" fmla="*/ 243210 h 256"/>
              <a:gd name="T30" fmla="*/ 225134 w 256"/>
              <a:gd name="T31" fmla="*/ 308943 h 256"/>
              <a:gd name="T32" fmla="*/ 195554 w 256"/>
              <a:gd name="T33" fmla="*/ 308943 h 256"/>
              <a:gd name="T34" fmla="*/ 136395 w 256"/>
              <a:gd name="T35" fmla="*/ 243210 h 256"/>
              <a:gd name="T36" fmla="*/ 131465 w 256"/>
              <a:gd name="T37" fmla="*/ 230064 h 256"/>
              <a:gd name="T38" fmla="*/ 165975 w 256"/>
              <a:gd name="T39" fmla="*/ 216917 h 256"/>
              <a:gd name="T40" fmla="*/ 190624 w 256"/>
              <a:gd name="T41" fmla="*/ 244854 h 256"/>
              <a:gd name="T42" fmla="*/ 210344 w 256"/>
              <a:gd name="T43" fmla="*/ 105172 h 256"/>
              <a:gd name="T44" fmla="*/ 230064 w 256"/>
              <a:gd name="T45" fmla="*/ 244854 h 256"/>
              <a:gd name="T46" fmla="*/ 254713 w 256"/>
              <a:gd name="T47" fmla="*/ 216917 h 256"/>
              <a:gd name="T48" fmla="*/ 289223 w 256"/>
              <a:gd name="T49" fmla="*/ 230064 h 256"/>
              <a:gd name="T50" fmla="*/ 243210 w 256"/>
              <a:gd name="T51" fmla="*/ 39440 h 256"/>
              <a:gd name="T52" fmla="*/ 157758 w 256"/>
              <a:gd name="T53" fmla="*/ 19720 h 256"/>
              <a:gd name="T54" fmla="*/ 243210 w 256"/>
              <a:gd name="T55" fmla="*/ 0 h 256"/>
              <a:gd name="T56" fmla="*/ 243210 w 256"/>
              <a:gd name="T57" fmla="*/ 39440 h 256"/>
              <a:gd name="T58" fmla="*/ 19720 w 256"/>
              <a:gd name="T59" fmla="*/ 420688 h 256"/>
              <a:gd name="T60" fmla="*/ 0 w 256"/>
              <a:gd name="T61" fmla="*/ 322089 h 256"/>
              <a:gd name="T62" fmla="*/ 39440 w 256"/>
              <a:gd name="T63" fmla="*/ 322089 h 256"/>
              <a:gd name="T64" fmla="*/ 98599 w 256"/>
              <a:gd name="T65" fmla="*/ 381249 h 256"/>
              <a:gd name="T66" fmla="*/ 98599 w 256"/>
              <a:gd name="T67" fmla="*/ 420688 h 256"/>
              <a:gd name="T68" fmla="*/ 39440 w 256"/>
              <a:gd name="T69" fmla="*/ 243210 h 256"/>
              <a:gd name="T70" fmla="*/ 0 w 256"/>
              <a:gd name="T71" fmla="*/ 243210 h 256"/>
              <a:gd name="T72" fmla="*/ 19720 w 256"/>
              <a:gd name="T73" fmla="*/ 157758 h 256"/>
              <a:gd name="T74" fmla="*/ 98599 w 256"/>
              <a:gd name="T75" fmla="*/ 39440 h 256"/>
              <a:gd name="T76" fmla="*/ 39440 w 256"/>
              <a:gd name="T77" fmla="*/ 39440 h 256"/>
              <a:gd name="T78" fmla="*/ 19720 w 256"/>
              <a:gd name="T79" fmla="*/ 118319 h 256"/>
              <a:gd name="T80" fmla="*/ 0 w 256"/>
              <a:gd name="T81" fmla="*/ 98599 h 256"/>
              <a:gd name="T82" fmla="*/ 19720 w 256"/>
              <a:gd name="T83" fmla="*/ 0 h 256"/>
              <a:gd name="T84" fmla="*/ 118319 w 256"/>
              <a:gd name="T85" fmla="*/ 19720 h 256"/>
              <a:gd name="T86" fmla="*/ 177478 w 256"/>
              <a:gd name="T87" fmla="*/ 381249 h 256"/>
              <a:gd name="T88" fmla="*/ 262930 w 256"/>
              <a:gd name="T89" fmla="*/ 400968 h 256"/>
              <a:gd name="T90" fmla="*/ 177478 w 256"/>
              <a:gd name="T91" fmla="*/ 420688 h 256"/>
              <a:gd name="T92" fmla="*/ 177478 w 256"/>
              <a:gd name="T93" fmla="*/ 381249 h 25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256" h="256">
                <a:moveTo>
                  <a:pt x="244" y="256"/>
                </a:moveTo>
                <a:cubicBezTo>
                  <a:pt x="196" y="256"/>
                  <a:pt x="196" y="256"/>
                  <a:pt x="196" y="256"/>
                </a:cubicBezTo>
                <a:cubicBezTo>
                  <a:pt x="189" y="256"/>
                  <a:pt x="184" y="251"/>
                  <a:pt x="184" y="244"/>
                </a:cubicBezTo>
                <a:cubicBezTo>
                  <a:pt x="184" y="237"/>
                  <a:pt x="189" y="232"/>
                  <a:pt x="196" y="232"/>
                </a:cubicBezTo>
                <a:cubicBezTo>
                  <a:pt x="232" y="232"/>
                  <a:pt x="232" y="232"/>
                  <a:pt x="232" y="232"/>
                </a:cubicBezTo>
                <a:cubicBezTo>
                  <a:pt x="232" y="196"/>
                  <a:pt x="232" y="196"/>
                  <a:pt x="232" y="196"/>
                </a:cubicBezTo>
                <a:cubicBezTo>
                  <a:pt x="232" y="196"/>
                  <a:pt x="232" y="196"/>
                  <a:pt x="232" y="196"/>
                </a:cubicBezTo>
                <a:cubicBezTo>
                  <a:pt x="232" y="189"/>
                  <a:pt x="237" y="184"/>
                  <a:pt x="244" y="184"/>
                </a:cubicBezTo>
                <a:cubicBezTo>
                  <a:pt x="251" y="184"/>
                  <a:pt x="256" y="189"/>
                  <a:pt x="256" y="196"/>
                </a:cubicBezTo>
                <a:cubicBezTo>
                  <a:pt x="256" y="244"/>
                  <a:pt x="256" y="244"/>
                  <a:pt x="256" y="244"/>
                </a:cubicBezTo>
                <a:cubicBezTo>
                  <a:pt x="256" y="251"/>
                  <a:pt x="251" y="256"/>
                  <a:pt x="244" y="256"/>
                </a:cubicBezTo>
                <a:moveTo>
                  <a:pt x="244" y="96"/>
                </a:moveTo>
                <a:cubicBezTo>
                  <a:pt x="251" y="96"/>
                  <a:pt x="256" y="101"/>
                  <a:pt x="256" y="108"/>
                </a:cubicBezTo>
                <a:cubicBezTo>
                  <a:pt x="256" y="148"/>
                  <a:pt x="256" y="148"/>
                  <a:pt x="256" y="148"/>
                </a:cubicBezTo>
                <a:cubicBezTo>
                  <a:pt x="256" y="155"/>
                  <a:pt x="251" y="160"/>
                  <a:pt x="244" y="160"/>
                </a:cubicBezTo>
                <a:cubicBezTo>
                  <a:pt x="237" y="160"/>
                  <a:pt x="232" y="155"/>
                  <a:pt x="232" y="148"/>
                </a:cubicBezTo>
                <a:cubicBezTo>
                  <a:pt x="232" y="108"/>
                  <a:pt x="232" y="108"/>
                  <a:pt x="232" y="108"/>
                </a:cubicBezTo>
                <a:cubicBezTo>
                  <a:pt x="232" y="101"/>
                  <a:pt x="237" y="96"/>
                  <a:pt x="244" y="96"/>
                </a:cubicBezTo>
                <a:moveTo>
                  <a:pt x="244" y="72"/>
                </a:moveTo>
                <a:cubicBezTo>
                  <a:pt x="237" y="72"/>
                  <a:pt x="232" y="67"/>
                  <a:pt x="232" y="60"/>
                </a:cubicBezTo>
                <a:cubicBezTo>
                  <a:pt x="232" y="60"/>
                  <a:pt x="232" y="60"/>
                  <a:pt x="232" y="60"/>
                </a:cubicBezTo>
                <a:cubicBezTo>
                  <a:pt x="232" y="24"/>
                  <a:pt x="232" y="24"/>
                  <a:pt x="232" y="24"/>
                </a:cubicBezTo>
                <a:cubicBezTo>
                  <a:pt x="196" y="24"/>
                  <a:pt x="196" y="24"/>
                  <a:pt x="196" y="24"/>
                </a:cubicBezTo>
                <a:cubicBezTo>
                  <a:pt x="189" y="24"/>
                  <a:pt x="184" y="19"/>
                  <a:pt x="184" y="12"/>
                </a:cubicBezTo>
                <a:cubicBezTo>
                  <a:pt x="184" y="5"/>
                  <a:pt x="189" y="0"/>
                  <a:pt x="196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60"/>
                  <a:pt x="256" y="60"/>
                  <a:pt x="256" y="60"/>
                </a:cubicBezTo>
                <a:cubicBezTo>
                  <a:pt x="256" y="67"/>
                  <a:pt x="251" y="72"/>
                  <a:pt x="244" y="72"/>
                </a:cubicBezTo>
                <a:moveTo>
                  <a:pt x="173" y="148"/>
                </a:moveTo>
                <a:cubicBezTo>
                  <a:pt x="137" y="188"/>
                  <a:pt x="137" y="188"/>
                  <a:pt x="137" y="188"/>
                </a:cubicBezTo>
                <a:cubicBezTo>
                  <a:pt x="137" y="188"/>
                  <a:pt x="137" y="188"/>
                  <a:pt x="137" y="188"/>
                </a:cubicBezTo>
                <a:cubicBezTo>
                  <a:pt x="135" y="190"/>
                  <a:pt x="132" y="192"/>
                  <a:pt x="128" y="192"/>
                </a:cubicBezTo>
                <a:cubicBezTo>
                  <a:pt x="124" y="192"/>
                  <a:pt x="121" y="190"/>
                  <a:pt x="119" y="188"/>
                </a:cubicBezTo>
                <a:cubicBezTo>
                  <a:pt x="119" y="188"/>
                  <a:pt x="119" y="188"/>
                  <a:pt x="119" y="188"/>
                </a:cubicBezTo>
                <a:cubicBezTo>
                  <a:pt x="83" y="148"/>
                  <a:pt x="83" y="148"/>
                  <a:pt x="83" y="148"/>
                </a:cubicBezTo>
                <a:cubicBezTo>
                  <a:pt x="83" y="148"/>
                  <a:pt x="83" y="148"/>
                  <a:pt x="83" y="148"/>
                </a:cubicBezTo>
                <a:cubicBezTo>
                  <a:pt x="81" y="146"/>
                  <a:pt x="80" y="143"/>
                  <a:pt x="80" y="140"/>
                </a:cubicBezTo>
                <a:cubicBezTo>
                  <a:pt x="80" y="133"/>
                  <a:pt x="85" y="128"/>
                  <a:pt x="92" y="128"/>
                </a:cubicBezTo>
                <a:cubicBezTo>
                  <a:pt x="96" y="128"/>
                  <a:pt x="99" y="130"/>
                  <a:pt x="101" y="132"/>
                </a:cubicBezTo>
                <a:cubicBezTo>
                  <a:pt x="101" y="132"/>
                  <a:pt x="101" y="132"/>
                  <a:pt x="101" y="132"/>
                </a:cubicBezTo>
                <a:cubicBezTo>
                  <a:pt x="116" y="149"/>
                  <a:pt x="116" y="149"/>
                  <a:pt x="116" y="149"/>
                </a:cubicBezTo>
                <a:cubicBezTo>
                  <a:pt x="116" y="76"/>
                  <a:pt x="116" y="76"/>
                  <a:pt x="116" y="76"/>
                </a:cubicBezTo>
                <a:cubicBezTo>
                  <a:pt x="116" y="69"/>
                  <a:pt x="121" y="64"/>
                  <a:pt x="128" y="64"/>
                </a:cubicBezTo>
                <a:cubicBezTo>
                  <a:pt x="135" y="64"/>
                  <a:pt x="140" y="69"/>
                  <a:pt x="140" y="76"/>
                </a:cubicBezTo>
                <a:cubicBezTo>
                  <a:pt x="140" y="149"/>
                  <a:pt x="140" y="149"/>
                  <a:pt x="140" y="149"/>
                </a:cubicBezTo>
                <a:cubicBezTo>
                  <a:pt x="155" y="132"/>
                  <a:pt x="155" y="132"/>
                  <a:pt x="155" y="132"/>
                </a:cubicBezTo>
                <a:cubicBezTo>
                  <a:pt x="155" y="132"/>
                  <a:pt x="155" y="132"/>
                  <a:pt x="155" y="132"/>
                </a:cubicBezTo>
                <a:cubicBezTo>
                  <a:pt x="157" y="130"/>
                  <a:pt x="160" y="128"/>
                  <a:pt x="164" y="128"/>
                </a:cubicBezTo>
                <a:cubicBezTo>
                  <a:pt x="171" y="128"/>
                  <a:pt x="176" y="133"/>
                  <a:pt x="176" y="140"/>
                </a:cubicBezTo>
                <a:cubicBezTo>
                  <a:pt x="176" y="143"/>
                  <a:pt x="175" y="146"/>
                  <a:pt x="173" y="148"/>
                </a:cubicBezTo>
                <a:close/>
                <a:moveTo>
                  <a:pt x="148" y="24"/>
                </a:moveTo>
                <a:cubicBezTo>
                  <a:pt x="108" y="24"/>
                  <a:pt x="108" y="24"/>
                  <a:pt x="108" y="24"/>
                </a:cubicBezTo>
                <a:cubicBezTo>
                  <a:pt x="101" y="24"/>
                  <a:pt x="96" y="19"/>
                  <a:pt x="96" y="12"/>
                </a:cubicBezTo>
                <a:cubicBezTo>
                  <a:pt x="96" y="5"/>
                  <a:pt x="101" y="0"/>
                  <a:pt x="108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155" y="0"/>
                  <a:pt x="160" y="5"/>
                  <a:pt x="160" y="12"/>
                </a:cubicBezTo>
                <a:cubicBezTo>
                  <a:pt x="160" y="19"/>
                  <a:pt x="155" y="24"/>
                  <a:pt x="148" y="24"/>
                </a:cubicBezTo>
                <a:moveTo>
                  <a:pt x="60" y="256"/>
                </a:move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196"/>
                  <a:pt x="0" y="196"/>
                  <a:pt x="0" y="196"/>
                </a:cubicBezTo>
                <a:cubicBezTo>
                  <a:pt x="0" y="189"/>
                  <a:pt x="5" y="184"/>
                  <a:pt x="12" y="184"/>
                </a:cubicBezTo>
                <a:cubicBezTo>
                  <a:pt x="19" y="184"/>
                  <a:pt x="24" y="189"/>
                  <a:pt x="24" y="196"/>
                </a:cubicBezTo>
                <a:cubicBezTo>
                  <a:pt x="24" y="232"/>
                  <a:pt x="24" y="232"/>
                  <a:pt x="24" y="232"/>
                </a:cubicBezTo>
                <a:cubicBezTo>
                  <a:pt x="60" y="232"/>
                  <a:pt x="60" y="232"/>
                  <a:pt x="60" y="232"/>
                </a:cubicBezTo>
                <a:cubicBezTo>
                  <a:pt x="67" y="232"/>
                  <a:pt x="72" y="237"/>
                  <a:pt x="72" y="244"/>
                </a:cubicBezTo>
                <a:cubicBezTo>
                  <a:pt x="72" y="251"/>
                  <a:pt x="67" y="256"/>
                  <a:pt x="60" y="256"/>
                </a:cubicBezTo>
                <a:moveTo>
                  <a:pt x="24" y="108"/>
                </a:moveTo>
                <a:cubicBezTo>
                  <a:pt x="24" y="148"/>
                  <a:pt x="24" y="148"/>
                  <a:pt x="24" y="148"/>
                </a:cubicBezTo>
                <a:cubicBezTo>
                  <a:pt x="24" y="155"/>
                  <a:pt x="19" y="160"/>
                  <a:pt x="12" y="160"/>
                </a:cubicBezTo>
                <a:cubicBezTo>
                  <a:pt x="5" y="160"/>
                  <a:pt x="0" y="155"/>
                  <a:pt x="0" y="148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01"/>
                  <a:pt x="5" y="96"/>
                  <a:pt x="12" y="96"/>
                </a:cubicBezTo>
                <a:cubicBezTo>
                  <a:pt x="19" y="96"/>
                  <a:pt x="24" y="101"/>
                  <a:pt x="24" y="108"/>
                </a:cubicBezTo>
                <a:moveTo>
                  <a:pt x="60" y="24"/>
                </a:moveTo>
                <a:cubicBezTo>
                  <a:pt x="60" y="24"/>
                  <a:pt x="60" y="24"/>
                  <a:pt x="60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60"/>
                  <a:pt x="24" y="60"/>
                  <a:pt x="24" y="60"/>
                </a:cubicBezTo>
                <a:cubicBezTo>
                  <a:pt x="24" y="67"/>
                  <a:pt x="19" y="72"/>
                  <a:pt x="12" y="72"/>
                </a:cubicBezTo>
                <a:cubicBezTo>
                  <a:pt x="5" y="72"/>
                  <a:pt x="0" y="67"/>
                  <a:pt x="0" y="60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7" y="0"/>
                  <a:pt x="72" y="5"/>
                  <a:pt x="72" y="12"/>
                </a:cubicBezTo>
                <a:cubicBezTo>
                  <a:pt x="72" y="19"/>
                  <a:pt x="67" y="24"/>
                  <a:pt x="60" y="24"/>
                </a:cubicBezTo>
                <a:moveTo>
                  <a:pt x="108" y="232"/>
                </a:moveTo>
                <a:cubicBezTo>
                  <a:pt x="148" y="232"/>
                  <a:pt x="148" y="232"/>
                  <a:pt x="148" y="232"/>
                </a:cubicBezTo>
                <a:cubicBezTo>
                  <a:pt x="155" y="232"/>
                  <a:pt x="160" y="237"/>
                  <a:pt x="160" y="244"/>
                </a:cubicBezTo>
                <a:cubicBezTo>
                  <a:pt x="160" y="251"/>
                  <a:pt x="155" y="256"/>
                  <a:pt x="148" y="256"/>
                </a:cubicBezTo>
                <a:cubicBezTo>
                  <a:pt x="108" y="256"/>
                  <a:pt x="108" y="256"/>
                  <a:pt x="108" y="256"/>
                </a:cubicBezTo>
                <a:cubicBezTo>
                  <a:pt x="101" y="256"/>
                  <a:pt x="96" y="251"/>
                  <a:pt x="96" y="244"/>
                </a:cubicBezTo>
                <a:cubicBezTo>
                  <a:pt x="96" y="237"/>
                  <a:pt x="101" y="232"/>
                  <a:pt x="108" y="232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8" name="Freeform 50"/>
          <p:cNvSpPr>
            <a:spLocks noEditPoints="1"/>
          </p:cNvSpPr>
          <p:nvPr/>
        </p:nvSpPr>
        <p:spPr bwMode="auto">
          <a:xfrm>
            <a:off x="2769861" y="520388"/>
            <a:ext cx="522729" cy="522730"/>
          </a:xfrm>
          <a:custGeom>
            <a:avLst/>
            <a:gdLst>
              <a:gd name="T0" fmla="*/ 322088 w 256"/>
              <a:gd name="T1" fmla="*/ 420688 h 256"/>
              <a:gd name="T2" fmla="*/ 322088 w 256"/>
              <a:gd name="T3" fmla="*/ 381249 h 256"/>
              <a:gd name="T4" fmla="*/ 381248 w 256"/>
              <a:gd name="T5" fmla="*/ 322089 h 256"/>
              <a:gd name="T6" fmla="*/ 400967 w 256"/>
              <a:gd name="T7" fmla="*/ 302370 h 256"/>
              <a:gd name="T8" fmla="*/ 420687 w 256"/>
              <a:gd name="T9" fmla="*/ 400968 h 256"/>
              <a:gd name="T10" fmla="*/ 400967 w 256"/>
              <a:gd name="T11" fmla="*/ 157758 h 256"/>
              <a:gd name="T12" fmla="*/ 420687 w 256"/>
              <a:gd name="T13" fmla="*/ 243210 h 256"/>
              <a:gd name="T14" fmla="*/ 381248 w 256"/>
              <a:gd name="T15" fmla="*/ 243210 h 256"/>
              <a:gd name="T16" fmla="*/ 400967 w 256"/>
              <a:gd name="T17" fmla="*/ 157758 h 256"/>
              <a:gd name="T18" fmla="*/ 381248 w 256"/>
              <a:gd name="T19" fmla="*/ 98599 h 256"/>
              <a:gd name="T20" fmla="*/ 381248 w 256"/>
              <a:gd name="T21" fmla="*/ 39440 h 256"/>
              <a:gd name="T22" fmla="*/ 302369 w 256"/>
              <a:gd name="T23" fmla="*/ 19720 h 256"/>
              <a:gd name="T24" fmla="*/ 400967 w 256"/>
              <a:gd name="T25" fmla="*/ 0 h 256"/>
              <a:gd name="T26" fmla="*/ 420687 w 256"/>
              <a:gd name="T27" fmla="*/ 98599 h 256"/>
              <a:gd name="T28" fmla="*/ 243210 w 256"/>
              <a:gd name="T29" fmla="*/ 420688 h 256"/>
              <a:gd name="T30" fmla="*/ 157758 w 256"/>
              <a:gd name="T31" fmla="*/ 400968 h 256"/>
              <a:gd name="T32" fmla="*/ 243210 w 256"/>
              <a:gd name="T33" fmla="*/ 381249 h 256"/>
              <a:gd name="T34" fmla="*/ 243210 w 256"/>
              <a:gd name="T35" fmla="*/ 420688 h 256"/>
              <a:gd name="T36" fmla="*/ 177477 w 256"/>
              <a:gd name="T37" fmla="*/ 39440 h 256"/>
              <a:gd name="T38" fmla="*/ 177477 w 256"/>
              <a:gd name="T39" fmla="*/ 0 h 256"/>
              <a:gd name="T40" fmla="*/ 262929 w 256"/>
              <a:gd name="T41" fmla="*/ 19720 h 256"/>
              <a:gd name="T42" fmla="*/ 98599 w 256"/>
              <a:gd name="T43" fmla="*/ 420688 h 256"/>
              <a:gd name="T44" fmla="*/ 0 w 256"/>
              <a:gd name="T45" fmla="*/ 400968 h 256"/>
              <a:gd name="T46" fmla="*/ 19720 w 256"/>
              <a:gd name="T47" fmla="*/ 302370 h 256"/>
              <a:gd name="T48" fmla="*/ 39439 w 256"/>
              <a:gd name="T49" fmla="*/ 381249 h 256"/>
              <a:gd name="T50" fmla="*/ 118318 w 256"/>
              <a:gd name="T51" fmla="*/ 400968 h 256"/>
              <a:gd name="T52" fmla="*/ 39439 w 256"/>
              <a:gd name="T53" fmla="*/ 177478 h 256"/>
              <a:gd name="T54" fmla="*/ 19720 w 256"/>
              <a:gd name="T55" fmla="*/ 262930 h 256"/>
              <a:gd name="T56" fmla="*/ 0 w 256"/>
              <a:gd name="T57" fmla="*/ 177478 h 256"/>
              <a:gd name="T58" fmla="*/ 39439 w 256"/>
              <a:gd name="T59" fmla="*/ 177478 h 256"/>
              <a:gd name="T60" fmla="*/ 98599 w 256"/>
              <a:gd name="T61" fmla="*/ 39440 h 256"/>
              <a:gd name="T62" fmla="*/ 39439 w 256"/>
              <a:gd name="T63" fmla="*/ 98599 h 256"/>
              <a:gd name="T64" fmla="*/ 0 w 256"/>
              <a:gd name="T65" fmla="*/ 98599 h 256"/>
              <a:gd name="T66" fmla="*/ 0 w 256"/>
              <a:gd name="T67" fmla="*/ 19720 h 256"/>
              <a:gd name="T68" fmla="*/ 98599 w 256"/>
              <a:gd name="T69" fmla="*/ 0 h 256"/>
              <a:gd name="T70" fmla="*/ 98599 w 256"/>
              <a:gd name="T71" fmla="*/ 39440 h 25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56" h="256">
                <a:moveTo>
                  <a:pt x="244" y="256"/>
                </a:moveTo>
                <a:cubicBezTo>
                  <a:pt x="196" y="256"/>
                  <a:pt x="196" y="256"/>
                  <a:pt x="196" y="256"/>
                </a:cubicBezTo>
                <a:cubicBezTo>
                  <a:pt x="189" y="256"/>
                  <a:pt x="184" y="251"/>
                  <a:pt x="184" y="244"/>
                </a:cubicBezTo>
                <a:cubicBezTo>
                  <a:pt x="184" y="237"/>
                  <a:pt x="189" y="232"/>
                  <a:pt x="196" y="232"/>
                </a:cubicBezTo>
                <a:cubicBezTo>
                  <a:pt x="232" y="232"/>
                  <a:pt x="232" y="232"/>
                  <a:pt x="232" y="232"/>
                </a:cubicBezTo>
                <a:cubicBezTo>
                  <a:pt x="232" y="196"/>
                  <a:pt x="232" y="196"/>
                  <a:pt x="232" y="196"/>
                </a:cubicBezTo>
                <a:cubicBezTo>
                  <a:pt x="232" y="196"/>
                  <a:pt x="232" y="196"/>
                  <a:pt x="232" y="196"/>
                </a:cubicBezTo>
                <a:cubicBezTo>
                  <a:pt x="232" y="189"/>
                  <a:pt x="237" y="184"/>
                  <a:pt x="244" y="184"/>
                </a:cubicBezTo>
                <a:cubicBezTo>
                  <a:pt x="251" y="184"/>
                  <a:pt x="256" y="189"/>
                  <a:pt x="256" y="196"/>
                </a:cubicBezTo>
                <a:cubicBezTo>
                  <a:pt x="256" y="244"/>
                  <a:pt x="256" y="244"/>
                  <a:pt x="256" y="244"/>
                </a:cubicBezTo>
                <a:cubicBezTo>
                  <a:pt x="256" y="251"/>
                  <a:pt x="251" y="256"/>
                  <a:pt x="244" y="256"/>
                </a:cubicBezTo>
                <a:moveTo>
                  <a:pt x="244" y="96"/>
                </a:moveTo>
                <a:cubicBezTo>
                  <a:pt x="251" y="96"/>
                  <a:pt x="256" y="101"/>
                  <a:pt x="256" y="108"/>
                </a:cubicBezTo>
                <a:cubicBezTo>
                  <a:pt x="256" y="148"/>
                  <a:pt x="256" y="148"/>
                  <a:pt x="256" y="148"/>
                </a:cubicBezTo>
                <a:cubicBezTo>
                  <a:pt x="256" y="155"/>
                  <a:pt x="251" y="160"/>
                  <a:pt x="244" y="160"/>
                </a:cubicBezTo>
                <a:cubicBezTo>
                  <a:pt x="237" y="160"/>
                  <a:pt x="232" y="155"/>
                  <a:pt x="232" y="148"/>
                </a:cubicBezTo>
                <a:cubicBezTo>
                  <a:pt x="232" y="108"/>
                  <a:pt x="232" y="108"/>
                  <a:pt x="232" y="108"/>
                </a:cubicBezTo>
                <a:cubicBezTo>
                  <a:pt x="232" y="101"/>
                  <a:pt x="237" y="96"/>
                  <a:pt x="244" y="96"/>
                </a:cubicBezTo>
                <a:moveTo>
                  <a:pt x="244" y="72"/>
                </a:moveTo>
                <a:cubicBezTo>
                  <a:pt x="237" y="72"/>
                  <a:pt x="232" y="67"/>
                  <a:pt x="232" y="60"/>
                </a:cubicBezTo>
                <a:cubicBezTo>
                  <a:pt x="232" y="60"/>
                  <a:pt x="232" y="60"/>
                  <a:pt x="232" y="60"/>
                </a:cubicBezTo>
                <a:cubicBezTo>
                  <a:pt x="232" y="24"/>
                  <a:pt x="232" y="24"/>
                  <a:pt x="232" y="24"/>
                </a:cubicBezTo>
                <a:cubicBezTo>
                  <a:pt x="196" y="24"/>
                  <a:pt x="196" y="24"/>
                  <a:pt x="196" y="24"/>
                </a:cubicBezTo>
                <a:cubicBezTo>
                  <a:pt x="189" y="24"/>
                  <a:pt x="184" y="19"/>
                  <a:pt x="184" y="12"/>
                </a:cubicBezTo>
                <a:cubicBezTo>
                  <a:pt x="184" y="5"/>
                  <a:pt x="189" y="0"/>
                  <a:pt x="196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60"/>
                  <a:pt x="256" y="60"/>
                  <a:pt x="256" y="60"/>
                </a:cubicBezTo>
                <a:cubicBezTo>
                  <a:pt x="256" y="67"/>
                  <a:pt x="251" y="72"/>
                  <a:pt x="244" y="72"/>
                </a:cubicBezTo>
                <a:moveTo>
                  <a:pt x="148" y="256"/>
                </a:moveTo>
                <a:cubicBezTo>
                  <a:pt x="108" y="256"/>
                  <a:pt x="108" y="256"/>
                  <a:pt x="108" y="256"/>
                </a:cubicBezTo>
                <a:cubicBezTo>
                  <a:pt x="101" y="256"/>
                  <a:pt x="96" y="251"/>
                  <a:pt x="96" y="244"/>
                </a:cubicBezTo>
                <a:cubicBezTo>
                  <a:pt x="96" y="237"/>
                  <a:pt x="101" y="232"/>
                  <a:pt x="108" y="232"/>
                </a:cubicBezTo>
                <a:cubicBezTo>
                  <a:pt x="148" y="232"/>
                  <a:pt x="148" y="232"/>
                  <a:pt x="148" y="232"/>
                </a:cubicBezTo>
                <a:cubicBezTo>
                  <a:pt x="155" y="232"/>
                  <a:pt x="160" y="237"/>
                  <a:pt x="160" y="244"/>
                </a:cubicBezTo>
                <a:cubicBezTo>
                  <a:pt x="160" y="251"/>
                  <a:pt x="155" y="256"/>
                  <a:pt x="148" y="256"/>
                </a:cubicBezTo>
                <a:moveTo>
                  <a:pt x="148" y="24"/>
                </a:moveTo>
                <a:cubicBezTo>
                  <a:pt x="108" y="24"/>
                  <a:pt x="108" y="24"/>
                  <a:pt x="108" y="24"/>
                </a:cubicBezTo>
                <a:cubicBezTo>
                  <a:pt x="101" y="24"/>
                  <a:pt x="96" y="19"/>
                  <a:pt x="96" y="12"/>
                </a:cubicBezTo>
                <a:cubicBezTo>
                  <a:pt x="96" y="5"/>
                  <a:pt x="101" y="0"/>
                  <a:pt x="108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155" y="0"/>
                  <a:pt x="160" y="5"/>
                  <a:pt x="160" y="12"/>
                </a:cubicBezTo>
                <a:cubicBezTo>
                  <a:pt x="160" y="19"/>
                  <a:pt x="155" y="24"/>
                  <a:pt x="148" y="24"/>
                </a:cubicBezTo>
                <a:moveTo>
                  <a:pt x="60" y="256"/>
                </a:move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196"/>
                  <a:pt x="0" y="196"/>
                  <a:pt x="0" y="196"/>
                </a:cubicBezTo>
                <a:cubicBezTo>
                  <a:pt x="0" y="189"/>
                  <a:pt x="5" y="184"/>
                  <a:pt x="12" y="184"/>
                </a:cubicBezTo>
                <a:cubicBezTo>
                  <a:pt x="19" y="184"/>
                  <a:pt x="24" y="189"/>
                  <a:pt x="24" y="196"/>
                </a:cubicBezTo>
                <a:cubicBezTo>
                  <a:pt x="24" y="232"/>
                  <a:pt x="24" y="232"/>
                  <a:pt x="24" y="232"/>
                </a:cubicBezTo>
                <a:cubicBezTo>
                  <a:pt x="60" y="232"/>
                  <a:pt x="60" y="232"/>
                  <a:pt x="60" y="232"/>
                </a:cubicBezTo>
                <a:cubicBezTo>
                  <a:pt x="67" y="232"/>
                  <a:pt x="72" y="237"/>
                  <a:pt x="72" y="244"/>
                </a:cubicBezTo>
                <a:cubicBezTo>
                  <a:pt x="72" y="251"/>
                  <a:pt x="67" y="256"/>
                  <a:pt x="60" y="256"/>
                </a:cubicBezTo>
                <a:moveTo>
                  <a:pt x="24" y="108"/>
                </a:moveTo>
                <a:cubicBezTo>
                  <a:pt x="24" y="148"/>
                  <a:pt x="24" y="148"/>
                  <a:pt x="24" y="148"/>
                </a:cubicBezTo>
                <a:cubicBezTo>
                  <a:pt x="24" y="155"/>
                  <a:pt x="19" y="160"/>
                  <a:pt x="12" y="160"/>
                </a:cubicBezTo>
                <a:cubicBezTo>
                  <a:pt x="5" y="160"/>
                  <a:pt x="0" y="155"/>
                  <a:pt x="0" y="148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01"/>
                  <a:pt x="5" y="96"/>
                  <a:pt x="12" y="96"/>
                </a:cubicBezTo>
                <a:cubicBezTo>
                  <a:pt x="19" y="96"/>
                  <a:pt x="24" y="101"/>
                  <a:pt x="24" y="108"/>
                </a:cubicBezTo>
                <a:moveTo>
                  <a:pt x="60" y="24"/>
                </a:moveTo>
                <a:cubicBezTo>
                  <a:pt x="60" y="24"/>
                  <a:pt x="60" y="24"/>
                  <a:pt x="60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60"/>
                  <a:pt x="24" y="60"/>
                  <a:pt x="24" y="60"/>
                </a:cubicBezTo>
                <a:cubicBezTo>
                  <a:pt x="24" y="67"/>
                  <a:pt x="19" y="72"/>
                  <a:pt x="12" y="72"/>
                </a:cubicBezTo>
                <a:cubicBezTo>
                  <a:pt x="5" y="72"/>
                  <a:pt x="0" y="67"/>
                  <a:pt x="0" y="60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7" y="0"/>
                  <a:pt x="72" y="5"/>
                  <a:pt x="72" y="12"/>
                </a:cubicBezTo>
                <a:cubicBezTo>
                  <a:pt x="72" y="19"/>
                  <a:pt x="67" y="24"/>
                  <a:pt x="60" y="24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49" name="Freeform 51"/>
          <p:cNvSpPr>
            <a:spLocks noEditPoints="1"/>
          </p:cNvSpPr>
          <p:nvPr/>
        </p:nvSpPr>
        <p:spPr bwMode="auto">
          <a:xfrm>
            <a:off x="1854591" y="528278"/>
            <a:ext cx="522729" cy="506950"/>
          </a:xfrm>
          <a:custGeom>
            <a:avLst/>
            <a:gdLst>
              <a:gd name="T0" fmla="*/ 420687 w 256"/>
              <a:gd name="T1" fmla="*/ 388247 h 248"/>
              <a:gd name="T2" fmla="*/ 400967 w 256"/>
              <a:gd name="T3" fmla="*/ 407988 h 248"/>
              <a:gd name="T4" fmla="*/ 19720 w 256"/>
              <a:gd name="T5" fmla="*/ 407988 h 248"/>
              <a:gd name="T6" fmla="*/ 0 w 256"/>
              <a:gd name="T7" fmla="*/ 388247 h 248"/>
              <a:gd name="T8" fmla="*/ 0 w 256"/>
              <a:gd name="T9" fmla="*/ 19741 h 248"/>
              <a:gd name="T10" fmla="*/ 19720 w 256"/>
              <a:gd name="T11" fmla="*/ 0 h 248"/>
              <a:gd name="T12" fmla="*/ 39439 w 256"/>
              <a:gd name="T13" fmla="*/ 0 h 248"/>
              <a:gd name="T14" fmla="*/ 59159 w 256"/>
              <a:gd name="T15" fmla="*/ 0 h 248"/>
              <a:gd name="T16" fmla="*/ 78879 w 256"/>
              <a:gd name="T17" fmla="*/ 0 h 248"/>
              <a:gd name="T18" fmla="*/ 78879 w 256"/>
              <a:gd name="T19" fmla="*/ 19741 h 248"/>
              <a:gd name="T20" fmla="*/ 78879 w 256"/>
              <a:gd name="T21" fmla="*/ 26322 h 248"/>
              <a:gd name="T22" fmla="*/ 78879 w 256"/>
              <a:gd name="T23" fmla="*/ 98707 h 248"/>
              <a:gd name="T24" fmla="*/ 78879 w 256"/>
              <a:gd name="T25" fmla="*/ 118448 h 248"/>
              <a:gd name="T26" fmla="*/ 78879 w 256"/>
              <a:gd name="T27" fmla="*/ 157931 h 248"/>
              <a:gd name="T28" fmla="*/ 116675 w 256"/>
              <a:gd name="T29" fmla="*/ 197414 h 248"/>
              <a:gd name="T30" fmla="*/ 290866 w 256"/>
              <a:gd name="T31" fmla="*/ 197414 h 248"/>
              <a:gd name="T32" fmla="*/ 328662 w 256"/>
              <a:gd name="T33" fmla="*/ 157931 h 248"/>
              <a:gd name="T34" fmla="*/ 328662 w 256"/>
              <a:gd name="T35" fmla="*/ 118448 h 248"/>
              <a:gd name="T36" fmla="*/ 328662 w 256"/>
              <a:gd name="T37" fmla="*/ 98707 h 248"/>
              <a:gd name="T38" fmla="*/ 328662 w 256"/>
              <a:gd name="T39" fmla="*/ 39483 h 248"/>
              <a:gd name="T40" fmla="*/ 328662 w 256"/>
              <a:gd name="T41" fmla="*/ 26322 h 248"/>
              <a:gd name="T42" fmla="*/ 328662 w 256"/>
              <a:gd name="T43" fmla="*/ 19741 h 248"/>
              <a:gd name="T44" fmla="*/ 328662 w 256"/>
              <a:gd name="T45" fmla="*/ 0 h 248"/>
              <a:gd name="T46" fmla="*/ 335235 w 256"/>
              <a:gd name="T47" fmla="*/ 0 h 248"/>
              <a:gd name="T48" fmla="*/ 341808 w 256"/>
              <a:gd name="T49" fmla="*/ 0 h 248"/>
              <a:gd name="T50" fmla="*/ 354955 w 256"/>
              <a:gd name="T51" fmla="*/ 6580 h 248"/>
              <a:gd name="T52" fmla="*/ 414114 w 256"/>
              <a:gd name="T53" fmla="*/ 65805 h 248"/>
              <a:gd name="T54" fmla="*/ 420687 w 256"/>
              <a:gd name="T55" fmla="*/ 78965 h 248"/>
              <a:gd name="T56" fmla="*/ 420687 w 256"/>
              <a:gd name="T57" fmla="*/ 388247 h 248"/>
              <a:gd name="T58" fmla="*/ 308942 w 256"/>
              <a:gd name="T59" fmla="*/ 157931 h 248"/>
              <a:gd name="T60" fmla="*/ 289222 w 256"/>
              <a:gd name="T61" fmla="*/ 177672 h 248"/>
              <a:gd name="T62" fmla="*/ 262929 w 256"/>
              <a:gd name="T63" fmla="*/ 177672 h 248"/>
              <a:gd name="T64" fmla="*/ 262929 w 256"/>
              <a:gd name="T65" fmla="*/ 177672 h 248"/>
              <a:gd name="T66" fmla="*/ 144611 w 256"/>
              <a:gd name="T67" fmla="*/ 177672 h 248"/>
              <a:gd name="T68" fmla="*/ 144611 w 256"/>
              <a:gd name="T69" fmla="*/ 177672 h 248"/>
              <a:gd name="T70" fmla="*/ 118318 w 256"/>
              <a:gd name="T71" fmla="*/ 177672 h 248"/>
              <a:gd name="T72" fmla="*/ 98599 w 256"/>
              <a:gd name="T73" fmla="*/ 157931 h 248"/>
              <a:gd name="T74" fmla="*/ 98599 w 256"/>
              <a:gd name="T75" fmla="*/ 118448 h 248"/>
              <a:gd name="T76" fmla="*/ 98599 w 256"/>
              <a:gd name="T77" fmla="*/ 0 h 248"/>
              <a:gd name="T78" fmla="*/ 308942 w 256"/>
              <a:gd name="T79" fmla="*/ 0 h 248"/>
              <a:gd name="T80" fmla="*/ 308942 w 256"/>
              <a:gd name="T81" fmla="*/ 118448 h 248"/>
              <a:gd name="T82" fmla="*/ 308942 w 256"/>
              <a:gd name="T83" fmla="*/ 157931 h 248"/>
              <a:gd name="T84" fmla="*/ 269503 w 256"/>
              <a:gd name="T85" fmla="*/ 26322 h 248"/>
              <a:gd name="T86" fmla="*/ 210344 w 256"/>
              <a:gd name="T87" fmla="*/ 26322 h 248"/>
              <a:gd name="T88" fmla="*/ 210344 w 256"/>
              <a:gd name="T89" fmla="*/ 151350 h 248"/>
              <a:gd name="T90" fmla="*/ 269503 w 256"/>
              <a:gd name="T91" fmla="*/ 151350 h 248"/>
              <a:gd name="T92" fmla="*/ 269503 w 256"/>
              <a:gd name="T93" fmla="*/ 26322 h 248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256" h="248">
                <a:moveTo>
                  <a:pt x="256" y="236"/>
                </a:moveTo>
                <a:cubicBezTo>
                  <a:pt x="256" y="243"/>
                  <a:pt x="251" y="248"/>
                  <a:pt x="244" y="248"/>
                </a:cubicBezTo>
                <a:cubicBezTo>
                  <a:pt x="12" y="248"/>
                  <a:pt x="12" y="248"/>
                  <a:pt x="12" y="248"/>
                </a:cubicBezTo>
                <a:cubicBezTo>
                  <a:pt x="5" y="248"/>
                  <a:pt x="0" y="243"/>
                  <a:pt x="0" y="236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6"/>
                  <a:pt x="48" y="16"/>
                  <a:pt x="48" y="16"/>
                </a:cubicBezTo>
                <a:cubicBezTo>
                  <a:pt x="48" y="60"/>
                  <a:pt x="48" y="60"/>
                  <a:pt x="48" y="60"/>
                </a:cubicBezTo>
                <a:cubicBezTo>
                  <a:pt x="48" y="72"/>
                  <a:pt x="48" y="72"/>
                  <a:pt x="48" y="72"/>
                </a:cubicBezTo>
                <a:cubicBezTo>
                  <a:pt x="48" y="96"/>
                  <a:pt x="48" y="96"/>
                  <a:pt x="48" y="96"/>
                </a:cubicBezTo>
                <a:cubicBezTo>
                  <a:pt x="48" y="109"/>
                  <a:pt x="58" y="120"/>
                  <a:pt x="71" y="120"/>
                </a:cubicBezTo>
                <a:cubicBezTo>
                  <a:pt x="177" y="120"/>
                  <a:pt x="177" y="120"/>
                  <a:pt x="177" y="120"/>
                </a:cubicBezTo>
                <a:cubicBezTo>
                  <a:pt x="190" y="120"/>
                  <a:pt x="200" y="109"/>
                  <a:pt x="200" y="96"/>
                </a:cubicBezTo>
                <a:cubicBezTo>
                  <a:pt x="200" y="72"/>
                  <a:pt x="200" y="72"/>
                  <a:pt x="200" y="72"/>
                </a:cubicBezTo>
                <a:cubicBezTo>
                  <a:pt x="200" y="60"/>
                  <a:pt x="200" y="60"/>
                  <a:pt x="200" y="60"/>
                </a:cubicBezTo>
                <a:cubicBezTo>
                  <a:pt x="200" y="24"/>
                  <a:pt x="200" y="24"/>
                  <a:pt x="200" y="24"/>
                </a:cubicBezTo>
                <a:cubicBezTo>
                  <a:pt x="200" y="16"/>
                  <a:pt x="200" y="16"/>
                  <a:pt x="200" y="16"/>
                </a:cubicBezTo>
                <a:cubicBezTo>
                  <a:pt x="200" y="12"/>
                  <a:pt x="200" y="12"/>
                  <a:pt x="200" y="12"/>
                </a:cubicBezTo>
                <a:cubicBezTo>
                  <a:pt x="200" y="0"/>
                  <a:pt x="200" y="0"/>
                  <a:pt x="200" y="0"/>
                </a:cubicBezTo>
                <a:cubicBezTo>
                  <a:pt x="204" y="0"/>
                  <a:pt x="204" y="0"/>
                  <a:pt x="204" y="0"/>
                </a:cubicBezTo>
                <a:cubicBezTo>
                  <a:pt x="208" y="0"/>
                  <a:pt x="208" y="0"/>
                  <a:pt x="208" y="0"/>
                </a:cubicBezTo>
                <a:cubicBezTo>
                  <a:pt x="211" y="0"/>
                  <a:pt x="214" y="1"/>
                  <a:pt x="216" y="4"/>
                </a:cubicBezTo>
                <a:cubicBezTo>
                  <a:pt x="252" y="40"/>
                  <a:pt x="252" y="40"/>
                  <a:pt x="252" y="40"/>
                </a:cubicBezTo>
                <a:cubicBezTo>
                  <a:pt x="255" y="42"/>
                  <a:pt x="256" y="45"/>
                  <a:pt x="256" y="48"/>
                </a:cubicBezTo>
                <a:lnTo>
                  <a:pt x="256" y="236"/>
                </a:lnTo>
                <a:close/>
                <a:moveTo>
                  <a:pt x="188" y="96"/>
                </a:moveTo>
                <a:cubicBezTo>
                  <a:pt x="188" y="103"/>
                  <a:pt x="183" y="108"/>
                  <a:pt x="176" y="108"/>
                </a:cubicBezTo>
                <a:cubicBezTo>
                  <a:pt x="160" y="108"/>
                  <a:pt x="160" y="108"/>
                  <a:pt x="160" y="108"/>
                </a:cubicBezTo>
                <a:cubicBezTo>
                  <a:pt x="160" y="108"/>
                  <a:pt x="160" y="108"/>
                  <a:pt x="160" y="108"/>
                </a:cubicBezTo>
                <a:cubicBezTo>
                  <a:pt x="88" y="108"/>
                  <a:pt x="88" y="108"/>
                  <a:pt x="88" y="108"/>
                </a:cubicBezTo>
                <a:cubicBezTo>
                  <a:pt x="88" y="108"/>
                  <a:pt x="88" y="108"/>
                  <a:pt x="88" y="108"/>
                </a:cubicBezTo>
                <a:cubicBezTo>
                  <a:pt x="72" y="108"/>
                  <a:pt x="72" y="108"/>
                  <a:pt x="72" y="108"/>
                </a:cubicBezTo>
                <a:cubicBezTo>
                  <a:pt x="65" y="108"/>
                  <a:pt x="60" y="103"/>
                  <a:pt x="60" y="96"/>
                </a:cubicBezTo>
                <a:cubicBezTo>
                  <a:pt x="60" y="72"/>
                  <a:pt x="60" y="72"/>
                  <a:pt x="60" y="72"/>
                </a:cubicBezTo>
                <a:cubicBezTo>
                  <a:pt x="60" y="0"/>
                  <a:pt x="60" y="0"/>
                  <a:pt x="60" y="0"/>
                </a:cubicBezTo>
                <a:cubicBezTo>
                  <a:pt x="188" y="0"/>
                  <a:pt x="188" y="0"/>
                  <a:pt x="188" y="0"/>
                </a:cubicBezTo>
                <a:cubicBezTo>
                  <a:pt x="188" y="72"/>
                  <a:pt x="188" y="72"/>
                  <a:pt x="188" y="72"/>
                </a:cubicBezTo>
                <a:lnTo>
                  <a:pt x="188" y="96"/>
                </a:lnTo>
                <a:close/>
                <a:moveTo>
                  <a:pt x="164" y="16"/>
                </a:moveTo>
                <a:cubicBezTo>
                  <a:pt x="128" y="16"/>
                  <a:pt x="128" y="16"/>
                  <a:pt x="128" y="16"/>
                </a:cubicBezTo>
                <a:cubicBezTo>
                  <a:pt x="128" y="92"/>
                  <a:pt x="128" y="92"/>
                  <a:pt x="128" y="92"/>
                </a:cubicBezTo>
                <a:cubicBezTo>
                  <a:pt x="164" y="92"/>
                  <a:pt x="164" y="92"/>
                  <a:pt x="164" y="92"/>
                </a:cubicBezTo>
                <a:lnTo>
                  <a:pt x="164" y="1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0" name="Freeform 52"/>
          <p:cNvSpPr>
            <a:spLocks noEditPoints="1"/>
          </p:cNvSpPr>
          <p:nvPr/>
        </p:nvSpPr>
        <p:spPr bwMode="auto">
          <a:xfrm>
            <a:off x="939321" y="593374"/>
            <a:ext cx="522729" cy="376759"/>
          </a:xfrm>
          <a:custGeom>
            <a:avLst/>
            <a:gdLst>
              <a:gd name="T0" fmla="*/ 400967 w 256"/>
              <a:gd name="T1" fmla="*/ 303212 h 184"/>
              <a:gd name="T2" fmla="*/ 381248 w 256"/>
              <a:gd name="T3" fmla="*/ 303212 h 184"/>
              <a:gd name="T4" fmla="*/ 376318 w 256"/>
              <a:gd name="T5" fmla="*/ 303212 h 184"/>
              <a:gd name="T6" fmla="*/ 346738 w 256"/>
              <a:gd name="T7" fmla="*/ 303212 h 184"/>
              <a:gd name="T8" fmla="*/ 313872 w 256"/>
              <a:gd name="T9" fmla="*/ 224113 h 184"/>
              <a:gd name="T10" fmla="*/ 313872 w 256"/>
              <a:gd name="T11" fmla="*/ 224113 h 184"/>
              <a:gd name="T12" fmla="*/ 295796 w 256"/>
              <a:gd name="T13" fmla="*/ 210930 h 184"/>
              <a:gd name="T14" fmla="*/ 124891 w 256"/>
              <a:gd name="T15" fmla="*/ 210930 h 184"/>
              <a:gd name="T16" fmla="*/ 106815 w 256"/>
              <a:gd name="T17" fmla="*/ 224113 h 184"/>
              <a:gd name="T18" fmla="*/ 106815 w 256"/>
              <a:gd name="T19" fmla="*/ 224113 h 184"/>
              <a:gd name="T20" fmla="*/ 73949 w 256"/>
              <a:gd name="T21" fmla="*/ 303212 h 184"/>
              <a:gd name="T22" fmla="*/ 44369 w 256"/>
              <a:gd name="T23" fmla="*/ 303212 h 184"/>
              <a:gd name="T24" fmla="*/ 39439 w 256"/>
              <a:gd name="T25" fmla="*/ 303212 h 184"/>
              <a:gd name="T26" fmla="*/ 19720 w 256"/>
              <a:gd name="T27" fmla="*/ 303212 h 184"/>
              <a:gd name="T28" fmla="*/ 0 w 256"/>
              <a:gd name="T29" fmla="*/ 283437 h 184"/>
              <a:gd name="T30" fmla="*/ 0 w 256"/>
              <a:gd name="T31" fmla="*/ 19775 h 184"/>
              <a:gd name="T32" fmla="*/ 19720 w 256"/>
              <a:gd name="T33" fmla="*/ 0 h 184"/>
              <a:gd name="T34" fmla="*/ 400967 w 256"/>
              <a:gd name="T35" fmla="*/ 0 h 184"/>
              <a:gd name="T36" fmla="*/ 420687 w 256"/>
              <a:gd name="T37" fmla="*/ 19775 h 184"/>
              <a:gd name="T38" fmla="*/ 420687 w 256"/>
              <a:gd name="T39" fmla="*/ 283437 h 184"/>
              <a:gd name="T40" fmla="*/ 400967 w 256"/>
              <a:gd name="T41" fmla="*/ 303212 h 184"/>
              <a:gd name="T42" fmla="*/ 105172 w 256"/>
              <a:gd name="T43" fmla="*/ 98873 h 184"/>
              <a:gd name="T44" fmla="*/ 78879 w 256"/>
              <a:gd name="T45" fmla="*/ 125240 h 184"/>
              <a:gd name="T46" fmla="*/ 105172 w 256"/>
              <a:gd name="T47" fmla="*/ 151606 h 184"/>
              <a:gd name="T48" fmla="*/ 131465 w 256"/>
              <a:gd name="T49" fmla="*/ 125240 h 184"/>
              <a:gd name="T50" fmla="*/ 105172 w 256"/>
              <a:gd name="T51" fmla="*/ 98873 h 184"/>
              <a:gd name="T52" fmla="*/ 262929 w 256"/>
              <a:gd name="T53" fmla="*/ 98873 h 184"/>
              <a:gd name="T54" fmla="*/ 157758 w 256"/>
              <a:gd name="T55" fmla="*/ 98873 h 184"/>
              <a:gd name="T56" fmla="*/ 157758 w 256"/>
              <a:gd name="T57" fmla="*/ 151606 h 184"/>
              <a:gd name="T58" fmla="*/ 262929 w 256"/>
              <a:gd name="T59" fmla="*/ 151606 h 184"/>
              <a:gd name="T60" fmla="*/ 262929 w 256"/>
              <a:gd name="T61" fmla="*/ 98873 h 184"/>
              <a:gd name="T62" fmla="*/ 315515 w 256"/>
              <a:gd name="T63" fmla="*/ 98873 h 184"/>
              <a:gd name="T64" fmla="*/ 289222 w 256"/>
              <a:gd name="T65" fmla="*/ 125240 h 184"/>
              <a:gd name="T66" fmla="*/ 315515 w 256"/>
              <a:gd name="T67" fmla="*/ 151606 h 184"/>
              <a:gd name="T68" fmla="*/ 341808 w 256"/>
              <a:gd name="T69" fmla="*/ 125240 h 184"/>
              <a:gd name="T70" fmla="*/ 315515 w 256"/>
              <a:gd name="T71" fmla="*/ 98873 h 184"/>
              <a:gd name="T72" fmla="*/ 119962 w 256"/>
              <a:gd name="T73" fmla="*/ 243888 h 184"/>
              <a:gd name="T74" fmla="*/ 138038 w 256"/>
              <a:gd name="T75" fmla="*/ 230705 h 184"/>
              <a:gd name="T76" fmla="*/ 282649 w 256"/>
              <a:gd name="T77" fmla="*/ 230705 h 184"/>
              <a:gd name="T78" fmla="*/ 300725 w 256"/>
              <a:gd name="T79" fmla="*/ 243888 h 184"/>
              <a:gd name="T80" fmla="*/ 300725 w 256"/>
              <a:gd name="T81" fmla="*/ 243888 h 184"/>
              <a:gd name="T82" fmla="*/ 320445 w 256"/>
              <a:gd name="T83" fmla="*/ 303212 h 184"/>
              <a:gd name="T84" fmla="*/ 282649 w 256"/>
              <a:gd name="T85" fmla="*/ 303212 h 184"/>
              <a:gd name="T86" fmla="*/ 279362 w 256"/>
              <a:gd name="T87" fmla="*/ 303212 h 184"/>
              <a:gd name="T88" fmla="*/ 139681 w 256"/>
              <a:gd name="T89" fmla="*/ 303212 h 184"/>
              <a:gd name="T90" fmla="*/ 138038 w 256"/>
              <a:gd name="T91" fmla="*/ 303212 h 184"/>
              <a:gd name="T92" fmla="*/ 98599 w 256"/>
              <a:gd name="T93" fmla="*/ 303212 h 184"/>
              <a:gd name="T94" fmla="*/ 119962 w 256"/>
              <a:gd name="T95" fmla="*/ 243888 h 184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256" h="184">
                <a:moveTo>
                  <a:pt x="244" y="184"/>
                </a:moveTo>
                <a:cubicBezTo>
                  <a:pt x="232" y="184"/>
                  <a:pt x="232" y="184"/>
                  <a:pt x="232" y="184"/>
                </a:cubicBezTo>
                <a:cubicBezTo>
                  <a:pt x="229" y="184"/>
                  <a:pt x="229" y="184"/>
                  <a:pt x="229" y="184"/>
                </a:cubicBezTo>
                <a:cubicBezTo>
                  <a:pt x="211" y="184"/>
                  <a:pt x="211" y="184"/>
                  <a:pt x="211" y="184"/>
                </a:cubicBezTo>
                <a:cubicBezTo>
                  <a:pt x="191" y="136"/>
                  <a:pt x="191" y="136"/>
                  <a:pt x="191" y="136"/>
                </a:cubicBezTo>
                <a:cubicBezTo>
                  <a:pt x="191" y="136"/>
                  <a:pt x="191" y="136"/>
                  <a:pt x="191" y="136"/>
                </a:cubicBezTo>
                <a:cubicBezTo>
                  <a:pt x="189" y="131"/>
                  <a:pt x="185" y="128"/>
                  <a:pt x="180" y="128"/>
                </a:cubicBezTo>
                <a:cubicBezTo>
                  <a:pt x="76" y="128"/>
                  <a:pt x="76" y="128"/>
                  <a:pt x="76" y="128"/>
                </a:cubicBezTo>
                <a:cubicBezTo>
                  <a:pt x="71" y="128"/>
                  <a:pt x="67" y="131"/>
                  <a:pt x="65" y="136"/>
                </a:cubicBezTo>
                <a:cubicBezTo>
                  <a:pt x="65" y="136"/>
                  <a:pt x="65" y="136"/>
                  <a:pt x="65" y="136"/>
                </a:cubicBezTo>
                <a:cubicBezTo>
                  <a:pt x="45" y="184"/>
                  <a:pt x="45" y="184"/>
                  <a:pt x="45" y="184"/>
                </a:cubicBezTo>
                <a:cubicBezTo>
                  <a:pt x="27" y="184"/>
                  <a:pt x="27" y="184"/>
                  <a:pt x="27" y="184"/>
                </a:cubicBezTo>
                <a:cubicBezTo>
                  <a:pt x="24" y="184"/>
                  <a:pt x="24" y="184"/>
                  <a:pt x="24" y="184"/>
                </a:cubicBezTo>
                <a:cubicBezTo>
                  <a:pt x="12" y="184"/>
                  <a:pt x="12" y="184"/>
                  <a:pt x="12" y="184"/>
                </a:cubicBezTo>
                <a:cubicBezTo>
                  <a:pt x="5" y="184"/>
                  <a:pt x="0" y="179"/>
                  <a:pt x="0" y="17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172"/>
                  <a:pt x="256" y="172"/>
                  <a:pt x="256" y="172"/>
                </a:cubicBezTo>
                <a:cubicBezTo>
                  <a:pt x="256" y="179"/>
                  <a:pt x="251" y="184"/>
                  <a:pt x="244" y="184"/>
                </a:cubicBezTo>
                <a:moveTo>
                  <a:pt x="64" y="60"/>
                </a:moveTo>
                <a:cubicBezTo>
                  <a:pt x="55" y="60"/>
                  <a:pt x="48" y="67"/>
                  <a:pt x="48" y="76"/>
                </a:cubicBezTo>
                <a:cubicBezTo>
                  <a:pt x="48" y="85"/>
                  <a:pt x="55" y="92"/>
                  <a:pt x="64" y="92"/>
                </a:cubicBezTo>
                <a:cubicBezTo>
                  <a:pt x="73" y="92"/>
                  <a:pt x="80" y="85"/>
                  <a:pt x="80" y="76"/>
                </a:cubicBezTo>
                <a:cubicBezTo>
                  <a:pt x="80" y="67"/>
                  <a:pt x="73" y="60"/>
                  <a:pt x="64" y="60"/>
                </a:cubicBezTo>
                <a:moveTo>
                  <a:pt x="160" y="60"/>
                </a:moveTo>
                <a:cubicBezTo>
                  <a:pt x="96" y="60"/>
                  <a:pt x="96" y="60"/>
                  <a:pt x="96" y="60"/>
                </a:cubicBezTo>
                <a:cubicBezTo>
                  <a:pt x="96" y="92"/>
                  <a:pt x="96" y="92"/>
                  <a:pt x="96" y="92"/>
                </a:cubicBezTo>
                <a:cubicBezTo>
                  <a:pt x="160" y="92"/>
                  <a:pt x="160" y="92"/>
                  <a:pt x="160" y="92"/>
                </a:cubicBezTo>
                <a:lnTo>
                  <a:pt x="160" y="60"/>
                </a:lnTo>
                <a:close/>
                <a:moveTo>
                  <a:pt x="192" y="60"/>
                </a:moveTo>
                <a:cubicBezTo>
                  <a:pt x="183" y="60"/>
                  <a:pt x="176" y="67"/>
                  <a:pt x="176" y="76"/>
                </a:cubicBezTo>
                <a:cubicBezTo>
                  <a:pt x="176" y="85"/>
                  <a:pt x="183" y="92"/>
                  <a:pt x="192" y="92"/>
                </a:cubicBezTo>
                <a:cubicBezTo>
                  <a:pt x="201" y="92"/>
                  <a:pt x="208" y="85"/>
                  <a:pt x="208" y="76"/>
                </a:cubicBezTo>
                <a:cubicBezTo>
                  <a:pt x="208" y="67"/>
                  <a:pt x="201" y="60"/>
                  <a:pt x="192" y="60"/>
                </a:cubicBezTo>
                <a:moveTo>
                  <a:pt x="73" y="148"/>
                </a:moveTo>
                <a:cubicBezTo>
                  <a:pt x="74" y="143"/>
                  <a:pt x="79" y="140"/>
                  <a:pt x="84" y="140"/>
                </a:cubicBezTo>
                <a:cubicBezTo>
                  <a:pt x="172" y="140"/>
                  <a:pt x="172" y="140"/>
                  <a:pt x="172" y="140"/>
                </a:cubicBezTo>
                <a:cubicBezTo>
                  <a:pt x="177" y="140"/>
                  <a:pt x="182" y="143"/>
                  <a:pt x="183" y="148"/>
                </a:cubicBezTo>
                <a:cubicBezTo>
                  <a:pt x="183" y="148"/>
                  <a:pt x="183" y="148"/>
                  <a:pt x="183" y="148"/>
                </a:cubicBezTo>
                <a:cubicBezTo>
                  <a:pt x="195" y="184"/>
                  <a:pt x="195" y="184"/>
                  <a:pt x="195" y="184"/>
                </a:cubicBezTo>
                <a:cubicBezTo>
                  <a:pt x="172" y="184"/>
                  <a:pt x="172" y="184"/>
                  <a:pt x="172" y="184"/>
                </a:cubicBezTo>
                <a:cubicBezTo>
                  <a:pt x="170" y="184"/>
                  <a:pt x="170" y="184"/>
                  <a:pt x="170" y="184"/>
                </a:cubicBezTo>
                <a:cubicBezTo>
                  <a:pt x="85" y="184"/>
                  <a:pt x="85" y="184"/>
                  <a:pt x="85" y="184"/>
                </a:cubicBezTo>
                <a:cubicBezTo>
                  <a:pt x="84" y="184"/>
                  <a:pt x="84" y="184"/>
                  <a:pt x="84" y="184"/>
                </a:cubicBezTo>
                <a:cubicBezTo>
                  <a:pt x="60" y="184"/>
                  <a:pt x="60" y="184"/>
                  <a:pt x="60" y="184"/>
                </a:cubicBezTo>
                <a:cubicBezTo>
                  <a:pt x="73" y="148"/>
                  <a:pt x="73" y="148"/>
                  <a:pt x="73" y="14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1051756" y="4199675"/>
            <a:ext cx="613468" cy="609523"/>
            <a:chOff x="469900" y="379413"/>
            <a:chExt cx="493713" cy="490538"/>
          </a:xfrm>
          <a:solidFill>
            <a:schemeClr val="tx2"/>
          </a:solidFill>
        </p:grpSpPr>
        <p:sp>
          <p:nvSpPr>
            <p:cNvPr id="155" name="Freeform 5"/>
            <p:cNvSpPr/>
            <p:nvPr/>
          </p:nvSpPr>
          <p:spPr bwMode="auto">
            <a:xfrm>
              <a:off x="495300" y="496888"/>
              <a:ext cx="468313" cy="142875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164" y="0"/>
                </a:cxn>
                <a:cxn ang="0">
                  <a:pos x="164" y="25"/>
                </a:cxn>
                <a:cxn ang="0">
                  <a:pos x="34" y="25"/>
                </a:cxn>
                <a:cxn ang="0">
                  <a:pos x="28" y="27"/>
                </a:cxn>
                <a:cxn ang="0">
                  <a:pos x="26" y="33"/>
                </a:cxn>
                <a:cxn ang="0">
                  <a:pos x="26" y="50"/>
                </a:cxn>
                <a:cxn ang="0">
                  <a:pos x="0" y="50"/>
                </a:cxn>
                <a:cxn ang="0">
                  <a:pos x="0" y="33"/>
                </a:cxn>
                <a:cxn ang="0">
                  <a:pos x="10" y="9"/>
                </a:cxn>
                <a:cxn ang="0">
                  <a:pos x="34" y="0"/>
                </a:cxn>
              </a:cxnLst>
              <a:rect l="0" t="0" r="r" b="b"/>
              <a:pathLst>
                <a:path w="164" h="50">
                  <a:moveTo>
                    <a:pt x="34" y="0"/>
                  </a:moveTo>
                  <a:cubicBezTo>
                    <a:pt x="164" y="0"/>
                    <a:pt x="164" y="0"/>
                    <a:pt x="164" y="0"/>
                  </a:cubicBezTo>
                  <a:cubicBezTo>
                    <a:pt x="164" y="25"/>
                    <a:pt x="164" y="25"/>
                    <a:pt x="164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1" y="25"/>
                    <a:pt x="29" y="26"/>
                    <a:pt x="28" y="27"/>
                  </a:cubicBezTo>
                  <a:cubicBezTo>
                    <a:pt x="27" y="29"/>
                    <a:pt x="26" y="31"/>
                    <a:pt x="26" y="33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24"/>
                    <a:pt x="4" y="15"/>
                    <a:pt x="10" y="9"/>
                  </a:cubicBezTo>
                  <a:cubicBezTo>
                    <a:pt x="16" y="3"/>
                    <a:pt x="24" y="0"/>
                    <a:pt x="34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56" name="Freeform 6"/>
            <p:cNvSpPr/>
            <p:nvPr/>
          </p:nvSpPr>
          <p:spPr bwMode="auto">
            <a:xfrm>
              <a:off x="469900" y="649288"/>
              <a:ext cx="125413" cy="42863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4"/>
                </a:cxn>
                <a:cxn ang="0">
                  <a:pos x="4" y="8"/>
                </a:cxn>
                <a:cxn ang="0">
                  <a:pos x="9" y="8"/>
                </a:cxn>
                <a:cxn ang="0">
                  <a:pos x="9" y="8"/>
                </a:cxn>
                <a:cxn ang="0">
                  <a:pos x="16" y="15"/>
                </a:cxn>
                <a:cxn ang="0">
                  <a:pos x="28" y="15"/>
                </a:cxn>
                <a:cxn ang="0">
                  <a:pos x="35" y="8"/>
                </a:cxn>
                <a:cxn ang="0">
                  <a:pos x="35" y="8"/>
                </a:cxn>
                <a:cxn ang="0">
                  <a:pos x="40" y="8"/>
                </a:cxn>
                <a:cxn ang="0">
                  <a:pos x="44" y="4"/>
                </a:cxn>
                <a:cxn ang="0">
                  <a:pos x="40" y="0"/>
                </a:cxn>
                <a:cxn ang="0">
                  <a:pos x="4" y="0"/>
                </a:cxn>
              </a:cxnLst>
              <a:rect l="0" t="0" r="r" b="b"/>
              <a:pathLst>
                <a:path w="44" h="15">
                  <a:moveTo>
                    <a:pt x="4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2"/>
                    <a:pt x="12" y="15"/>
                    <a:pt x="1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2" y="15"/>
                    <a:pt x="35" y="12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2" y="8"/>
                    <a:pt x="44" y="6"/>
                    <a:pt x="44" y="4"/>
                  </a:cubicBezTo>
                  <a:cubicBezTo>
                    <a:pt x="44" y="1"/>
                    <a:pt x="42" y="0"/>
                    <a:pt x="40" y="0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57" name="Freeform 7"/>
            <p:cNvSpPr/>
            <p:nvPr/>
          </p:nvSpPr>
          <p:spPr bwMode="auto">
            <a:xfrm>
              <a:off x="469900" y="700088"/>
              <a:ext cx="125413" cy="169863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44" y="39"/>
                </a:cxn>
                <a:cxn ang="0">
                  <a:pos x="22" y="59"/>
                </a:cxn>
                <a:cxn ang="0">
                  <a:pos x="0" y="39"/>
                </a:cxn>
                <a:cxn ang="0">
                  <a:pos x="22" y="0"/>
                </a:cxn>
              </a:cxnLst>
              <a:rect l="0" t="0" r="r" b="b"/>
              <a:pathLst>
                <a:path w="44" h="59">
                  <a:moveTo>
                    <a:pt x="22" y="0"/>
                  </a:moveTo>
                  <a:cubicBezTo>
                    <a:pt x="27" y="19"/>
                    <a:pt x="44" y="29"/>
                    <a:pt x="44" y="39"/>
                  </a:cubicBezTo>
                  <a:cubicBezTo>
                    <a:pt x="44" y="49"/>
                    <a:pt x="38" y="59"/>
                    <a:pt x="22" y="59"/>
                  </a:cubicBezTo>
                  <a:cubicBezTo>
                    <a:pt x="6" y="59"/>
                    <a:pt x="0" y="49"/>
                    <a:pt x="0" y="39"/>
                  </a:cubicBezTo>
                  <a:cubicBezTo>
                    <a:pt x="0" y="29"/>
                    <a:pt x="17" y="19"/>
                    <a:pt x="22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58" name="Freeform 8"/>
            <p:cNvSpPr/>
            <p:nvPr/>
          </p:nvSpPr>
          <p:spPr bwMode="auto">
            <a:xfrm>
              <a:off x="590550" y="379413"/>
              <a:ext cx="284163" cy="131763"/>
            </a:xfrm>
            <a:custGeom>
              <a:avLst/>
              <a:gdLst/>
              <a:ahLst/>
              <a:cxnLst>
                <a:cxn ang="0">
                  <a:pos x="61" y="8"/>
                </a:cxn>
                <a:cxn ang="0">
                  <a:pos x="100" y="12"/>
                </a:cxn>
                <a:cxn ang="0">
                  <a:pos x="61" y="15"/>
                </a:cxn>
                <a:cxn ang="0">
                  <a:pos x="56" y="21"/>
                </a:cxn>
                <a:cxn ang="0">
                  <a:pos x="56" y="46"/>
                </a:cxn>
                <a:cxn ang="0">
                  <a:pos x="44" y="46"/>
                </a:cxn>
                <a:cxn ang="0">
                  <a:pos x="44" y="21"/>
                </a:cxn>
                <a:cxn ang="0">
                  <a:pos x="39" y="15"/>
                </a:cxn>
                <a:cxn ang="0">
                  <a:pos x="0" y="12"/>
                </a:cxn>
                <a:cxn ang="0">
                  <a:pos x="39" y="8"/>
                </a:cxn>
                <a:cxn ang="0">
                  <a:pos x="50" y="0"/>
                </a:cxn>
                <a:cxn ang="0">
                  <a:pos x="61" y="8"/>
                </a:cxn>
              </a:cxnLst>
              <a:rect l="0" t="0" r="r" b="b"/>
              <a:pathLst>
                <a:path w="100" h="46">
                  <a:moveTo>
                    <a:pt x="61" y="8"/>
                  </a:moveTo>
                  <a:cubicBezTo>
                    <a:pt x="85" y="2"/>
                    <a:pt x="100" y="3"/>
                    <a:pt x="100" y="12"/>
                  </a:cubicBezTo>
                  <a:cubicBezTo>
                    <a:pt x="100" y="21"/>
                    <a:pt x="85" y="22"/>
                    <a:pt x="61" y="15"/>
                  </a:cubicBezTo>
                  <a:cubicBezTo>
                    <a:pt x="60" y="18"/>
                    <a:pt x="58" y="20"/>
                    <a:pt x="56" y="21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1" y="20"/>
                    <a:pt x="40" y="18"/>
                    <a:pt x="39" y="15"/>
                  </a:cubicBezTo>
                  <a:cubicBezTo>
                    <a:pt x="15" y="22"/>
                    <a:pt x="0" y="21"/>
                    <a:pt x="0" y="12"/>
                  </a:cubicBezTo>
                  <a:cubicBezTo>
                    <a:pt x="0" y="3"/>
                    <a:pt x="15" y="2"/>
                    <a:pt x="39" y="8"/>
                  </a:cubicBezTo>
                  <a:cubicBezTo>
                    <a:pt x="40" y="4"/>
                    <a:pt x="45" y="0"/>
                    <a:pt x="50" y="0"/>
                  </a:cubicBezTo>
                  <a:cubicBezTo>
                    <a:pt x="55" y="0"/>
                    <a:pt x="59" y="4"/>
                    <a:pt x="61" y="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59" name="Freeform 9"/>
            <p:cNvSpPr/>
            <p:nvPr/>
          </p:nvSpPr>
          <p:spPr bwMode="auto">
            <a:xfrm>
              <a:off x="484188" y="760413"/>
              <a:ext cx="34925" cy="92075"/>
            </a:xfrm>
            <a:custGeom>
              <a:avLst/>
              <a:gdLst/>
              <a:ahLst/>
              <a:cxnLst>
                <a:cxn ang="0">
                  <a:pos x="11" y="32"/>
                </a:cxn>
                <a:cxn ang="0">
                  <a:pos x="0" y="18"/>
                </a:cxn>
                <a:cxn ang="0">
                  <a:pos x="12" y="0"/>
                </a:cxn>
                <a:cxn ang="0">
                  <a:pos x="3" y="19"/>
                </a:cxn>
                <a:cxn ang="0">
                  <a:pos x="11" y="32"/>
                </a:cxn>
              </a:cxnLst>
              <a:rect l="0" t="0" r="r" b="b"/>
              <a:pathLst>
                <a:path w="12" h="32">
                  <a:moveTo>
                    <a:pt x="11" y="32"/>
                  </a:moveTo>
                  <a:cubicBezTo>
                    <a:pt x="3" y="30"/>
                    <a:pt x="0" y="24"/>
                    <a:pt x="0" y="18"/>
                  </a:cubicBezTo>
                  <a:cubicBezTo>
                    <a:pt x="0" y="13"/>
                    <a:pt x="7" y="8"/>
                    <a:pt x="12" y="0"/>
                  </a:cubicBezTo>
                  <a:cubicBezTo>
                    <a:pt x="7" y="7"/>
                    <a:pt x="2" y="13"/>
                    <a:pt x="3" y="19"/>
                  </a:cubicBezTo>
                  <a:cubicBezTo>
                    <a:pt x="4" y="24"/>
                    <a:pt x="7" y="29"/>
                    <a:pt x="11" y="3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sp>
        <p:nvSpPr>
          <p:cNvPr id="52" name="Freeform 10"/>
          <p:cNvSpPr>
            <a:spLocks noEditPoints="1"/>
          </p:cNvSpPr>
          <p:nvPr/>
        </p:nvSpPr>
        <p:spPr bwMode="auto">
          <a:xfrm>
            <a:off x="2075518" y="4092703"/>
            <a:ext cx="775217" cy="680534"/>
          </a:xfrm>
          <a:custGeom>
            <a:avLst/>
            <a:gdLst>
              <a:gd name="T0" fmla="*/ 0 w 219"/>
              <a:gd name="T1" fmla="*/ 415783 h 191"/>
              <a:gd name="T2" fmla="*/ 136742 w 219"/>
              <a:gd name="T3" fmla="*/ 547687 h 191"/>
              <a:gd name="T4" fmla="*/ 413076 w 219"/>
              <a:gd name="T5" fmla="*/ 547687 h 191"/>
              <a:gd name="T6" fmla="*/ 618189 w 219"/>
              <a:gd name="T7" fmla="*/ 418651 h 191"/>
              <a:gd name="T8" fmla="*/ 618189 w 219"/>
              <a:gd name="T9" fmla="*/ 415783 h 191"/>
              <a:gd name="T10" fmla="*/ 0 w 219"/>
              <a:gd name="T11" fmla="*/ 415783 h 191"/>
              <a:gd name="T12" fmla="*/ 319065 w 219"/>
              <a:gd name="T13" fmla="*/ 0 h 191"/>
              <a:gd name="T14" fmla="*/ 321914 w 219"/>
              <a:gd name="T15" fmla="*/ 387109 h 191"/>
              <a:gd name="T16" fmla="*/ 59825 w 219"/>
              <a:gd name="T17" fmla="*/ 387109 h 191"/>
              <a:gd name="T18" fmla="*/ 319065 w 219"/>
              <a:gd name="T19" fmla="*/ 0 h 191"/>
              <a:gd name="T20" fmla="*/ 353251 w 219"/>
              <a:gd name="T21" fmla="*/ 80289 h 191"/>
              <a:gd name="T22" fmla="*/ 353251 w 219"/>
              <a:gd name="T23" fmla="*/ 387109 h 191"/>
              <a:gd name="T24" fmla="*/ 507086 w 219"/>
              <a:gd name="T25" fmla="*/ 387109 h 191"/>
              <a:gd name="T26" fmla="*/ 353251 w 219"/>
              <a:gd name="T27" fmla="*/ 80289 h 19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219" h="191">
                <a:moveTo>
                  <a:pt x="0" y="145"/>
                </a:moveTo>
                <a:cubicBezTo>
                  <a:pt x="0" y="145"/>
                  <a:pt x="13" y="191"/>
                  <a:pt x="48" y="191"/>
                </a:cubicBezTo>
                <a:cubicBezTo>
                  <a:pt x="83" y="191"/>
                  <a:pt x="101" y="191"/>
                  <a:pt x="145" y="191"/>
                </a:cubicBezTo>
                <a:cubicBezTo>
                  <a:pt x="188" y="191"/>
                  <a:pt x="216" y="150"/>
                  <a:pt x="217" y="146"/>
                </a:cubicBezTo>
                <a:cubicBezTo>
                  <a:pt x="219" y="141"/>
                  <a:pt x="217" y="145"/>
                  <a:pt x="217" y="145"/>
                </a:cubicBezTo>
                <a:cubicBezTo>
                  <a:pt x="0" y="145"/>
                  <a:pt x="0" y="145"/>
                  <a:pt x="0" y="145"/>
                </a:cubicBezTo>
                <a:close/>
                <a:moveTo>
                  <a:pt x="112" y="0"/>
                </a:moveTo>
                <a:cubicBezTo>
                  <a:pt x="113" y="135"/>
                  <a:pt x="113" y="135"/>
                  <a:pt x="113" y="135"/>
                </a:cubicBezTo>
                <a:cubicBezTo>
                  <a:pt x="21" y="135"/>
                  <a:pt x="21" y="135"/>
                  <a:pt x="21" y="135"/>
                </a:cubicBezTo>
                <a:cubicBezTo>
                  <a:pt x="69" y="108"/>
                  <a:pt x="95" y="59"/>
                  <a:pt x="112" y="0"/>
                </a:cubicBezTo>
                <a:close/>
                <a:moveTo>
                  <a:pt x="124" y="28"/>
                </a:moveTo>
                <a:cubicBezTo>
                  <a:pt x="124" y="135"/>
                  <a:pt x="124" y="135"/>
                  <a:pt x="124" y="135"/>
                </a:cubicBezTo>
                <a:cubicBezTo>
                  <a:pt x="178" y="135"/>
                  <a:pt x="178" y="135"/>
                  <a:pt x="178" y="135"/>
                </a:cubicBezTo>
                <a:cubicBezTo>
                  <a:pt x="149" y="114"/>
                  <a:pt x="134" y="74"/>
                  <a:pt x="124" y="2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sp>
        <p:nvSpPr>
          <p:cNvPr id="53" name="Freeform 11"/>
          <p:cNvSpPr>
            <a:spLocks noEditPoints="1"/>
          </p:cNvSpPr>
          <p:nvPr/>
        </p:nvSpPr>
        <p:spPr bwMode="auto">
          <a:xfrm>
            <a:off x="3144648" y="5173668"/>
            <a:ext cx="528647" cy="779162"/>
          </a:xfrm>
          <a:custGeom>
            <a:avLst/>
            <a:gdLst>
              <a:gd name="T0" fmla="*/ 425450 w 149"/>
              <a:gd name="T1" fmla="*/ 143165 h 219"/>
              <a:gd name="T2" fmla="*/ 177033 w 149"/>
              <a:gd name="T3" fmla="*/ 40086 h 219"/>
              <a:gd name="T4" fmla="*/ 208442 w 149"/>
              <a:gd name="T5" fmla="*/ 71582 h 219"/>
              <a:gd name="T6" fmla="*/ 382619 w 149"/>
              <a:gd name="T7" fmla="*/ 143165 h 219"/>
              <a:gd name="T8" fmla="*/ 279826 w 149"/>
              <a:gd name="T9" fmla="*/ 303509 h 219"/>
              <a:gd name="T10" fmla="*/ 197020 w 149"/>
              <a:gd name="T11" fmla="*/ 303509 h 219"/>
              <a:gd name="T12" fmla="*/ 114215 w 149"/>
              <a:gd name="T13" fmla="*/ 303509 h 219"/>
              <a:gd name="T14" fmla="*/ 31409 w 149"/>
              <a:gd name="T15" fmla="*/ 303509 h 219"/>
              <a:gd name="T16" fmla="*/ 279826 w 149"/>
              <a:gd name="T17" fmla="*/ 349322 h 219"/>
              <a:gd name="T18" fmla="*/ 222719 w 149"/>
              <a:gd name="T19" fmla="*/ 343596 h 219"/>
              <a:gd name="T20" fmla="*/ 139913 w 149"/>
              <a:gd name="T21" fmla="*/ 343596 h 219"/>
              <a:gd name="T22" fmla="*/ 57107 w 149"/>
              <a:gd name="T23" fmla="*/ 343596 h 219"/>
              <a:gd name="T24" fmla="*/ 31409 w 149"/>
              <a:gd name="T25" fmla="*/ 326416 h 219"/>
              <a:gd name="T26" fmla="*/ 114215 w 149"/>
              <a:gd name="T27" fmla="*/ 326416 h 219"/>
              <a:gd name="T28" fmla="*/ 197020 w 149"/>
              <a:gd name="T29" fmla="*/ 326416 h 219"/>
              <a:gd name="T30" fmla="*/ 279826 w 149"/>
              <a:gd name="T31" fmla="*/ 326416 h 219"/>
              <a:gd name="T32" fmla="*/ 48541 w 149"/>
              <a:gd name="T33" fmla="*/ 429495 h 219"/>
              <a:gd name="T34" fmla="*/ 42831 w 149"/>
              <a:gd name="T35" fmla="*/ 449538 h 219"/>
              <a:gd name="T36" fmla="*/ 14277 w 149"/>
              <a:gd name="T37" fmla="*/ 472444 h 219"/>
              <a:gd name="T38" fmla="*/ 14277 w 149"/>
              <a:gd name="T39" fmla="*/ 472444 h 219"/>
              <a:gd name="T40" fmla="*/ 2855 w 149"/>
              <a:gd name="T41" fmla="*/ 515393 h 219"/>
              <a:gd name="T42" fmla="*/ 262694 w 149"/>
              <a:gd name="T43" fmla="*/ 429495 h 219"/>
              <a:gd name="T44" fmla="*/ 294103 w 149"/>
              <a:gd name="T45" fmla="*/ 449538 h 219"/>
              <a:gd name="T46" fmla="*/ 296958 w 149"/>
              <a:gd name="T47" fmla="*/ 472444 h 219"/>
              <a:gd name="T48" fmla="*/ 296958 w 149"/>
              <a:gd name="T49" fmla="*/ 472444 h 219"/>
              <a:gd name="T50" fmla="*/ 288392 w 149"/>
              <a:gd name="T51" fmla="*/ 515393 h 219"/>
              <a:gd name="T52" fmla="*/ 102793 w 149"/>
              <a:gd name="T53" fmla="*/ 423768 h 219"/>
              <a:gd name="T54" fmla="*/ 108504 w 149"/>
              <a:gd name="T55" fmla="*/ 440948 h 219"/>
              <a:gd name="T56" fmla="*/ 85661 w 149"/>
              <a:gd name="T57" fmla="*/ 463854 h 219"/>
              <a:gd name="T58" fmla="*/ 85661 w 149"/>
              <a:gd name="T59" fmla="*/ 463854 h 219"/>
              <a:gd name="T60" fmla="*/ 74240 w 149"/>
              <a:gd name="T61" fmla="*/ 512530 h 219"/>
              <a:gd name="T62" fmla="*/ 157045 w 149"/>
              <a:gd name="T63" fmla="*/ 423768 h 219"/>
              <a:gd name="T64" fmla="*/ 168467 w 149"/>
              <a:gd name="T65" fmla="*/ 440948 h 219"/>
              <a:gd name="T66" fmla="*/ 157045 w 149"/>
              <a:gd name="T67" fmla="*/ 463854 h 219"/>
              <a:gd name="T68" fmla="*/ 157045 w 149"/>
              <a:gd name="T69" fmla="*/ 463854 h 219"/>
              <a:gd name="T70" fmla="*/ 145624 w 149"/>
              <a:gd name="T71" fmla="*/ 512530 h 219"/>
              <a:gd name="T72" fmla="*/ 208442 w 149"/>
              <a:gd name="T73" fmla="*/ 423768 h 219"/>
              <a:gd name="T74" fmla="*/ 231285 w 149"/>
              <a:gd name="T75" fmla="*/ 440948 h 219"/>
              <a:gd name="T76" fmla="*/ 225574 w 149"/>
              <a:gd name="T77" fmla="*/ 463854 h 219"/>
              <a:gd name="T78" fmla="*/ 225574 w 149"/>
              <a:gd name="T79" fmla="*/ 463854 h 219"/>
              <a:gd name="T80" fmla="*/ 217008 w 149"/>
              <a:gd name="T81" fmla="*/ 512530 h 219"/>
              <a:gd name="T82" fmla="*/ 294103 w 149"/>
              <a:gd name="T83" fmla="*/ 558343 h 219"/>
              <a:gd name="T84" fmla="*/ 234140 w 149"/>
              <a:gd name="T85" fmla="*/ 546890 h 219"/>
              <a:gd name="T86" fmla="*/ 157045 w 149"/>
              <a:gd name="T87" fmla="*/ 535437 h 219"/>
              <a:gd name="T88" fmla="*/ 157045 w 149"/>
              <a:gd name="T89" fmla="*/ 535437 h 219"/>
              <a:gd name="T90" fmla="*/ 77095 w 149"/>
              <a:gd name="T91" fmla="*/ 546890 h 219"/>
              <a:gd name="T92" fmla="*/ 242706 w 149"/>
              <a:gd name="T93" fmla="*/ 389408 h 219"/>
              <a:gd name="T94" fmla="*/ 19988 w 149"/>
              <a:gd name="T95" fmla="*/ 546890 h 219"/>
              <a:gd name="T96" fmla="*/ 68529 w 149"/>
              <a:gd name="T97" fmla="*/ 355049 h 219"/>
              <a:gd name="T98" fmla="*/ 68529 w 149"/>
              <a:gd name="T99" fmla="*/ 355049 h 219"/>
              <a:gd name="T100" fmla="*/ 94227 w 149"/>
              <a:gd name="T101" fmla="*/ 372229 h 219"/>
              <a:gd name="T102" fmla="*/ 157045 w 149"/>
              <a:gd name="T103" fmla="*/ 389408 h 219"/>
              <a:gd name="T104" fmla="*/ 217008 w 149"/>
              <a:gd name="T105" fmla="*/ 372229 h 219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149" h="219">
                <a:moveTo>
                  <a:pt x="134" y="211"/>
                </a:moveTo>
                <a:cubicBezTo>
                  <a:pt x="134" y="215"/>
                  <a:pt x="137" y="219"/>
                  <a:pt x="141" y="219"/>
                </a:cubicBezTo>
                <a:cubicBezTo>
                  <a:pt x="145" y="219"/>
                  <a:pt x="149" y="215"/>
                  <a:pt x="149" y="211"/>
                </a:cubicBezTo>
                <a:cubicBezTo>
                  <a:pt x="149" y="50"/>
                  <a:pt x="149" y="50"/>
                  <a:pt x="149" y="50"/>
                </a:cubicBezTo>
                <a:cubicBezTo>
                  <a:pt x="149" y="36"/>
                  <a:pt x="143" y="24"/>
                  <a:pt x="134" y="14"/>
                </a:cubicBezTo>
                <a:cubicBezTo>
                  <a:pt x="125" y="5"/>
                  <a:pt x="112" y="0"/>
                  <a:pt x="98" y="0"/>
                </a:cubicBezTo>
                <a:cubicBezTo>
                  <a:pt x="98" y="0"/>
                  <a:pt x="98" y="0"/>
                  <a:pt x="98" y="0"/>
                </a:cubicBezTo>
                <a:cubicBezTo>
                  <a:pt x="84" y="0"/>
                  <a:pt x="71" y="5"/>
                  <a:pt x="62" y="14"/>
                </a:cubicBezTo>
                <a:cubicBezTo>
                  <a:pt x="53" y="24"/>
                  <a:pt x="47" y="36"/>
                  <a:pt x="47" y="50"/>
                </a:cubicBezTo>
                <a:cubicBezTo>
                  <a:pt x="47" y="55"/>
                  <a:pt x="50" y="58"/>
                  <a:pt x="55" y="58"/>
                </a:cubicBezTo>
                <a:cubicBezTo>
                  <a:pt x="59" y="58"/>
                  <a:pt x="62" y="55"/>
                  <a:pt x="62" y="50"/>
                </a:cubicBezTo>
                <a:cubicBezTo>
                  <a:pt x="62" y="41"/>
                  <a:pt x="66" y="32"/>
                  <a:pt x="73" y="25"/>
                </a:cubicBezTo>
                <a:cubicBezTo>
                  <a:pt x="79" y="19"/>
                  <a:pt x="88" y="15"/>
                  <a:pt x="98" y="15"/>
                </a:cubicBezTo>
                <a:cubicBezTo>
                  <a:pt x="98" y="15"/>
                  <a:pt x="98" y="15"/>
                  <a:pt x="98" y="15"/>
                </a:cubicBezTo>
                <a:cubicBezTo>
                  <a:pt x="108" y="15"/>
                  <a:pt x="117" y="19"/>
                  <a:pt x="123" y="25"/>
                </a:cubicBezTo>
                <a:cubicBezTo>
                  <a:pt x="130" y="32"/>
                  <a:pt x="134" y="41"/>
                  <a:pt x="134" y="50"/>
                </a:cubicBezTo>
                <a:cubicBezTo>
                  <a:pt x="134" y="211"/>
                  <a:pt x="134" y="211"/>
                  <a:pt x="134" y="211"/>
                </a:cubicBezTo>
                <a:close/>
                <a:moveTo>
                  <a:pt x="55" y="63"/>
                </a:moveTo>
                <a:cubicBezTo>
                  <a:pt x="79" y="63"/>
                  <a:pt x="99" y="82"/>
                  <a:pt x="101" y="106"/>
                </a:cubicBezTo>
                <a:cubicBezTo>
                  <a:pt x="100" y="106"/>
                  <a:pt x="99" y="106"/>
                  <a:pt x="98" y="106"/>
                </a:cubicBezTo>
                <a:cubicBezTo>
                  <a:pt x="96" y="106"/>
                  <a:pt x="94" y="105"/>
                  <a:pt x="92" y="105"/>
                </a:cubicBezTo>
                <a:cubicBezTo>
                  <a:pt x="90" y="104"/>
                  <a:pt x="87" y="103"/>
                  <a:pt x="84" y="103"/>
                </a:cubicBezTo>
                <a:cubicBezTo>
                  <a:pt x="81" y="103"/>
                  <a:pt x="78" y="104"/>
                  <a:pt x="75" y="105"/>
                </a:cubicBezTo>
                <a:cubicBezTo>
                  <a:pt x="73" y="105"/>
                  <a:pt x="71" y="106"/>
                  <a:pt x="69" y="106"/>
                </a:cubicBezTo>
                <a:cubicBezTo>
                  <a:pt x="67" y="106"/>
                  <a:pt x="65" y="105"/>
                  <a:pt x="63" y="105"/>
                </a:cubicBezTo>
                <a:cubicBezTo>
                  <a:pt x="60" y="104"/>
                  <a:pt x="58" y="103"/>
                  <a:pt x="55" y="103"/>
                </a:cubicBezTo>
                <a:cubicBezTo>
                  <a:pt x="52" y="103"/>
                  <a:pt x="49" y="104"/>
                  <a:pt x="46" y="105"/>
                </a:cubicBezTo>
                <a:cubicBezTo>
                  <a:pt x="44" y="105"/>
                  <a:pt x="42" y="106"/>
                  <a:pt x="40" y="106"/>
                </a:cubicBezTo>
                <a:cubicBezTo>
                  <a:pt x="38" y="106"/>
                  <a:pt x="36" y="105"/>
                  <a:pt x="34" y="105"/>
                </a:cubicBezTo>
                <a:cubicBezTo>
                  <a:pt x="31" y="104"/>
                  <a:pt x="29" y="103"/>
                  <a:pt x="26" y="103"/>
                </a:cubicBezTo>
                <a:cubicBezTo>
                  <a:pt x="22" y="103"/>
                  <a:pt x="20" y="104"/>
                  <a:pt x="17" y="105"/>
                </a:cubicBezTo>
                <a:cubicBezTo>
                  <a:pt x="15" y="105"/>
                  <a:pt x="13" y="106"/>
                  <a:pt x="11" y="106"/>
                </a:cubicBezTo>
                <a:cubicBezTo>
                  <a:pt x="10" y="106"/>
                  <a:pt x="10" y="106"/>
                  <a:pt x="9" y="106"/>
                </a:cubicBezTo>
                <a:cubicBezTo>
                  <a:pt x="10" y="82"/>
                  <a:pt x="30" y="63"/>
                  <a:pt x="55" y="63"/>
                </a:cubicBezTo>
                <a:close/>
                <a:moveTo>
                  <a:pt x="100" y="114"/>
                </a:moveTo>
                <a:cubicBezTo>
                  <a:pt x="100" y="117"/>
                  <a:pt x="99" y="120"/>
                  <a:pt x="98" y="122"/>
                </a:cubicBezTo>
                <a:cubicBezTo>
                  <a:pt x="98" y="122"/>
                  <a:pt x="98" y="122"/>
                  <a:pt x="98" y="122"/>
                </a:cubicBezTo>
                <a:cubicBezTo>
                  <a:pt x="95" y="122"/>
                  <a:pt x="92" y="121"/>
                  <a:pt x="90" y="120"/>
                </a:cubicBezTo>
                <a:cubicBezTo>
                  <a:pt x="88" y="120"/>
                  <a:pt x="85" y="119"/>
                  <a:pt x="84" y="119"/>
                </a:cubicBezTo>
                <a:cubicBezTo>
                  <a:pt x="82" y="119"/>
                  <a:pt x="80" y="120"/>
                  <a:pt x="78" y="120"/>
                </a:cubicBezTo>
                <a:cubicBezTo>
                  <a:pt x="75" y="121"/>
                  <a:pt x="72" y="122"/>
                  <a:pt x="69" y="122"/>
                </a:cubicBezTo>
                <a:cubicBezTo>
                  <a:pt x="66" y="122"/>
                  <a:pt x="63" y="121"/>
                  <a:pt x="61" y="120"/>
                </a:cubicBezTo>
                <a:cubicBezTo>
                  <a:pt x="58" y="120"/>
                  <a:pt x="56" y="119"/>
                  <a:pt x="55" y="119"/>
                </a:cubicBezTo>
                <a:cubicBezTo>
                  <a:pt x="53" y="119"/>
                  <a:pt x="51" y="120"/>
                  <a:pt x="49" y="120"/>
                </a:cubicBezTo>
                <a:cubicBezTo>
                  <a:pt x="46" y="121"/>
                  <a:pt x="43" y="122"/>
                  <a:pt x="40" y="122"/>
                </a:cubicBezTo>
                <a:cubicBezTo>
                  <a:pt x="37" y="122"/>
                  <a:pt x="34" y="121"/>
                  <a:pt x="31" y="120"/>
                </a:cubicBezTo>
                <a:cubicBezTo>
                  <a:pt x="29" y="120"/>
                  <a:pt x="27" y="119"/>
                  <a:pt x="26" y="119"/>
                </a:cubicBezTo>
                <a:cubicBezTo>
                  <a:pt x="24" y="119"/>
                  <a:pt x="22" y="120"/>
                  <a:pt x="20" y="120"/>
                </a:cubicBezTo>
                <a:cubicBezTo>
                  <a:pt x="17" y="121"/>
                  <a:pt x="14" y="122"/>
                  <a:pt x="11" y="122"/>
                </a:cubicBezTo>
                <a:cubicBezTo>
                  <a:pt x="11" y="122"/>
                  <a:pt x="11" y="122"/>
                  <a:pt x="11" y="122"/>
                </a:cubicBezTo>
                <a:cubicBezTo>
                  <a:pt x="10" y="120"/>
                  <a:pt x="9" y="117"/>
                  <a:pt x="9" y="114"/>
                </a:cubicBezTo>
                <a:cubicBezTo>
                  <a:pt x="10" y="114"/>
                  <a:pt x="10" y="114"/>
                  <a:pt x="11" y="114"/>
                </a:cubicBezTo>
                <a:cubicBezTo>
                  <a:pt x="13" y="114"/>
                  <a:pt x="15" y="114"/>
                  <a:pt x="17" y="113"/>
                </a:cubicBezTo>
                <a:cubicBezTo>
                  <a:pt x="20" y="112"/>
                  <a:pt x="22" y="111"/>
                  <a:pt x="26" y="111"/>
                </a:cubicBezTo>
                <a:cubicBezTo>
                  <a:pt x="29" y="111"/>
                  <a:pt x="31" y="112"/>
                  <a:pt x="34" y="113"/>
                </a:cubicBezTo>
                <a:cubicBezTo>
                  <a:pt x="36" y="114"/>
                  <a:pt x="38" y="114"/>
                  <a:pt x="40" y="114"/>
                </a:cubicBezTo>
                <a:cubicBezTo>
                  <a:pt x="42" y="114"/>
                  <a:pt x="44" y="114"/>
                  <a:pt x="46" y="113"/>
                </a:cubicBezTo>
                <a:cubicBezTo>
                  <a:pt x="49" y="112"/>
                  <a:pt x="52" y="111"/>
                  <a:pt x="55" y="111"/>
                </a:cubicBezTo>
                <a:cubicBezTo>
                  <a:pt x="58" y="111"/>
                  <a:pt x="60" y="112"/>
                  <a:pt x="63" y="113"/>
                </a:cubicBezTo>
                <a:cubicBezTo>
                  <a:pt x="65" y="114"/>
                  <a:pt x="67" y="114"/>
                  <a:pt x="69" y="114"/>
                </a:cubicBezTo>
                <a:cubicBezTo>
                  <a:pt x="71" y="114"/>
                  <a:pt x="73" y="114"/>
                  <a:pt x="75" y="113"/>
                </a:cubicBezTo>
                <a:cubicBezTo>
                  <a:pt x="78" y="112"/>
                  <a:pt x="81" y="111"/>
                  <a:pt x="84" y="111"/>
                </a:cubicBezTo>
                <a:cubicBezTo>
                  <a:pt x="87" y="111"/>
                  <a:pt x="90" y="112"/>
                  <a:pt x="92" y="113"/>
                </a:cubicBezTo>
                <a:cubicBezTo>
                  <a:pt x="94" y="114"/>
                  <a:pt x="96" y="114"/>
                  <a:pt x="98" y="114"/>
                </a:cubicBezTo>
                <a:cubicBezTo>
                  <a:pt x="99" y="114"/>
                  <a:pt x="100" y="114"/>
                  <a:pt x="100" y="114"/>
                </a:cubicBezTo>
                <a:close/>
                <a:moveTo>
                  <a:pt x="16" y="139"/>
                </a:moveTo>
                <a:cubicBezTo>
                  <a:pt x="19" y="139"/>
                  <a:pt x="21" y="141"/>
                  <a:pt x="21" y="144"/>
                </a:cubicBezTo>
                <a:cubicBezTo>
                  <a:pt x="22" y="147"/>
                  <a:pt x="20" y="150"/>
                  <a:pt x="17" y="150"/>
                </a:cubicBezTo>
                <a:cubicBezTo>
                  <a:pt x="14" y="150"/>
                  <a:pt x="11" y="147"/>
                  <a:pt x="11" y="144"/>
                </a:cubicBezTo>
                <a:cubicBezTo>
                  <a:pt x="11" y="141"/>
                  <a:pt x="13" y="139"/>
                  <a:pt x="16" y="139"/>
                </a:cubicBezTo>
                <a:close/>
                <a:moveTo>
                  <a:pt x="10" y="152"/>
                </a:moveTo>
                <a:cubicBezTo>
                  <a:pt x="12" y="152"/>
                  <a:pt x="15" y="155"/>
                  <a:pt x="15" y="157"/>
                </a:cubicBezTo>
                <a:cubicBezTo>
                  <a:pt x="16" y="160"/>
                  <a:pt x="14" y="162"/>
                  <a:pt x="11" y="162"/>
                </a:cubicBezTo>
                <a:cubicBezTo>
                  <a:pt x="9" y="162"/>
                  <a:pt x="6" y="160"/>
                  <a:pt x="6" y="157"/>
                </a:cubicBezTo>
                <a:cubicBezTo>
                  <a:pt x="5" y="155"/>
                  <a:pt x="7" y="152"/>
                  <a:pt x="10" y="152"/>
                </a:cubicBezTo>
                <a:close/>
                <a:moveTo>
                  <a:pt x="5" y="165"/>
                </a:moveTo>
                <a:cubicBezTo>
                  <a:pt x="8" y="165"/>
                  <a:pt x="10" y="167"/>
                  <a:pt x="11" y="169"/>
                </a:cubicBezTo>
                <a:cubicBezTo>
                  <a:pt x="11" y="172"/>
                  <a:pt x="10" y="174"/>
                  <a:pt x="8" y="174"/>
                </a:cubicBezTo>
                <a:cubicBezTo>
                  <a:pt x="6" y="174"/>
                  <a:pt x="3" y="172"/>
                  <a:pt x="3" y="169"/>
                </a:cubicBezTo>
                <a:cubicBezTo>
                  <a:pt x="2" y="167"/>
                  <a:pt x="3" y="165"/>
                  <a:pt x="5" y="165"/>
                </a:cubicBezTo>
                <a:close/>
                <a:moveTo>
                  <a:pt x="3" y="176"/>
                </a:moveTo>
                <a:cubicBezTo>
                  <a:pt x="5" y="176"/>
                  <a:pt x="7" y="178"/>
                  <a:pt x="8" y="180"/>
                </a:cubicBezTo>
                <a:cubicBezTo>
                  <a:pt x="9" y="183"/>
                  <a:pt x="8" y="185"/>
                  <a:pt x="6" y="185"/>
                </a:cubicBezTo>
                <a:cubicBezTo>
                  <a:pt x="5" y="185"/>
                  <a:pt x="2" y="183"/>
                  <a:pt x="1" y="180"/>
                </a:cubicBezTo>
                <a:cubicBezTo>
                  <a:pt x="0" y="178"/>
                  <a:pt x="1" y="176"/>
                  <a:pt x="3" y="176"/>
                </a:cubicBezTo>
                <a:close/>
                <a:moveTo>
                  <a:pt x="93" y="139"/>
                </a:moveTo>
                <a:cubicBezTo>
                  <a:pt x="96" y="139"/>
                  <a:pt x="99" y="141"/>
                  <a:pt x="98" y="144"/>
                </a:cubicBezTo>
                <a:cubicBezTo>
                  <a:pt x="98" y="147"/>
                  <a:pt x="95" y="150"/>
                  <a:pt x="92" y="150"/>
                </a:cubicBezTo>
                <a:cubicBezTo>
                  <a:pt x="90" y="150"/>
                  <a:pt x="87" y="147"/>
                  <a:pt x="88" y="144"/>
                </a:cubicBezTo>
                <a:cubicBezTo>
                  <a:pt x="88" y="141"/>
                  <a:pt x="90" y="139"/>
                  <a:pt x="93" y="139"/>
                </a:cubicBezTo>
                <a:close/>
                <a:moveTo>
                  <a:pt x="100" y="152"/>
                </a:moveTo>
                <a:cubicBezTo>
                  <a:pt x="102" y="152"/>
                  <a:pt x="104" y="155"/>
                  <a:pt x="103" y="157"/>
                </a:cubicBezTo>
                <a:cubicBezTo>
                  <a:pt x="103" y="160"/>
                  <a:pt x="100" y="162"/>
                  <a:pt x="98" y="162"/>
                </a:cubicBezTo>
                <a:cubicBezTo>
                  <a:pt x="95" y="162"/>
                  <a:pt x="94" y="160"/>
                  <a:pt x="94" y="157"/>
                </a:cubicBezTo>
                <a:cubicBezTo>
                  <a:pt x="94" y="155"/>
                  <a:pt x="97" y="152"/>
                  <a:pt x="100" y="152"/>
                </a:cubicBezTo>
                <a:close/>
                <a:moveTo>
                  <a:pt x="104" y="165"/>
                </a:moveTo>
                <a:cubicBezTo>
                  <a:pt x="106" y="165"/>
                  <a:pt x="107" y="167"/>
                  <a:pt x="107" y="169"/>
                </a:cubicBezTo>
                <a:cubicBezTo>
                  <a:pt x="106" y="172"/>
                  <a:pt x="103" y="174"/>
                  <a:pt x="101" y="174"/>
                </a:cubicBezTo>
                <a:cubicBezTo>
                  <a:pt x="99" y="174"/>
                  <a:pt x="98" y="172"/>
                  <a:pt x="98" y="169"/>
                </a:cubicBezTo>
                <a:cubicBezTo>
                  <a:pt x="99" y="167"/>
                  <a:pt x="101" y="165"/>
                  <a:pt x="104" y="165"/>
                </a:cubicBezTo>
                <a:close/>
                <a:moveTo>
                  <a:pt x="106" y="176"/>
                </a:moveTo>
                <a:cubicBezTo>
                  <a:pt x="108" y="176"/>
                  <a:pt x="109" y="178"/>
                  <a:pt x="108" y="180"/>
                </a:cubicBezTo>
                <a:cubicBezTo>
                  <a:pt x="107" y="183"/>
                  <a:pt x="105" y="185"/>
                  <a:pt x="103" y="185"/>
                </a:cubicBezTo>
                <a:cubicBezTo>
                  <a:pt x="101" y="185"/>
                  <a:pt x="100" y="183"/>
                  <a:pt x="101" y="180"/>
                </a:cubicBezTo>
                <a:cubicBezTo>
                  <a:pt x="102" y="178"/>
                  <a:pt x="104" y="176"/>
                  <a:pt x="106" y="176"/>
                </a:cubicBezTo>
                <a:close/>
                <a:moveTo>
                  <a:pt x="36" y="137"/>
                </a:moveTo>
                <a:cubicBezTo>
                  <a:pt x="39" y="137"/>
                  <a:pt x="41" y="139"/>
                  <a:pt x="41" y="142"/>
                </a:cubicBezTo>
                <a:cubicBezTo>
                  <a:pt x="41" y="145"/>
                  <a:pt x="39" y="148"/>
                  <a:pt x="36" y="148"/>
                </a:cubicBezTo>
                <a:cubicBezTo>
                  <a:pt x="33" y="148"/>
                  <a:pt x="31" y="145"/>
                  <a:pt x="31" y="142"/>
                </a:cubicBezTo>
                <a:cubicBezTo>
                  <a:pt x="30" y="139"/>
                  <a:pt x="33" y="137"/>
                  <a:pt x="36" y="137"/>
                </a:cubicBezTo>
                <a:close/>
                <a:moveTo>
                  <a:pt x="33" y="149"/>
                </a:moveTo>
                <a:cubicBezTo>
                  <a:pt x="35" y="149"/>
                  <a:pt x="38" y="152"/>
                  <a:pt x="38" y="154"/>
                </a:cubicBezTo>
                <a:cubicBezTo>
                  <a:pt x="38" y="157"/>
                  <a:pt x="36" y="159"/>
                  <a:pt x="34" y="159"/>
                </a:cubicBezTo>
                <a:cubicBezTo>
                  <a:pt x="31" y="159"/>
                  <a:pt x="29" y="157"/>
                  <a:pt x="28" y="154"/>
                </a:cubicBezTo>
                <a:cubicBezTo>
                  <a:pt x="28" y="152"/>
                  <a:pt x="30" y="149"/>
                  <a:pt x="33" y="149"/>
                </a:cubicBezTo>
                <a:close/>
                <a:moveTo>
                  <a:pt x="30" y="162"/>
                </a:moveTo>
                <a:cubicBezTo>
                  <a:pt x="33" y="162"/>
                  <a:pt x="35" y="164"/>
                  <a:pt x="35" y="166"/>
                </a:cubicBezTo>
                <a:cubicBezTo>
                  <a:pt x="35" y="169"/>
                  <a:pt x="34" y="171"/>
                  <a:pt x="32" y="171"/>
                </a:cubicBezTo>
                <a:cubicBezTo>
                  <a:pt x="29" y="171"/>
                  <a:pt x="27" y="169"/>
                  <a:pt x="27" y="166"/>
                </a:cubicBezTo>
                <a:cubicBezTo>
                  <a:pt x="26" y="164"/>
                  <a:pt x="28" y="162"/>
                  <a:pt x="30" y="162"/>
                </a:cubicBezTo>
                <a:close/>
                <a:moveTo>
                  <a:pt x="29" y="174"/>
                </a:moveTo>
                <a:cubicBezTo>
                  <a:pt x="31" y="174"/>
                  <a:pt x="33" y="176"/>
                  <a:pt x="33" y="179"/>
                </a:cubicBezTo>
                <a:cubicBezTo>
                  <a:pt x="34" y="181"/>
                  <a:pt x="32" y="183"/>
                  <a:pt x="31" y="183"/>
                </a:cubicBezTo>
                <a:cubicBezTo>
                  <a:pt x="29" y="183"/>
                  <a:pt x="27" y="181"/>
                  <a:pt x="26" y="179"/>
                </a:cubicBezTo>
                <a:cubicBezTo>
                  <a:pt x="26" y="176"/>
                  <a:pt x="27" y="174"/>
                  <a:pt x="29" y="174"/>
                </a:cubicBezTo>
                <a:close/>
                <a:moveTo>
                  <a:pt x="55" y="137"/>
                </a:moveTo>
                <a:cubicBezTo>
                  <a:pt x="58" y="137"/>
                  <a:pt x="60" y="139"/>
                  <a:pt x="60" y="142"/>
                </a:cubicBezTo>
                <a:cubicBezTo>
                  <a:pt x="60" y="145"/>
                  <a:pt x="58" y="148"/>
                  <a:pt x="55" y="148"/>
                </a:cubicBezTo>
                <a:cubicBezTo>
                  <a:pt x="52" y="148"/>
                  <a:pt x="49" y="145"/>
                  <a:pt x="49" y="142"/>
                </a:cubicBezTo>
                <a:cubicBezTo>
                  <a:pt x="49" y="139"/>
                  <a:pt x="52" y="137"/>
                  <a:pt x="55" y="137"/>
                </a:cubicBezTo>
                <a:close/>
                <a:moveTo>
                  <a:pt x="55" y="149"/>
                </a:moveTo>
                <a:cubicBezTo>
                  <a:pt x="57" y="149"/>
                  <a:pt x="59" y="152"/>
                  <a:pt x="59" y="154"/>
                </a:cubicBezTo>
                <a:cubicBezTo>
                  <a:pt x="59" y="157"/>
                  <a:pt x="57" y="159"/>
                  <a:pt x="55" y="159"/>
                </a:cubicBezTo>
                <a:cubicBezTo>
                  <a:pt x="52" y="159"/>
                  <a:pt x="50" y="157"/>
                  <a:pt x="50" y="154"/>
                </a:cubicBezTo>
                <a:cubicBezTo>
                  <a:pt x="50" y="152"/>
                  <a:pt x="52" y="149"/>
                  <a:pt x="55" y="149"/>
                </a:cubicBezTo>
                <a:close/>
                <a:moveTo>
                  <a:pt x="55" y="162"/>
                </a:moveTo>
                <a:cubicBezTo>
                  <a:pt x="57" y="162"/>
                  <a:pt x="59" y="164"/>
                  <a:pt x="59" y="166"/>
                </a:cubicBezTo>
                <a:cubicBezTo>
                  <a:pt x="59" y="169"/>
                  <a:pt x="57" y="171"/>
                  <a:pt x="55" y="171"/>
                </a:cubicBezTo>
                <a:cubicBezTo>
                  <a:pt x="52" y="171"/>
                  <a:pt x="51" y="169"/>
                  <a:pt x="50" y="166"/>
                </a:cubicBezTo>
                <a:cubicBezTo>
                  <a:pt x="50" y="164"/>
                  <a:pt x="52" y="162"/>
                  <a:pt x="55" y="162"/>
                </a:cubicBezTo>
                <a:close/>
                <a:moveTo>
                  <a:pt x="55" y="174"/>
                </a:moveTo>
                <a:cubicBezTo>
                  <a:pt x="57" y="174"/>
                  <a:pt x="58" y="176"/>
                  <a:pt x="58" y="179"/>
                </a:cubicBezTo>
                <a:cubicBezTo>
                  <a:pt x="58" y="181"/>
                  <a:pt x="56" y="183"/>
                  <a:pt x="55" y="183"/>
                </a:cubicBezTo>
                <a:cubicBezTo>
                  <a:pt x="53" y="183"/>
                  <a:pt x="51" y="181"/>
                  <a:pt x="51" y="179"/>
                </a:cubicBezTo>
                <a:cubicBezTo>
                  <a:pt x="51" y="176"/>
                  <a:pt x="53" y="174"/>
                  <a:pt x="55" y="174"/>
                </a:cubicBezTo>
                <a:close/>
                <a:moveTo>
                  <a:pt x="73" y="137"/>
                </a:moveTo>
                <a:cubicBezTo>
                  <a:pt x="76" y="137"/>
                  <a:pt x="79" y="139"/>
                  <a:pt x="79" y="142"/>
                </a:cubicBezTo>
                <a:cubicBezTo>
                  <a:pt x="78" y="145"/>
                  <a:pt x="76" y="148"/>
                  <a:pt x="73" y="148"/>
                </a:cubicBezTo>
                <a:cubicBezTo>
                  <a:pt x="70" y="148"/>
                  <a:pt x="68" y="145"/>
                  <a:pt x="68" y="142"/>
                </a:cubicBezTo>
                <a:cubicBezTo>
                  <a:pt x="68" y="139"/>
                  <a:pt x="71" y="137"/>
                  <a:pt x="73" y="137"/>
                </a:cubicBezTo>
                <a:close/>
                <a:moveTo>
                  <a:pt x="76" y="149"/>
                </a:moveTo>
                <a:cubicBezTo>
                  <a:pt x="79" y="149"/>
                  <a:pt x="81" y="152"/>
                  <a:pt x="81" y="154"/>
                </a:cubicBezTo>
                <a:cubicBezTo>
                  <a:pt x="81" y="157"/>
                  <a:pt x="78" y="159"/>
                  <a:pt x="76" y="159"/>
                </a:cubicBezTo>
                <a:cubicBezTo>
                  <a:pt x="73" y="159"/>
                  <a:pt x="71" y="157"/>
                  <a:pt x="71" y="154"/>
                </a:cubicBezTo>
                <a:cubicBezTo>
                  <a:pt x="72" y="152"/>
                  <a:pt x="74" y="149"/>
                  <a:pt x="76" y="149"/>
                </a:cubicBezTo>
                <a:close/>
                <a:moveTo>
                  <a:pt x="79" y="162"/>
                </a:moveTo>
                <a:cubicBezTo>
                  <a:pt x="81" y="162"/>
                  <a:pt x="83" y="164"/>
                  <a:pt x="82" y="166"/>
                </a:cubicBezTo>
                <a:cubicBezTo>
                  <a:pt x="82" y="169"/>
                  <a:pt x="80" y="171"/>
                  <a:pt x="78" y="171"/>
                </a:cubicBezTo>
                <a:cubicBezTo>
                  <a:pt x="75" y="171"/>
                  <a:pt x="74" y="169"/>
                  <a:pt x="74" y="166"/>
                </a:cubicBezTo>
                <a:cubicBezTo>
                  <a:pt x="74" y="164"/>
                  <a:pt x="76" y="162"/>
                  <a:pt x="79" y="162"/>
                </a:cubicBezTo>
                <a:close/>
                <a:moveTo>
                  <a:pt x="80" y="174"/>
                </a:moveTo>
                <a:cubicBezTo>
                  <a:pt x="82" y="174"/>
                  <a:pt x="83" y="176"/>
                  <a:pt x="83" y="179"/>
                </a:cubicBezTo>
                <a:cubicBezTo>
                  <a:pt x="82" y="181"/>
                  <a:pt x="80" y="183"/>
                  <a:pt x="79" y="183"/>
                </a:cubicBezTo>
                <a:cubicBezTo>
                  <a:pt x="77" y="183"/>
                  <a:pt x="76" y="181"/>
                  <a:pt x="76" y="179"/>
                </a:cubicBezTo>
                <a:cubicBezTo>
                  <a:pt x="76" y="176"/>
                  <a:pt x="78" y="174"/>
                  <a:pt x="80" y="174"/>
                </a:cubicBezTo>
                <a:close/>
                <a:moveTo>
                  <a:pt x="107" y="187"/>
                </a:moveTo>
                <a:cubicBezTo>
                  <a:pt x="108" y="187"/>
                  <a:pt x="109" y="189"/>
                  <a:pt x="107" y="191"/>
                </a:cubicBezTo>
                <a:cubicBezTo>
                  <a:pt x="106" y="193"/>
                  <a:pt x="104" y="195"/>
                  <a:pt x="103" y="195"/>
                </a:cubicBezTo>
                <a:cubicBezTo>
                  <a:pt x="101" y="195"/>
                  <a:pt x="101" y="193"/>
                  <a:pt x="102" y="191"/>
                </a:cubicBezTo>
                <a:cubicBezTo>
                  <a:pt x="103" y="189"/>
                  <a:pt x="105" y="187"/>
                  <a:pt x="107" y="187"/>
                </a:cubicBezTo>
                <a:close/>
                <a:moveTo>
                  <a:pt x="81" y="187"/>
                </a:moveTo>
                <a:cubicBezTo>
                  <a:pt x="82" y="187"/>
                  <a:pt x="83" y="189"/>
                  <a:pt x="82" y="191"/>
                </a:cubicBezTo>
                <a:cubicBezTo>
                  <a:pt x="82" y="193"/>
                  <a:pt x="80" y="195"/>
                  <a:pt x="79" y="195"/>
                </a:cubicBezTo>
                <a:cubicBezTo>
                  <a:pt x="77" y="195"/>
                  <a:pt x="76" y="193"/>
                  <a:pt x="77" y="191"/>
                </a:cubicBezTo>
                <a:cubicBezTo>
                  <a:pt x="77" y="189"/>
                  <a:pt x="79" y="187"/>
                  <a:pt x="81" y="187"/>
                </a:cubicBezTo>
                <a:close/>
                <a:moveTo>
                  <a:pt x="55" y="187"/>
                </a:moveTo>
                <a:cubicBezTo>
                  <a:pt x="56" y="187"/>
                  <a:pt x="58" y="189"/>
                  <a:pt x="57" y="191"/>
                </a:cubicBezTo>
                <a:cubicBezTo>
                  <a:pt x="57" y="193"/>
                  <a:pt x="56" y="195"/>
                  <a:pt x="55" y="195"/>
                </a:cubicBezTo>
                <a:cubicBezTo>
                  <a:pt x="53" y="195"/>
                  <a:pt x="52" y="193"/>
                  <a:pt x="52" y="191"/>
                </a:cubicBezTo>
                <a:cubicBezTo>
                  <a:pt x="52" y="189"/>
                  <a:pt x="53" y="187"/>
                  <a:pt x="55" y="187"/>
                </a:cubicBezTo>
                <a:close/>
                <a:moveTo>
                  <a:pt x="29" y="187"/>
                </a:moveTo>
                <a:cubicBezTo>
                  <a:pt x="30" y="187"/>
                  <a:pt x="32" y="189"/>
                  <a:pt x="32" y="191"/>
                </a:cubicBezTo>
                <a:cubicBezTo>
                  <a:pt x="33" y="193"/>
                  <a:pt x="32" y="195"/>
                  <a:pt x="31" y="195"/>
                </a:cubicBezTo>
                <a:cubicBezTo>
                  <a:pt x="29" y="195"/>
                  <a:pt x="27" y="193"/>
                  <a:pt x="27" y="191"/>
                </a:cubicBezTo>
                <a:cubicBezTo>
                  <a:pt x="26" y="189"/>
                  <a:pt x="27" y="187"/>
                  <a:pt x="29" y="187"/>
                </a:cubicBezTo>
                <a:close/>
                <a:moveTo>
                  <a:pt x="85" y="124"/>
                </a:moveTo>
                <a:cubicBezTo>
                  <a:pt x="89" y="124"/>
                  <a:pt x="91" y="127"/>
                  <a:pt x="91" y="130"/>
                </a:cubicBezTo>
                <a:cubicBezTo>
                  <a:pt x="91" y="133"/>
                  <a:pt x="88" y="136"/>
                  <a:pt x="85" y="136"/>
                </a:cubicBezTo>
                <a:cubicBezTo>
                  <a:pt x="82" y="136"/>
                  <a:pt x="79" y="133"/>
                  <a:pt x="80" y="130"/>
                </a:cubicBezTo>
                <a:cubicBezTo>
                  <a:pt x="80" y="127"/>
                  <a:pt x="82" y="124"/>
                  <a:pt x="85" y="124"/>
                </a:cubicBezTo>
                <a:close/>
                <a:moveTo>
                  <a:pt x="3" y="187"/>
                </a:moveTo>
                <a:cubicBezTo>
                  <a:pt x="4" y="187"/>
                  <a:pt x="6" y="189"/>
                  <a:pt x="7" y="191"/>
                </a:cubicBezTo>
                <a:cubicBezTo>
                  <a:pt x="8" y="193"/>
                  <a:pt x="8" y="195"/>
                  <a:pt x="7" y="195"/>
                </a:cubicBezTo>
                <a:cubicBezTo>
                  <a:pt x="5" y="195"/>
                  <a:pt x="3" y="193"/>
                  <a:pt x="2" y="191"/>
                </a:cubicBezTo>
                <a:cubicBezTo>
                  <a:pt x="1" y="189"/>
                  <a:pt x="1" y="187"/>
                  <a:pt x="3" y="187"/>
                </a:cubicBezTo>
                <a:close/>
                <a:moveTo>
                  <a:pt x="24" y="124"/>
                </a:moveTo>
                <a:cubicBezTo>
                  <a:pt x="27" y="124"/>
                  <a:pt x="30" y="127"/>
                  <a:pt x="30" y="130"/>
                </a:cubicBezTo>
                <a:cubicBezTo>
                  <a:pt x="30" y="133"/>
                  <a:pt x="27" y="136"/>
                  <a:pt x="24" y="136"/>
                </a:cubicBezTo>
                <a:cubicBezTo>
                  <a:pt x="21" y="136"/>
                  <a:pt x="18" y="133"/>
                  <a:pt x="18" y="130"/>
                </a:cubicBezTo>
                <a:cubicBezTo>
                  <a:pt x="18" y="127"/>
                  <a:pt x="21" y="124"/>
                  <a:pt x="24" y="124"/>
                </a:cubicBezTo>
                <a:close/>
                <a:moveTo>
                  <a:pt x="39" y="124"/>
                </a:moveTo>
                <a:cubicBezTo>
                  <a:pt x="42" y="124"/>
                  <a:pt x="45" y="127"/>
                  <a:pt x="45" y="130"/>
                </a:cubicBezTo>
                <a:cubicBezTo>
                  <a:pt x="45" y="133"/>
                  <a:pt x="43" y="136"/>
                  <a:pt x="39" y="136"/>
                </a:cubicBezTo>
                <a:cubicBezTo>
                  <a:pt x="36" y="136"/>
                  <a:pt x="33" y="133"/>
                  <a:pt x="33" y="130"/>
                </a:cubicBezTo>
                <a:cubicBezTo>
                  <a:pt x="33" y="127"/>
                  <a:pt x="36" y="124"/>
                  <a:pt x="39" y="124"/>
                </a:cubicBezTo>
                <a:close/>
                <a:moveTo>
                  <a:pt x="55" y="124"/>
                </a:moveTo>
                <a:cubicBezTo>
                  <a:pt x="58" y="124"/>
                  <a:pt x="60" y="127"/>
                  <a:pt x="60" y="130"/>
                </a:cubicBezTo>
                <a:cubicBezTo>
                  <a:pt x="60" y="133"/>
                  <a:pt x="58" y="136"/>
                  <a:pt x="55" y="136"/>
                </a:cubicBezTo>
                <a:cubicBezTo>
                  <a:pt x="51" y="136"/>
                  <a:pt x="49" y="133"/>
                  <a:pt x="49" y="130"/>
                </a:cubicBezTo>
                <a:cubicBezTo>
                  <a:pt x="49" y="127"/>
                  <a:pt x="51" y="124"/>
                  <a:pt x="55" y="124"/>
                </a:cubicBezTo>
                <a:close/>
                <a:moveTo>
                  <a:pt x="70" y="124"/>
                </a:moveTo>
                <a:cubicBezTo>
                  <a:pt x="73" y="124"/>
                  <a:pt x="76" y="127"/>
                  <a:pt x="76" y="130"/>
                </a:cubicBezTo>
                <a:cubicBezTo>
                  <a:pt x="76" y="133"/>
                  <a:pt x="73" y="136"/>
                  <a:pt x="70" y="136"/>
                </a:cubicBezTo>
                <a:cubicBezTo>
                  <a:pt x="67" y="136"/>
                  <a:pt x="64" y="133"/>
                  <a:pt x="64" y="130"/>
                </a:cubicBezTo>
                <a:cubicBezTo>
                  <a:pt x="64" y="127"/>
                  <a:pt x="67" y="124"/>
                  <a:pt x="70" y="12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10612777" y="5132697"/>
            <a:ext cx="686452" cy="881737"/>
            <a:chOff x="8164513" y="1130300"/>
            <a:chExt cx="552450" cy="709613"/>
          </a:xfrm>
          <a:solidFill>
            <a:schemeClr val="tx2"/>
          </a:solidFill>
        </p:grpSpPr>
        <p:sp>
          <p:nvSpPr>
            <p:cNvPr id="151" name="Freeform 12"/>
            <p:cNvSpPr>
              <a:spLocks noEditPoints="1"/>
            </p:cNvSpPr>
            <p:nvPr/>
          </p:nvSpPr>
          <p:spPr bwMode="auto">
            <a:xfrm>
              <a:off x="8189913" y="1130300"/>
              <a:ext cx="504825" cy="334963"/>
            </a:xfrm>
            <a:custGeom>
              <a:avLst/>
              <a:gdLst/>
              <a:ahLst/>
              <a:cxnLst>
                <a:cxn ang="0">
                  <a:pos x="166" y="111"/>
                </a:cxn>
                <a:cxn ang="0">
                  <a:pos x="89" y="117"/>
                </a:cxn>
                <a:cxn ang="0">
                  <a:pos x="11" y="111"/>
                </a:cxn>
                <a:cxn ang="0">
                  <a:pos x="7" y="111"/>
                </a:cxn>
                <a:cxn ang="0">
                  <a:pos x="7" y="107"/>
                </a:cxn>
                <a:cxn ang="0">
                  <a:pos x="2" y="50"/>
                </a:cxn>
                <a:cxn ang="0">
                  <a:pos x="16" y="28"/>
                </a:cxn>
                <a:cxn ang="0">
                  <a:pos x="50" y="7"/>
                </a:cxn>
                <a:cxn ang="0">
                  <a:pos x="89" y="1"/>
                </a:cxn>
                <a:cxn ang="0">
                  <a:pos x="127" y="7"/>
                </a:cxn>
                <a:cxn ang="0">
                  <a:pos x="161" y="28"/>
                </a:cxn>
                <a:cxn ang="0">
                  <a:pos x="175" y="50"/>
                </a:cxn>
                <a:cxn ang="0">
                  <a:pos x="170" y="107"/>
                </a:cxn>
                <a:cxn ang="0">
                  <a:pos x="170" y="111"/>
                </a:cxn>
                <a:cxn ang="0">
                  <a:pos x="166" y="111"/>
                </a:cxn>
                <a:cxn ang="0">
                  <a:pos x="15" y="102"/>
                </a:cxn>
                <a:cxn ang="0">
                  <a:pos x="88" y="111"/>
                </a:cxn>
                <a:cxn ang="0">
                  <a:pos x="162" y="102"/>
                </a:cxn>
                <a:cxn ang="0">
                  <a:pos x="166" y="51"/>
                </a:cxn>
                <a:cxn ang="0">
                  <a:pos x="155" y="34"/>
                </a:cxn>
                <a:cxn ang="0">
                  <a:pos x="123" y="15"/>
                </a:cxn>
                <a:cxn ang="0">
                  <a:pos x="89" y="10"/>
                </a:cxn>
                <a:cxn ang="0">
                  <a:pos x="88" y="10"/>
                </a:cxn>
                <a:cxn ang="0">
                  <a:pos x="54" y="15"/>
                </a:cxn>
                <a:cxn ang="0">
                  <a:pos x="22" y="34"/>
                </a:cxn>
                <a:cxn ang="0">
                  <a:pos x="11" y="51"/>
                </a:cxn>
                <a:cxn ang="0">
                  <a:pos x="15" y="102"/>
                </a:cxn>
              </a:cxnLst>
              <a:rect l="0" t="0" r="r" b="b"/>
              <a:pathLst>
                <a:path w="177" h="117">
                  <a:moveTo>
                    <a:pt x="166" y="111"/>
                  </a:moveTo>
                  <a:cubicBezTo>
                    <a:pt x="89" y="117"/>
                    <a:pt x="89" y="117"/>
                    <a:pt x="89" y="117"/>
                  </a:cubicBezTo>
                  <a:cubicBezTo>
                    <a:pt x="11" y="111"/>
                    <a:pt x="11" y="111"/>
                    <a:pt x="11" y="111"/>
                  </a:cubicBezTo>
                  <a:cubicBezTo>
                    <a:pt x="7" y="111"/>
                    <a:pt x="7" y="111"/>
                    <a:pt x="7" y="111"/>
                  </a:cubicBezTo>
                  <a:cubicBezTo>
                    <a:pt x="7" y="107"/>
                    <a:pt x="7" y="107"/>
                    <a:pt x="7" y="107"/>
                  </a:cubicBezTo>
                  <a:cubicBezTo>
                    <a:pt x="7" y="107"/>
                    <a:pt x="0" y="67"/>
                    <a:pt x="2" y="50"/>
                  </a:cubicBezTo>
                  <a:cubicBezTo>
                    <a:pt x="2" y="42"/>
                    <a:pt x="8" y="34"/>
                    <a:pt x="16" y="28"/>
                  </a:cubicBezTo>
                  <a:cubicBezTo>
                    <a:pt x="26" y="19"/>
                    <a:pt x="40" y="11"/>
                    <a:pt x="50" y="7"/>
                  </a:cubicBezTo>
                  <a:cubicBezTo>
                    <a:pt x="67" y="0"/>
                    <a:pt x="86" y="1"/>
                    <a:pt x="89" y="1"/>
                  </a:cubicBezTo>
                  <a:cubicBezTo>
                    <a:pt x="91" y="1"/>
                    <a:pt x="110" y="0"/>
                    <a:pt x="127" y="7"/>
                  </a:cubicBezTo>
                  <a:cubicBezTo>
                    <a:pt x="137" y="11"/>
                    <a:pt x="151" y="19"/>
                    <a:pt x="161" y="28"/>
                  </a:cubicBezTo>
                  <a:cubicBezTo>
                    <a:pt x="169" y="34"/>
                    <a:pt x="175" y="42"/>
                    <a:pt x="175" y="50"/>
                  </a:cubicBezTo>
                  <a:cubicBezTo>
                    <a:pt x="177" y="67"/>
                    <a:pt x="170" y="107"/>
                    <a:pt x="170" y="107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66" y="111"/>
                    <a:pt x="166" y="111"/>
                    <a:pt x="166" y="111"/>
                  </a:cubicBezTo>
                  <a:close/>
                  <a:moveTo>
                    <a:pt x="15" y="102"/>
                  </a:moveTo>
                  <a:cubicBezTo>
                    <a:pt x="88" y="111"/>
                    <a:pt x="88" y="111"/>
                    <a:pt x="88" y="111"/>
                  </a:cubicBezTo>
                  <a:cubicBezTo>
                    <a:pt x="162" y="102"/>
                    <a:pt x="162" y="102"/>
                    <a:pt x="162" y="102"/>
                  </a:cubicBezTo>
                  <a:cubicBezTo>
                    <a:pt x="164" y="92"/>
                    <a:pt x="167" y="64"/>
                    <a:pt x="166" y="51"/>
                  </a:cubicBezTo>
                  <a:cubicBezTo>
                    <a:pt x="166" y="46"/>
                    <a:pt x="162" y="40"/>
                    <a:pt x="155" y="34"/>
                  </a:cubicBezTo>
                  <a:cubicBezTo>
                    <a:pt x="146" y="26"/>
                    <a:pt x="133" y="19"/>
                    <a:pt x="123" y="15"/>
                  </a:cubicBezTo>
                  <a:cubicBezTo>
                    <a:pt x="108" y="9"/>
                    <a:pt x="89" y="10"/>
                    <a:pt x="89" y="10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8" y="10"/>
                    <a:pt x="69" y="9"/>
                    <a:pt x="54" y="15"/>
                  </a:cubicBezTo>
                  <a:cubicBezTo>
                    <a:pt x="44" y="19"/>
                    <a:pt x="31" y="26"/>
                    <a:pt x="22" y="34"/>
                  </a:cubicBezTo>
                  <a:cubicBezTo>
                    <a:pt x="16" y="40"/>
                    <a:pt x="11" y="46"/>
                    <a:pt x="11" y="51"/>
                  </a:cubicBezTo>
                  <a:cubicBezTo>
                    <a:pt x="10" y="64"/>
                    <a:pt x="14" y="92"/>
                    <a:pt x="15" y="10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52" name="Freeform 13"/>
            <p:cNvSpPr>
              <a:spLocks noEditPoints="1"/>
            </p:cNvSpPr>
            <p:nvPr/>
          </p:nvSpPr>
          <p:spPr bwMode="auto">
            <a:xfrm>
              <a:off x="8164513" y="1408113"/>
              <a:ext cx="552450" cy="431800"/>
            </a:xfrm>
            <a:custGeom>
              <a:avLst/>
              <a:gdLst/>
              <a:ahLst/>
              <a:cxnLst>
                <a:cxn ang="0">
                  <a:pos x="175" y="15"/>
                </a:cxn>
                <a:cxn ang="0">
                  <a:pos x="19" y="15"/>
                </a:cxn>
                <a:cxn ang="0">
                  <a:pos x="17" y="14"/>
                </a:cxn>
                <a:cxn ang="0">
                  <a:pos x="10" y="25"/>
                </a:cxn>
                <a:cxn ang="0">
                  <a:pos x="12" y="46"/>
                </a:cxn>
                <a:cxn ang="0">
                  <a:pos x="20" y="58"/>
                </a:cxn>
                <a:cxn ang="0">
                  <a:pos x="28" y="63"/>
                </a:cxn>
                <a:cxn ang="0">
                  <a:pos x="31" y="64"/>
                </a:cxn>
                <a:cxn ang="0">
                  <a:pos x="32" y="67"/>
                </a:cxn>
                <a:cxn ang="0">
                  <a:pos x="49" y="117"/>
                </a:cxn>
                <a:cxn ang="0">
                  <a:pos x="51" y="119"/>
                </a:cxn>
                <a:cxn ang="0">
                  <a:pos x="97" y="142"/>
                </a:cxn>
                <a:cxn ang="0">
                  <a:pos x="143" y="119"/>
                </a:cxn>
                <a:cxn ang="0">
                  <a:pos x="145" y="117"/>
                </a:cxn>
                <a:cxn ang="0">
                  <a:pos x="162" y="67"/>
                </a:cxn>
                <a:cxn ang="0">
                  <a:pos x="163" y="64"/>
                </a:cxn>
                <a:cxn ang="0">
                  <a:pos x="166" y="63"/>
                </a:cxn>
                <a:cxn ang="0">
                  <a:pos x="174" y="58"/>
                </a:cxn>
                <a:cxn ang="0">
                  <a:pos x="182" y="46"/>
                </a:cxn>
                <a:cxn ang="0">
                  <a:pos x="184" y="25"/>
                </a:cxn>
                <a:cxn ang="0">
                  <a:pos x="177" y="14"/>
                </a:cxn>
                <a:cxn ang="0">
                  <a:pos x="175" y="15"/>
                </a:cxn>
                <a:cxn ang="0">
                  <a:pos x="20" y="6"/>
                </a:cxn>
                <a:cxn ang="0">
                  <a:pos x="174" y="6"/>
                </a:cxn>
                <a:cxn ang="0">
                  <a:pos x="193" y="25"/>
                </a:cxn>
                <a:cxn ang="0">
                  <a:pos x="190" y="49"/>
                </a:cxn>
                <a:cxn ang="0">
                  <a:pos x="180" y="65"/>
                </a:cxn>
                <a:cxn ang="0">
                  <a:pos x="171" y="71"/>
                </a:cxn>
                <a:cxn ang="0">
                  <a:pos x="151" y="123"/>
                </a:cxn>
                <a:cxn ang="0">
                  <a:pos x="150" y="125"/>
                </a:cxn>
                <a:cxn ang="0">
                  <a:pos x="97" y="151"/>
                </a:cxn>
                <a:cxn ang="0">
                  <a:pos x="44" y="125"/>
                </a:cxn>
                <a:cxn ang="0">
                  <a:pos x="43" y="123"/>
                </a:cxn>
                <a:cxn ang="0">
                  <a:pos x="23" y="71"/>
                </a:cxn>
                <a:cxn ang="0">
                  <a:pos x="14" y="65"/>
                </a:cxn>
                <a:cxn ang="0">
                  <a:pos x="4" y="49"/>
                </a:cxn>
                <a:cxn ang="0">
                  <a:pos x="1" y="25"/>
                </a:cxn>
                <a:cxn ang="0">
                  <a:pos x="20" y="6"/>
                </a:cxn>
              </a:cxnLst>
              <a:rect l="0" t="0" r="r" b="b"/>
              <a:pathLst>
                <a:path w="194" h="151">
                  <a:moveTo>
                    <a:pt x="175" y="15"/>
                  </a:moveTo>
                  <a:cubicBezTo>
                    <a:pt x="19" y="15"/>
                    <a:pt x="19" y="15"/>
                    <a:pt x="19" y="1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0" y="11"/>
                    <a:pt x="10" y="25"/>
                  </a:cubicBezTo>
                  <a:cubicBezTo>
                    <a:pt x="9" y="34"/>
                    <a:pt x="10" y="41"/>
                    <a:pt x="12" y="46"/>
                  </a:cubicBezTo>
                  <a:cubicBezTo>
                    <a:pt x="14" y="52"/>
                    <a:pt x="17" y="56"/>
                    <a:pt x="20" y="58"/>
                  </a:cubicBezTo>
                  <a:cubicBezTo>
                    <a:pt x="25" y="62"/>
                    <a:pt x="28" y="63"/>
                    <a:pt x="28" y="63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34" y="100"/>
                    <a:pt x="49" y="117"/>
                  </a:cubicBezTo>
                  <a:cubicBezTo>
                    <a:pt x="51" y="119"/>
                    <a:pt x="51" y="119"/>
                    <a:pt x="51" y="119"/>
                  </a:cubicBezTo>
                  <a:cubicBezTo>
                    <a:pt x="65" y="135"/>
                    <a:pt x="71" y="142"/>
                    <a:pt x="97" y="142"/>
                  </a:cubicBezTo>
                  <a:cubicBezTo>
                    <a:pt x="123" y="142"/>
                    <a:pt x="129" y="135"/>
                    <a:pt x="143" y="119"/>
                  </a:cubicBezTo>
                  <a:cubicBezTo>
                    <a:pt x="145" y="117"/>
                    <a:pt x="145" y="117"/>
                    <a:pt x="145" y="117"/>
                  </a:cubicBezTo>
                  <a:cubicBezTo>
                    <a:pt x="160" y="100"/>
                    <a:pt x="162" y="67"/>
                    <a:pt x="162" y="67"/>
                  </a:cubicBezTo>
                  <a:cubicBezTo>
                    <a:pt x="163" y="64"/>
                    <a:pt x="163" y="64"/>
                    <a:pt x="163" y="64"/>
                  </a:cubicBezTo>
                  <a:cubicBezTo>
                    <a:pt x="166" y="63"/>
                    <a:pt x="166" y="63"/>
                    <a:pt x="166" y="63"/>
                  </a:cubicBezTo>
                  <a:cubicBezTo>
                    <a:pt x="166" y="63"/>
                    <a:pt x="169" y="62"/>
                    <a:pt x="174" y="58"/>
                  </a:cubicBezTo>
                  <a:cubicBezTo>
                    <a:pt x="177" y="56"/>
                    <a:pt x="180" y="52"/>
                    <a:pt x="182" y="46"/>
                  </a:cubicBezTo>
                  <a:cubicBezTo>
                    <a:pt x="184" y="41"/>
                    <a:pt x="185" y="34"/>
                    <a:pt x="184" y="25"/>
                  </a:cubicBezTo>
                  <a:cubicBezTo>
                    <a:pt x="184" y="11"/>
                    <a:pt x="177" y="14"/>
                    <a:pt x="177" y="14"/>
                  </a:cubicBezTo>
                  <a:cubicBezTo>
                    <a:pt x="175" y="15"/>
                    <a:pt x="175" y="15"/>
                    <a:pt x="175" y="15"/>
                  </a:cubicBezTo>
                  <a:close/>
                  <a:moveTo>
                    <a:pt x="20" y="6"/>
                  </a:moveTo>
                  <a:cubicBezTo>
                    <a:pt x="174" y="6"/>
                    <a:pt x="174" y="6"/>
                    <a:pt x="174" y="6"/>
                  </a:cubicBezTo>
                  <a:cubicBezTo>
                    <a:pt x="179" y="4"/>
                    <a:pt x="193" y="0"/>
                    <a:pt x="193" y="25"/>
                  </a:cubicBezTo>
                  <a:cubicBezTo>
                    <a:pt x="194" y="35"/>
                    <a:pt x="192" y="42"/>
                    <a:pt x="190" y="49"/>
                  </a:cubicBezTo>
                  <a:cubicBezTo>
                    <a:pt x="188" y="57"/>
                    <a:pt x="184" y="62"/>
                    <a:pt x="180" y="65"/>
                  </a:cubicBezTo>
                  <a:cubicBezTo>
                    <a:pt x="176" y="68"/>
                    <a:pt x="173" y="70"/>
                    <a:pt x="171" y="71"/>
                  </a:cubicBezTo>
                  <a:cubicBezTo>
                    <a:pt x="170" y="80"/>
                    <a:pt x="165" y="107"/>
                    <a:pt x="151" y="123"/>
                  </a:cubicBezTo>
                  <a:cubicBezTo>
                    <a:pt x="150" y="125"/>
                    <a:pt x="150" y="125"/>
                    <a:pt x="150" y="125"/>
                  </a:cubicBezTo>
                  <a:cubicBezTo>
                    <a:pt x="134" y="143"/>
                    <a:pt x="127" y="151"/>
                    <a:pt x="97" y="151"/>
                  </a:cubicBezTo>
                  <a:cubicBezTo>
                    <a:pt x="67" y="151"/>
                    <a:pt x="60" y="143"/>
                    <a:pt x="44" y="125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29" y="107"/>
                    <a:pt x="24" y="80"/>
                    <a:pt x="23" y="71"/>
                  </a:cubicBezTo>
                  <a:cubicBezTo>
                    <a:pt x="21" y="70"/>
                    <a:pt x="18" y="68"/>
                    <a:pt x="14" y="65"/>
                  </a:cubicBezTo>
                  <a:cubicBezTo>
                    <a:pt x="11" y="62"/>
                    <a:pt x="6" y="57"/>
                    <a:pt x="4" y="49"/>
                  </a:cubicBezTo>
                  <a:cubicBezTo>
                    <a:pt x="2" y="42"/>
                    <a:pt x="0" y="35"/>
                    <a:pt x="1" y="25"/>
                  </a:cubicBezTo>
                  <a:cubicBezTo>
                    <a:pt x="1" y="0"/>
                    <a:pt x="15" y="4"/>
                    <a:pt x="20" y="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53" name="Freeform 14"/>
            <p:cNvSpPr/>
            <p:nvPr/>
          </p:nvSpPr>
          <p:spPr bwMode="auto">
            <a:xfrm>
              <a:off x="8196263" y="1412875"/>
              <a:ext cx="495300" cy="157163"/>
            </a:xfrm>
            <a:custGeom>
              <a:avLst/>
              <a:gdLst/>
              <a:ahLst/>
              <a:cxnLst>
                <a:cxn ang="0">
                  <a:pos x="87" y="23"/>
                </a:cxn>
                <a:cxn ang="0">
                  <a:pos x="71" y="48"/>
                </a:cxn>
                <a:cxn ang="0">
                  <a:pos x="23" y="50"/>
                </a:cxn>
                <a:cxn ang="0">
                  <a:pos x="13" y="22"/>
                </a:cxn>
                <a:cxn ang="0">
                  <a:pos x="4" y="13"/>
                </a:cxn>
                <a:cxn ang="0">
                  <a:pos x="5" y="0"/>
                </a:cxn>
                <a:cxn ang="0">
                  <a:pos x="15" y="3"/>
                </a:cxn>
                <a:cxn ang="0">
                  <a:pos x="69" y="2"/>
                </a:cxn>
                <a:cxn ang="0">
                  <a:pos x="81" y="6"/>
                </a:cxn>
                <a:cxn ang="0">
                  <a:pos x="87" y="9"/>
                </a:cxn>
                <a:cxn ang="0">
                  <a:pos x="93" y="6"/>
                </a:cxn>
                <a:cxn ang="0">
                  <a:pos x="105" y="2"/>
                </a:cxn>
                <a:cxn ang="0">
                  <a:pos x="158" y="3"/>
                </a:cxn>
                <a:cxn ang="0">
                  <a:pos x="168" y="0"/>
                </a:cxn>
                <a:cxn ang="0">
                  <a:pos x="169" y="13"/>
                </a:cxn>
                <a:cxn ang="0">
                  <a:pos x="160" y="22"/>
                </a:cxn>
                <a:cxn ang="0">
                  <a:pos x="150" y="50"/>
                </a:cxn>
                <a:cxn ang="0">
                  <a:pos x="103" y="48"/>
                </a:cxn>
                <a:cxn ang="0">
                  <a:pos x="87" y="23"/>
                </a:cxn>
              </a:cxnLst>
              <a:rect l="0" t="0" r="r" b="b"/>
              <a:pathLst>
                <a:path w="174" h="55">
                  <a:moveTo>
                    <a:pt x="87" y="23"/>
                  </a:moveTo>
                  <a:cubicBezTo>
                    <a:pt x="81" y="24"/>
                    <a:pt x="77" y="41"/>
                    <a:pt x="71" y="48"/>
                  </a:cubicBezTo>
                  <a:cubicBezTo>
                    <a:pt x="65" y="55"/>
                    <a:pt x="31" y="54"/>
                    <a:pt x="23" y="50"/>
                  </a:cubicBezTo>
                  <a:cubicBezTo>
                    <a:pt x="15" y="46"/>
                    <a:pt x="17" y="34"/>
                    <a:pt x="13" y="22"/>
                  </a:cubicBezTo>
                  <a:cubicBezTo>
                    <a:pt x="9" y="9"/>
                    <a:pt x="8" y="18"/>
                    <a:pt x="4" y="13"/>
                  </a:cubicBezTo>
                  <a:cubicBezTo>
                    <a:pt x="0" y="7"/>
                    <a:pt x="5" y="0"/>
                    <a:pt x="5" y="0"/>
                  </a:cubicBezTo>
                  <a:cubicBezTo>
                    <a:pt x="5" y="0"/>
                    <a:pt x="7" y="3"/>
                    <a:pt x="15" y="3"/>
                  </a:cubicBezTo>
                  <a:cubicBezTo>
                    <a:pt x="24" y="2"/>
                    <a:pt x="62" y="2"/>
                    <a:pt x="69" y="2"/>
                  </a:cubicBezTo>
                  <a:cubicBezTo>
                    <a:pt x="75" y="2"/>
                    <a:pt x="78" y="3"/>
                    <a:pt x="81" y="6"/>
                  </a:cubicBezTo>
                  <a:cubicBezTo>
                    <a:pt x="83" y="9"/>
                    <a:pt x="85" y="9"/>
                    <a:pt x="87" y="9"/>
                  </a:cubicBezTo>
                  <a:cubicBezTo>
                    <a:pt x="89" y="9"/>
                    <a:pt x="90" y="9"/>
                    <a:pt x="93" y="6"/>
                  </a:cubicBezTo>
                  <a:cubicBezTo>
                    <a:pt x="95" y="3"/>
                    <a:pt x="98" y="2"/>
                    <a:pt x="105" y="2"/>
                  </a:cubicBezTo>
                  <a:cubicBezTo>
                    <a:pt x="112" y="2"/>
                    <a:pt x="149" y="2"/>
                    <a:pt x="158" y="3"/>
                  </a:cubicBezTo>
                  <a:cubicBezTo>
                    <a:pt x="166" y="3"/>
                    <a:pt x="168" y="0"/>
                    <a:pt x="168" y="0"/>
                  </a:cubicBezTo>
                  <a:cubicBezTo>
                    <a:pt x="168" y="0"/>
                    <a:pt x="174" y="7"/>
                    <a:pt x="169" y="13"/>
                  </a:cubicBezTo>
                  <a:cubicBezTo>
                    <a:pt x="165" y="18"/>
                    <a:pt x="164" y="9"/>
                    <a:pt x="160" y="22"/>
                  </a:cubicBezTo>
                  <a:cubicBezTo>
                    <a:pt x="156" y="34"/>
                    <a:pt x="158" y="46"/>
                    <a:pt x="150" y="50"/>
                  </a:cubicBezTo>
                  <a:cubicBezTo>
                    <a:pt x="142" y="54"/>
                    <a:pt x="109" y="55"/>
                    <a:pt x="103" y="48"/>
                  </a:cubicBezTo>
                  <a:cubicBezTo>
                    <a:pt x="96" y="41"/>
                    <a:pt x="93" y="24"/>
                    <a:pt x="87" y="2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54" name="Freeform 15"/>
            <p:cNvSpPr>
              <a:spLocks noEditPoints="1"/>
            </p:cNvSpPr>
            <p:nvPr/>
          </p:nvSpPr>
          <p:spPr bwMode="auto">
            <a:xfrm>
              <a:off x="8232775" y="1241425"/>
              <a:ext cx="412750" cy="168275"/>
            </a:xfrm>
            <a:custGeom>
              <a:avLst/>
              <a:gdLst/>
              <a:ahLst/>
              <a:cxnLst>
                <a:cxn ang="0">
                  <a:pos x="0" y="59"/>
                </a:cxn>
                <a:cxn ang="0">
                  <a:pos x="10" y="36"/>
                </a:cxn>
                <a:cxn ang="0">
                  <a:pos x="21" y="30"/>
                </a:cxn>
                <a:cxn ang="0">
                  <a:pos x="42" y="25"/>
                </a:cxn>
                <a:cxn ang="0">
                  <a:pos x="74" y="23"/>
                </a:cxn>
                <a:cxn ang="0">
                  <a:pos x="78" y="23"/>
                </a:cxn>
                <a:cxn ang="0">
                  <a:pos x="79" y="24"/>
                </a:cxn>
                <a:cxn ang="0">
                  <a:pos x="79" y="24"/>
                </a:cxn>
                <a:cxn ang="0">
                  <a:pos x="76" y="31"/>
                </a:cxn>
                <a:cxn ang="0">
                  <a:pos x="110" y="22"/>
                </a:cxn>
                <a:cxn ang="0">
                  <a:pos x="132" y="6"/>
                </a:cxn>
                <a:cxn ang="0">
                  <a:pos x="136" y="0"/>
                </a:cxn>
                <a:cxn ang="0">
                  <a:pos x="136" y="6"/>
                </a:cxn>
                <a:cxn ang="0">
                  <a:pos x="145" y="46"/>
                </a:cxn>
                <a:cxn ang="0">
                  <a:pos x="141" y="55"/>
                </a:cxn>
                <a:cxn ang="0">
                  <a:pos x="132" y="11"/>
                </a:cxn>
                <a:cxn ang="0">
                  <a:pos x="132" y="10"/>
                </a:cxn>
                <a:cxn ang="0">
                  <a:pos x="132" y="10"/>
                </a:cxn>
                <a:cxn ang="0">
                  <a:pos x="107" y="30"/>
                </a:cxn>
                <a:cxn ang="0">
                  <a:pos x="69" y="40"/>
                </a:cxn>
                <a:cxn ang="0">
                  <a:pos x="62" y="38"/>
                </a:cxn>
                <a:cxn ang="0">
                  <a:pos x="65" y="31"/>
                </a:cxn>
                <a:cxn ang="0">
                  <a:pos x="39" y="33"/>
                </a:cxn>
                <a:cxn ang="0">
                  <a:pos x="18" y="38"/>
                </a:cxn>
                <a:cxn ang="0">
                  <a:pos x="8" y="44"/>
                </a:cxn>
                <a:cxn ang="0">
                  <a:pos x="4" y="55"/>
                </a:cxn>
                <a:cxn ang="0">
                  <a:pos x="0" y="59"/>
                </a:cxn>
                <a:cxn ang="0">
                  <a:pos x="68" y="31"/>
                </a:cxn>
                <a:cxn ang="0">
                  <a:pos x="67" y="31"/>
                </a:cxn>
                <a:cxn ang="0">
                  <a:pos x="68" y="31"/>
                </a:cxn>
                <a:cxn ang="0">
                  <a:pos x="68" y="31"/>
                </a:cxn>
                <a:cxn ang="0">
                  <a:pos x="75" y="31"/>
                </a:cxn>
                <a:cxn ang="0">
                  <a:pos x="74" y="31"/>
                </a:cxn>
                <a:cxn ang="0">
                  <a:pos x="74" y="31"/>
                </a:cxn>
                <a:cxn ang="0">
                  <a:pos x="74" y="31"/>
                </a:cxn>
                <a:cxn ang="0">
                  <a:pos x="75" y="31"/>
                </a:cxn>
                <a:cxn ang="0">
                  <a:pos x="75" y="31"/>
                </a:cxn>
                <a:cxn ang="0">
                  <a:pos x="75" y="31"/>
                </a:cxn>
                <a:cxn ang="0">
                  <a:pos x="74" y="31"/>
                </a:cxn>
                <a:cxn ang="0">
                  <a:pos x="75" y="31"/>
                </a:cxn>
                <a:cxn ang="0">
                  <a:pos x="75" y="31"/>
                </a:cxn>
                <a:cxn ang="0">
                  <a:pos x="75" y="31"/>
                </a:cxn>
                <a:cxn ang="0">
                  <a:pos x="75" y="32"/>
                </a:cxn>
                <a:cxn ang="0">
                  <a:pos x="75" y="32"/>
                </a:cxn>
                <a:cxn ang="0">
                  <a:pos x="75" y="32"/>
                </a:cxn>
                <a:cxn ang="0">
                  <a:pos x="133" y="8"/>
                </a:cxn>
                <a:cxn ang="0">
                  <a:pos x="133" y="9"/>
                </a:cxn>
                <a:cxn ang="0">
                  <a:pos x="133" y="8"/>
                </a:cxn>
              </a:cxnLst>
              <a:rect l="0" t="0" r="r" b="b"/>
              <a:pathLst>
                <a:path w="145" h="59">
                  <a:moveTo>
                    <a:pt x="0" y="59"/>
                  </a:moveTo>
                  <a:cubicBezTo>
                    <a:pt x="0" y="59"/>
                    <a:pt x="3" y="44"/>
                    <a:pt x="10" y="36"/>
                  </a:cubicBezTo>
                  <a:cubicBezTo>
                    <a:pt x="13" y="34"/>
                    <a:pt x="16" y="32"/>
                    <a:pt x="21" y="30"/>
                  </a:cubicBezTo>
                  <a:cubicBezTo>
                    <a:pt x="26" y="28"/>
                    <a:pt x="33" y="26"/>
                    <a:pt x="42" y="25"/>
                  </a:cubicBezTo>
                  <a:cubicBezTo>
                    <a:pt x="57" y="23"/>
                    <a:pt x="67" y="23"/>
                    <a:pt x="74" y="23"/>
                  </a:cubicBezTo>
                  <a:cubicBezTo>
                    <a:pt x="75" y="23"/>
                    <a:pt x="76" y="23"/>
                    <a:pt x="78" y="23"/>
                  </a:cubicBezTo>
                  <a:cubicBezTo>
                    <a:pt x="78" y="23"/>
                    <a:pt x="79" y="23"/>
                    <a:pt x="79" y="24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79" y="28"/>
                    <a:pt x="78" y="30"/>
                    <a:pt x="76" y="31"/>
                  </a:cubicBezTo>
                  <a:cubicBezTo>
                    <a:pt x="85" y="30"/>
                    <a:pt x="98" y="27"/>
                    <a:pt x="110" y="22"/>
                  </a:cubicBezTo>
                  <a:cubicBezTo>
                    <a:pt x="120" y="17"/>
                    <a:pt x="128" y="12"/>
                    <a:pt x="132" y="6"/>
                  </a:cubicBezTo>
                  <a:cubicBezTo>
                    <a:pt x="134" y="2"/>
                    <a:pt x="136" y="0"/>
                    <a:pt x="136" y="0"/>
                  </a:cubicBezTo>
                  <a:cubicBezTo>
                    <a:pt x="137" y="1"/>
                    <a:pt x="137" y="3"/>
                    <a:pt x="136" y="6"/>
                  </a:cubicBezTo>
                  <a:cubicBezTo>
                    <a:pt x="135" y="15"/>
                    <a:pt x="131" y="36"/>
                    <a:pt x="145" y="46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26" y="43"/>
                    <a:pt x="130" y="20"/>
                    <a:pt x="132" y="11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27" y="18"/>
                    <a:pt x="118" y="25"/>
                    <a:pt x="107" y="30"/>
                  </a:cubicBezTo>
                  <a:cubicBezTo>
                    <a:pt x="94" y="36"/>
                    <a:pt x="78" y="39"/>
                    <a:pt x="69" y="40"/>
                  </a:cubicBezTo>
                  <a:cubicBezTo>
                    <a:pt x="64" y="40"/>
                    <a:pt x="62" y="39"/>
                    <a:pt x="62" y="38"/>
                  </a:cubicBezTo>
                  <a:cubicBezTo>
                    <a:pt x="62" y="35"/>
                    <a:pt x="63" y="33"/>
                    <a:pt x="65" y="31"/>
                  </a:cubicBezTo>
                  <a:cubicBezTo>
                    <a:pt x="59" y="31"/>
                    <a:pt x="50" y="32"/>
                    <a:pt x="39" y="33"/>
                  </a:cubicBezTo>
                  <a:cubicBezTo>
                    <a:pt x="30" y="35"/>
                    <a:pt x="23" y="36"/>
                    <a:pt x="18" y="38"/>
                  </a:cubicBezTo>
                  <a:cubicBezTo>
                    <a:pt x="14" y="40"/>
                    <a:pt x="11" y="42"/>
                    <a:pt x="8" y="44"/>
                  </a:cubicBezTo>
                  <a:cubicBezTo>
                    <a:pt x="6" y="47"/>
                    <a:pt x="4" y="55"/>
                    <a:pt x="4" y="55"/>
                  </a:cubicBezTo>
                  <a:cubicBezTo>
                    <a:pt x="0" y="59"/>
                    <a:pt x="0" y="59"/>
                    <a:pt x="0" y="59"/>
                  </a:cubicBezTo>
                  <a:close/>
                  <a:moveTo>
                    <a:pt x="68" y="31"/>
                  </a:moveTo>
                  <a:cubicBezTo>
                    <a:pt x="67" y="31"/>
                    <a:pt x="67" y="31"/>
                    <a:pt x="67" y="31"/>
                  </a:cubicBezTo>
                  <a:cubicBezTo>
                    <a:pt x="67" y="31"/>
                    <a:pt x="68" y="31"/>
                    <a:pt x="68" y="31"/>
                  </a:cubicBezTo>
                  <a:cubicBezTo>
                    <a:pt x="68" y="31"/>
                    <a:pt x="68" y="31"/>
                    <a:pt x="68" y="31"/>
                  </a:cubicBezTo>
                  <a:close/>
                  <a:moveTo>
                    <a:pt x="75" y="31"/>
                  </a:moveTo>
                  <a:cubicBezTo>
                    <a:pt x="74" y="31"/>
                    <a:pt x="74" y="31"/>
                    <a:pt x="74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4" y="31"/>
                    <a:pt x="74" y="31"/>
                    <a:pt x="74" y="31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1"/>
                    <a:pt x="75" y="31"/>
                    <a:pt x="75" y="31"/>
                  </a:cubicBezTo>
                  <a:close/>
                  <a:moveTo>
                    <a:pt x="75" y="31"/>
                  </a:moveTo>
                  <a:cubicBezTo>
                    <a:pt x="75" y="31"/>
                    <a:pt x="74" y="31"/>
                    <a:pt x="74" y="31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31"/>
                    <a:pt x="75" y="31"/>
                    <a:pt x="75" y="31"/>
                  </a:cubicBezTo>
                  <a:close/>
                  <a:moveTo>
                    <a:pt x="75" y="32"/>
                  </a:moveTo>
                  <a:cubicBezTo>
                    <a:pt x="75" y="32"/>
                    <a:pt x="75" y="32"/>
                    <a:pt x="75" y="32"/>
                  </a:cubicBezTo>
                  <a:cubicBezTo>
                    <a:pt x="75" y="32"/>
                    <a:pt x="75" y="32"/>
                    <a:pt x="75" y="32"/>
                  </a:cubicBezTo>
                  <a:close/>
                  <a:moveTo>
                    <a:pt x="133" y="8"/>
                  </a:moveTo>
                  <a:cubicBezTo>
                    <a:pt x="133" y="8"/>
                    <a:pt x="133" y="9"/>
                    <a:pt x="133" y="9"/>
                  </a:cubicBezTo>
                  <a:cubicBezTo>
                    <a:pt x="133" y="9"/>
                    <a:pt x="133" y="8"/>
                    <a:pt x="133" y="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sp>
        <p:nvSpPr>
          <p:cNvPr id="55" name="Freeform 16"/>
          <p:cNvSpPr>
            <a:spLocks noEditPoints="1"/>
          </p:cNvSpPr>
          <p:nvPr/>
        </p:nvSpPr>
        <p:spPr bwMode="auto">
          <a:xfrm>
            <a:off x="4231530" y="4185413"/>
            <a:ext cx="694343" cy="597688"/>
          </a:xfrm>
          <a:custGeom>
            <a:avLst/>
            <a:gdLst>
              <a:gd name="T0" fmla="*/ 68424 w 196"/>
              <a:gd name="T1" fmla="*/ 83032 h 168"/>
              <a:gd name="T2" fmla="*/ 111190 w 196"/>
              <a:gd name="T3" fmla="*/ 83032 h 168"/>
              <a:gd name="T4" fmla="*/ 111190 w 196"/>
              <a:gd name="T5" fmla="*/ 481013 h 168"/>
              <a:gd name="T6" fmla="*/ 68424 w 196"/>
              <a:gd name="T7" fmla="*/ 481013 h 168"/>
              <a:gd name="T8" fmla="*/ 0 w 196"/>
              <a:gd name="T9" fmla="*/ 412297 h 168"/>
              <a:gd name="T10" fmla="*/ 0 w 196"/>
              <a:gd name="T11" fmla="*/ 148885 h 168"/>
              <a:gd name="T12" fmla="*/ 68424 w 196"/>
              <a:gd name="T13" fmla="*/ 83032 h 168"/>
              <a:gd name="T14" fmla="*/ 148253 w 196"/>
              <a:gd name="T15" fmla="*/ 83032 h 168"/>
              <a:gd name="T16" fmla="*/ 185316 w 196"/>
              <a:gd name="T17" fmla="*/ 83032 h 168"/>
              <a:gd name="T18" fmla="*/ 185316 w 196"/>
              <a:gd name="T19" fmla="*/ 57263 h 168"/>
              <a:gd name="T20" fmla="*/ 202422 w 196"/>
              <a:gd name="T21" fmla="*/ 17179 h 168"/>
              <a:gd name="T22" fmla="*/ 242337 w 196"/>
              <a:gd name="T23" fmla="*/ 0 h 168"/>
              <a:gd name="T24" fmla="*/ 316463 w 196"/>
              <a:gd name="T25" fmla="*/ 0 h 168"/>
              <a:gd name="T26" fmla="*/ 356378 w 196"/>
              <a:gd name="T27" fmla="*/ 17179 h 168"/>
              <a:gd name="T28" fmla="*/ 373484 w 196"/>
              <a:gd name="T29" fmla="*/ 57263 h 168"/>
              <a:gd name="T30" fmla="*/ 373484 w 196"/>
              <a:gd name="T31" fmla="*/ 83032 h 168"/>
              <a:gd name="T32" fmla="*/ 410547 w 196"/>
              <a:gd name="T33" fmla="*/ 83032 h 168"/>
              <a:gd name="T34" fmla="*/ 410547 w 196"/>
              <a:gd name="T35" fmla="*/ 481013 h 168"/>
              <a:gd name="T36" fmla="*/ 148253 w 196"/>
              <a:gd name="T37" fmla="*/ 481013 h 168"/>
              <a:gd name="T38" fmla="*/ 148253 w 196"/>
              <a:gd name="T39" fmla="*/ 83032 h 168"/>
              <a:gd name="T40" fmla="*/ 447610 w 196"/>
              <a:gd name="T41" fmla="*/ 83032 h 168"/>
              <a:gd name="T42" fmla="*/ 493227 w 196"/>
              <a:gd name="T43" fmla="*/ 83032 h 168"/>
              <a:gd name="T44" fmla="*/ 558800 w 196"/>
              <a:gd name="T45" fmla="*/ 148885 h 168"/>
              <a:gd name="T46" fmla="*/ 558800 w 196"/>
              <a:gd name="T47" fmla="*/ 412297 h 168"/>
              <a:gd name="T48" fmla="*/ 493227 w 196"/>
              <a:gd name="T49" fmla="*/ 481013 h 168"/>
              <a:gd name="T50" fmla="*/ 447610 w 196"/>
              <a:gd name="T51" fmla="*/ 481013 h 168"/>
              <a:gd name="T52" fmla="*/ 447610 w 196"/>
              <a:gd name="T53" fmla="*/ 83032 h 168"/>
              <a:gd name="T54" fmla="*/ 225231 w 196"/>
              <a:gd name="T55" fmla="*/ 83032 h 168"/>
              <a:gd name="T56" fmla="*/ 336420 w 196"/>
              <a:gd name="T57" fmla="*/ 83032 h 168"/>
              <a:gd name="T58" fmla="*/ 336420 w 196"/>
              <a:gd name="T59" fmla="*/ 57263 h 168"/>
              <a:gd name="T60" fmla="*/ 330718 w 196"/>
              <a:gd name="T61" fmla="*/ 45811 h 168"/>
              <a:gd name="T62" fmla="*/ 316463 w 196"/>
              <a:gd name="T63" fmla="*/ 40084 h 168"/>
              <a:gd name="T64" fmla="*/ 242337 w 196"/>
              <a:gd name="T65" fmla="*/ 40084 h 168"/>
              <a:gd name="T66" fmla="*/ 228082 w 196"/>
              <a:gd name="T67" fmla="*/ 45811 h 168"/>
              <a:gd name="T68" fmla="*/ 225231 w 196"/>
              <a:gd name="T69" fmla="*/ 57263 h 168"/>
              <a:gd name="T70" fmla="*/ 225231 w 196"/>
              <a:gd name="T71" fmla="*/ 83032 h 168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196" h="168">
                <a:moveTo>
                  <a:pt x="24" y="29"/>
                </a:moveTo>
                <a:cubicBezTo>
                  <a:pt x="39" y="29"/>
                  <a:pt x="39" y="29"/>
                  <a:pt x="39" y="29"/>
                </a:cubicBezTo>
                <a:cubicBezTo>
                  <a:pt x="39" y="168"/>
                  <a:pt x="39" y="168"/>
                  <a:pt x="39" y="168"/>
                </a:cubicBezTo>
                <a:cubicBezTo>
                  <a:pt x="24" y="168"/>
                  <a:pt x="24" y="168"/>
                  <a:pt x="24" y="168"/>
                </a:cubicBezTo>
                <a:cubicBezTo>
                  <a:pt x="10" y="168"/>
                  <a:pt x="0" y="157"/>
                  <a:pt x="0" y="144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39"/>
                  <a:pt x="10" y="29"/>
                  <a:pt x="24" y="29"/>
                </a:cubicBezTo>
                <a:close/>
                <a:moveTo>
                  <a:pt x="52" y="29"/>
                </a:moveTo>
                <a:cubicBezTo>
                  <a:pt x="65" y="29"/>
                  <a:pt x="65" y="29"/>
                  <a:pt x="65" y="29"/>
                </a:cubicBezTo>
                <a:cubicBezTo>
                  <a:pt x="65" y="20"/>
                  <a:pt x="65" y="20"/>
                  <a:pt x="65" y="20"/>
                </a:cubicBezTo>
                <a:cubicBezTo>
                  <a:pt x="65" y="15"/>
                  <a:pt x="67" y="10"/>
                  <a:pt x="71" y="6"/>
                </a:cubicBezTo>
                <a:cubicBezTo>
                  <a:pt x="75" y="2"/>
                  <a:pt x="80" y="0"/>
                  <a:pt x="85" y="0"/>
                </a:cubicBezTo>
                <a:cubicBezTo>
                  <a:pt x="111" y="0"/>
                  <a:pt x="111" y="0"/>
                  <a:pt x="111" y="0"/>
                </a:cubicBezTo>
                <a:cubicBezTo>
                  <a:pt x="117" y="0"/>
                  <a:pt x="121" y="2"/>
                  <a:pt x="125" y="6"/>
                </a:cubicBezTo>
                <a:cubicBezTo>
                  <a:pt x="129" y="10"/>
                  <a:pt x="131" y="15"/>
                  <a:pt x="131" y="20"/>
                </a:cubicBezTo>
                <a:cubicBezTo>
                  <a:pt x="131" y="29"/>
                  <a:pt x="131" y="29"/>
                  <a:pt x="131" y="29"/>
                </a:cubicBezTo>
                <a:cubicBezTo>
                  <a:pt x="144" y="29"/>
                  <a:pt x="144" y="29"/>
                  <a:pt x="144" y="29"/>
                </a:cubicBezTo>
                <a:cubicBezTo>
                  <a:pt x="144" y="168"/>
                  <a:pt x="144" y="168"/>
                  <a:pt x="144" y="168"/>
                </a:cubicBezTo>
                <a:cubicBezTo>
                  <a:pt x="52" y="168"/>
                  <a:pt x="52" y="168"/>
                  <a:pt x="52" y="168"/>
                </a:cubicBezTo>
                <a:cubicBezTo>
                  <a:pt x="52" y="29"/>
                  <a:pt x="52" y="29"/>
                  <a:pt x="52" y="29"/>
                </a:cubicBezTo>
                <a:close/>
                <a:moveTo>
                  <a:pt x="157" y="29"/>
                </a:moveTo>
                <a:cubicBezTo>
                  <a:pt x="173" y="29"/>
                  <a:pt x="173" y="29"/>
                  <a:pt x="173" y="29"/>
                </a:cubicBezTo>
                <a:cubicBezTo>
                  <a:pt x="186" y="29"/>
                  <a:pt x="196" y="39"/>
                  <a:pt x="196" y="52"/>
                </a:cubicBezTo>
                <a:cubicBezTo>
                  <a:pt x="196" y="144"/>
                  <a:pt x="196" y="144"/>
                  <a:pt x="196" y="144"/>
                </a:cubicBezTo>
                <a:cubicBezTo>
                  <a:pt x="196" y="157"/>
                  <a:pt x="186" y="168"/>
                  <a:pt x="173" y="168"/>
                </a:cubicBezTo>
                <a:cubicBezTo>
                  <a:pt x="157" y="168"/>
                  <a:pt x="157" y="168"/>
                  <a:pt x="157" y="168"/>
                </a:cubicBezTo>
                <a:cubicBezTo>
                  <a:pt x="157" y="29"/>
                  <a:pt x="157" y="29"/>
                  <a:pt x="157" y="29"/>
                </a:cubicBezTo>
                <a:close/>
                <a:moveTo>
                  <a:pt x="79" y="29"/>
                </a:moveTo>
                <a:cubicBezTo>
                  <a:pt x="118" y="29"/>
                  <a:pt x="118" y="29"/>
                  <a:pt x="118" y="29"/>
                </a:cubicBezTo>
                <a:cubicBezTo>
                  <a:pt x="118" y="20"/>
                  <a:pt x="118" y="20"/>
                  <a:pt x="118" y="20"/>
                </a:cubicBezTo>
                <a:cubicBezTo>
                  <a:pt x="118" y="18"/>
                  <a:pt x="117" y="17"/>
                  <a:pt x="116" y="16"/>
                </a:cubicBezTo>
                <a:cubicBezTo>
                  <a:pt x="114" y="14"/>
                  <a:pt x="113" y="14"/>
                  <a:pt x="111" y="14"/>
                </a:cubicBezTo>
                <a:cubicBezTo>
                  <a:pt x="85" y="14"/>
                  <a:pt x="85" y="14"/>
                  <a:pt x="85" y="14"/>
                </a:cubicBezTo>
                <a:cubicBezTo>
                  <a:pt x="83" y="14"/>
                  <a:pt x="82" y="14"/>
                  <a:pt x="80" y="16"/>
                </a:cubicBezTo>
                <a:cubicBezTo>
                  <a:pt x="79" y="17"/>
                  <a:pt x="79" y="18"/>
                  <a:pt x="79" y="20"/>
                </a:cubicBezTo>
                <a:lnTo>
                  <a:pt x="79" y="2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9646220" y="5150451"/>
            <a:ext cx="526675" cy="820587"/>
            <a:chOff x="7386638" y="1144588"/>
            <a:chExt cx="423863" cy="660400"/>
          </a:xfrm>
          <a:solidFill>
            <a:schemeClr val="tx2"/>
          </a:solidFill>
        </p:grpSpPr>
        <p:sp>
          <p:nvSpPr>
            <p:cNvPr id="147" name="Freeform 17"/>
            <p:cNvSpPr/>
            <p:nvPr/>
          </p:nvSpPr>
          <p:spPr bwMode="auto">
            <a:xfrm>
              <a:off x="7415213" y="1522413"/>
              <a:ext cx="179388" cy="282575"/>
            </a:xfrm>
            <a:custGeom>
              <a:avLst/>
              <a:gdLst/>
              <a:ahLst/>
              <a:cxnLst>
                <a:cxn ang="0">
                  <a:pos x="73" y="5"/>
                </a:cxn>
                <a:cxn ang="0">
                  <a:pos x="50" y="0"/>
                </a:cxn>
                <a:cxn ang="0">
                  <a:pos x="0" y="157"/>
                </a:cxn>
                <a:cxn ang="0">
                  <a:pos x="55" y="103"/>
                </a:cxn>
                <a:cxn ang="0">
                  <a:pos x="68" y="178"/>
                </a:cxn>
                <a:cxn ang="0">
                  <a:pos x="113" y="41"/>
                </a:cxn>
                <a:cxn ang="0">
                  <a:pos x="106" y="23"/>
                </a:cxn>
                <a:cxn ang="0">
                  <a:pos x="73" y="5"/>
                </a:cxn>
              </a:cxnLst>
              <a:rect l="0" t="0" r="r" b="b"/>
              <a:pathLst>
                <a:path w="113" h="178">
                  <a:moveTo>
                    <a:pt x="73" y="5"/>
                  </a:moveTo>
                  <a:lnTo>
                    <a:pt x="50" y="0"/>
                  </a:lnTo>
                  <a:lnTo>
                    <a:pt x="0" y="157"/>
                  </a:lnTo>
                  <a:lnTo>
                    <a:pt x="55" y="103"/>
                  </a:lnTo>
                  <a:lnTo>
                    <a:pt x="68" y="178"/>
                  </a:lnTo>
                  <a:lnTo>
                    <a:pt x="113" y="41"/>
                  </a:lnTo>
                  <a:lnTo>
                    <a:pt x="106" y="23"/>
                  </a:lnTo>
                  <a:lnTo>
                    <a:pt x="73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48" name="Freeform 18"/>
            <p:cNvSpPr>
              <a:spLocks noEditPoints="1"/>
            </p:cNvSpPr>
            <p:nvPr/>
          </p:nvSpPr>
          <p:spPr bwMode="auto">
            <a:xfrm>
              <a:off x="7458075" y="1216025"/>
              <a:ext cx="279400" cy="277813"/>
            </a:xfrm>
            <a:custGeom>
              <a:avLst/>
              <a:gdLst/>
              <a:ahLst/>
              <a:cxnLst>
                <a:cxn ang="0">
                  <a:pos x="120" y="2"/>
                </a:cxn>
                <a:cxn ang="0">
                  <a:pos x="122" y="2"/>
                </a:cxn>
                <a:cxn ang="0">
                  <a:pos x="165" y="41"/>
                </a:cxn>
                <a:cxn ang="0">
                  <a:pos x="167" y="43"/>
                </a:cxn>
                <a:cxn ang="0">
                  <a:pos x="176" y="101"/>
                </a:cxn>
                <a:cxn ang="0">
                  <a:pos x="176" y="103"/>
                </a:cxn>
                <a:cxn ang="0">
                  <a:pos x="145" y="153"/>
                </a:cxn>
                <a:cxn ang="0">
                  <a:pos x="143" y="155"/>
                </a:cxn>
                <a:cxn ang="0">
                  <a:pos x="88" y="173"/>
                </a:cxn>
                <a:cxn ang="0">
                  <a:pos x="86" y="173"/>
                </a:cxn>
                <a:cxn ang="0">
                  <a:pos x="32" y="153"/>
                </a:cxn>
                <a:cxn ang="0">
                  <a:pos x="30" y="151"/>
                </a:cxn>
                <a:cxn ang="0">
                  <a:pos x="2" y="99"/>
                </a:cxn>
                <a:cxn ang="0">
                  <a:pos x="2" y="97"/>
                </a:cxn>
                <a:cxn ang="0">
                  <a:pos x="12" y="40"/>
                </a:cxn>
                <a:cxn ang="0">
                  <a:pos x="14" y="38"/>
                </a:cxn>
                <a:cxn ang="0">
                  <a:pos x="59" y="2"/>
                </a:cxn>
                <a:cxn ang="0">
                  <a:pos x="61" y="0"/>
                </a:cxn>
                <a:cxn ang="0">
                  <a:pos x="90" y="5"/>
                </a:cxn>
                <a:cxn ang="0">
                  <a:pos x="90" y="9"/>
                </a:cxn>
                <a:cxn ang="0">
                  <a:pos x="61" y="5"/>
                </a:cxn>
                <a:cxn ang="0">
                  <a:pos x="39" y="27"/>
                </a:cxn>
                <a:cxn ang="0">
                  <a:pos x="14" y="72"/>
                </a:cxn>
                <a:cxn ang="0">
                  <a:pos x="5" y="97"/>
                </a:cxn>
                <a:cxn ang="0">
                  <a:pos x="23" y="122"/>
                </a:cxn>
                <a:cxn ang="0">
                  <a:pos x="63" y="155"/>
                </a:cxn>
                <a:cxn ang="0">
                  <a:pos x="88" y="169"/>
                </a:cxn>
                <a:cxn ang="0">
                  <a:pos x="115" y="155"/>
                </a:cxn>
                <a:cxn ang="0">
                  <a:pos x="154" y="122"/>
                </a:cxn>
                <a:cxn ang="0">
                  <a:pos x="172" y="101"/>
                </a:cxn>
                <a:cxn ang="0">
                  <a:pos x="163" y="72"/>
                </a:cxn>
                <a:cxn ang="0">
                  <a:pos x="136" y="27"/>
                </a:cxn>
                <a:cxn ang="0">
                  <a:pos x="118" y="5"/>
                </a:cxn>
              </a:cxnLst>
              <a:rect l="0" t="0" r="r" b="b"/>
              <a:pathLst>
                <a:path w="176" h="175">
                  <a:moveTo>
                    <a:pt x="90" y="5"/>
                  </a:moveTo>
                  <a:lnTo>
                    <a:pt x="120" y="2"/>
                  </a:lnTo>
                  <a:lnTo>
                    <a:pt x="120" y="2"/>
                  </a:lnTo>
                  <a:lnTo>
                    <a:pt x="122" y="2"/>
                  </a:lnTo>
                  <a:lnTo>
                    <a:pt x="140" y="23"/>
                  </a:lnTo>
                  <a:lnTo>
                    <a:pt x="165" y="41"/>
                  </a:lnTo>
                  <a:lnTo>
                    <a:pt x="167" y="41"/>
                  </a:lnTo>
                  <a:lnTo>
                    <a:pt x="167" y="43"/>
                  </a:lnTo>
                  <a:lnTo>
                    <a:pt x="167" y="70"/>
                  </a:lnTo>
                  <a:lnTo>
                    <a:pt x="176" y="101"/>
                  </a:lnTo>
                  <a:lnTo>
                    <a:pt x="176" y="103"/>
                  </a:lnTo>
                  <a:lnTo>
                    <a:pt x="176" y="103"/>
                  </a:lnTo>
                  <a:lnTo>
                    <a:pt x="158" y="124"/>
                  </a:lnTo>
                  <a:lnTo>
                    <a:pt x="145" y="153"/>
                  </a:lnTo>
                  <a:lnTo>
                    <a:pt x="145" y="155"/>
                  </a:lnTo>
                  <a:lnTo>
                    <a:pt x="143" y="155"/>
                  </a:lnTo>
                  <a:lnTo>
                    <a:pt x="116" y="160"/>
                  </a:lnTo>
                  <a:lnTo>
                    <a:pt x="88" y="173"/>
                  </a:lnTo>
                  <a:lnTo>
                    <a:pt x="88" y="175"/>
                  </a:lnTo>
                  <a:lnTo>
                    <a:pt x="86" y="173"/>
                  </a:lnTo>
                  <a:lnTo>
                    <a:pt x="61" y="160"/>
                  </a:lnTo>
                  <a:lnTo>
                    <a:pt x="32" y="153"/>
                  </a:lnTo>
                  <a:lnTo>
                    <a:pt x="30" y="153"/>
                  </a:lnTo>
                  <a:lnTo>
                    <a:pt x="30" y="151"/>
                  </a:lnTo>
                  <a:lnTo>
                    <a:pt x="20" y="124"/>
                  </a:lnTo>
                  <a:lnTo>
                    <a:pt x="2" y="99"/>
                  </a:lnTo>
                  <a:lnTo>
                    <a:pt x="0" y="99"/>
                  </a:lnTo>
                  <a:lnTo>
                    <a:pt x="2" y="97"/>
                  </a:lnTo>
                  <a:lnTo>
                    <a:pt x="11" y="70"/>
                  </a:lnTo>
                  <a:lnTo>
                    <a:pt x="12" y="40"/>
                  </a:lnTo>
                  <a:lnTo>
                    <a:pt x="12" y="38"/>
                  </a:lnTo>
                  <a:lnTo>
                    <a:pt x="14" y="38"/>
                  </a:lnTo>
                  <a:lnTo>
                    <a:pt x="37" y="23"/>
                  </a:lnTo>
                  <a:lnTo>
                    <a:pt x="59" y="2"/>
                  </a:lnTo>
                  <a:lnTo>
                    <a:pt x="59" y="0"/>
                  </a:lnTo>
                  <a:lnTo>
                    <a:pt x="61" y="0"/>
                  </a:lnTo>
                  <a:lnTo>
                    <a:pt x="90" y="5"/>
                  </a:lnTo>
                  <a:lnTo>
                    <a:pt x="90" y="5"/>
                  </a:lnTo>
                  <a:close/>
                  <a:moveTo>
                    <a:pt x="118" y="5"/>
                  </a:moveTo>
                  <a:lnTo>
                    <a:pt x="90" y="9"/>
                  </a:lnTo>
                  <a:lnTo>
                    <a:pt x="88" y="9"/>
                  </a:lnTo>
                  <a:lnTo>
                    <a:pt x="61" y="5"/>
                  </a:lnTo>
                  <a:lnTo>
                    <a:pt x="41" y="27"/>
                  </a:lnTo>
                  <a:lnTo>
                    <a:pt x="39" y="27"/>
                  </a:lnTo>
                  <a:lnTo>
                    <a:pt x="16" y="41"/>
                  </a:lnTo>
                  <a:lnTo>
                    <a:pt x="14" y="72"/>
                  </a:lnTo>
                  <a:lnTo>
                    <a:pt x="14" y="72"/>
                  </a:lnTo>
                  <a:lnTo>
                    <a:pt x="5" y="97"/>
                  </a:lnTo>
                  <a:lnTo>
                    <a:pt x="23" y="122"/>
                  </a:lnTo>
                  <a:lnTo>
                    <a:pt x="23" y="122"/>
                  </a:lnTo>
                  <a:lnTo>
                    <a:pt x="34" y="148"/>
                  </a:lnTo>
                  <a:lnTo>
                    <a:pt x="63" y="155"/>
                  </a:lnTo>
                  <a:lnTo>
                    <a:pt x="63" y="157"/>
                  </a:lnTo>
                  <a:lnTo>
                    <a:pt x="88" y="169"/>
                  </a:lnTo>
                  <a:lnTo>
                    <a:pt x="115" y="155"/>
                  </a:lnTo>
                  <a:lnTo>
                    <a:pt x="115" y="155"/>
                  </a:lnTo>
                  <a:lnTo>
                    <a:pt x="142" y="151"/>
                  </a:lnTo>
                  <a:lnTo>
                    <a:pt x="154" y="122"/>
                  </a:lnTo>
                  <a:lnTo>
                    <a:pt x="154" y="122"/>
                  </a:lnTo>
                  <a:lnTo>
                    <a:pt x="172" y="101"/>
                  </a:lnTo>
                  <a:lnTo>
                    <a:pt x="163" y="72"/>
                  </a:lnTo>
                  <a:lnTo>
                    <a:pt x="163" y="72"/>
                  </a:lnTo>
                  <a:lnTo>
                    <a:pt x="163" y="43"/>
                  </a:lnTo>
                  <a:lnTo>
                    <a:pt x="136" y="27"/>
                  </a:lnTo>
                  <a:lnTo>
                    <a:pt x="136" y="27"/>
                  </a:lnTo>
                  <a:lnTo>
                    <a:pt x="118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49" name="Freeform 19"/>
            <p:cNvSpPr>
              <a:spLocks noEditPoints="1"/>
            </p:cNvSpPr>
            <p:nvPr/>
          </p:nvSpPr>
          <p:spPr bwMode="auto">
            <a:xfrm>
              <a:off x="7386638" y="1144588"/>
              <a:ext cx="423863" cy="660400"/>
            </a:xfrm>
            <a:custGeom>
              <a:avLst/>
              <a:gdLst/>
              <a:ahLst/>
              <a:cxnLst>
                <a:cxn ang="0">
                  <a:pos x="135" y="7"/>
                </a:cxn>
                <a:cxn ang="0">
                  <a:pos x="183" y="2"/>
                </a:cxn>
                <a:cxn ang="0">
                  <a:pos x="212" y="36"/>
                </a:cxn>
                <a:cxn ang="0">
                  <a:pos x="253" y="63"/>
                </a:cxn>
                <a:cxn ang="0">
                  <a:pos x="253" y="108"/>
                </a:cxn>
                <a:cxn ang="0">
                  <a:pos x="267" y="155"/>
                </a:cxn>
                <a:cxn ang="0">
                  <a:pos x="239" y="189"/>
                </a:cxn>
                <a:cxn ang="0">
                  <a:pos x="219" y="234"/>
                </a:cxn>
                <a:cxn ang="0">
                  <a:pos x="194" y="240"/>
                </a:cxn>
                <a:cxn ang="0">
                  <a:pos x="244" y="395"/>
                </a:cxn>
                <a:cxn ang="0">
                  <a:pos x="188" y="341"/>
                </a:cxn>
                <a:cxn ang="0">
                  <a:pos x="174" y="416"/>
                </a:cxn>
                <a:cxn ang="0">
                  <a:pos x="124" y="261"/>
                </a:cxn>
                <a:cxn ang="0">
                  <a:pos x="91" y="243"/>
                </a:cxn>
                <a:cxn ang="0">
                  <a:pos x="45" y="232"/>
                </a:cxn>
                <a:cxn ang="0">
                  <a:pos x="29" y="189"/>
                </a:cxn>
                <a:cxn ang="0">
                  <a:pos x="0" y="149"/>
                </a:cxn>
                <a:cxn ang="0">
                  <a:pos x="14" y="108"/>
                </a:cxn>
                <a:cxn ang="0">
                  <a:pos x="18" y="58"/>
                </a:cxn>
                <a:cxn ang="0">
                  <a:pos x="56" y="36"/>
                </a:cxn>
                <a:cxn ang="0">
                  <a:pos x="90" y="0"/>
                </a:cxn>
                <a:cxn ang="0">
                  <a:pos x="135" y="7"/>
                </a:cxn>
                <a:cxn ang="0">
                  <a:pos x="135" y="7"/>
                </a:cxn>
                <a:cxn ang="0">
                  <a:pos x="135" y="34"/>
                </a:cxn>
                <a:cxn ang="0">
                  <a:pos x="99" y="27"/>
                </a:cxn>
                <a:cxn ang="0">
                  <a:pos x="72" y="56"/>
                </a:cxn>
                <a:cxn ang="0">
                  <a:pos x="41" y="74"/>
                </a:cxn>
                <a:cxn ang="0">
                  <a:pos x="39" y="113"/>
                </a:cxn>
                <a:cxn ang="0">
                  <a:pos x="29" y="146"/>
                </a:cxn>
                <a:cxn ang="0">
                  <a:pos x="50" y="177"/>
                </a:cxn>
                <a:cxn ang="0">
                  <a:pos x="63" y="211"/>
                </a:cxn>
                <a:cxn ang="0">
                  <a:pos x="100" y="220"/>
                </a:cxn>
                <a:cxn ang="0">
                  <a:pos x="131" y="236"/>
                </a:cxn>
                <a:cxn ang="0">
                  <a:pos x="167" y="220"/>
                </a:cxn>
                <a:cxn ang="0">
                  <a:pos x="201" y="213"/>
                </a:cxn>
                <a:cxn ang="0">
                  <a:pos x="217" y="177"/>
                </a:cxn>
                <a:cxn ang="0">
                  <a:pos x="239" y="149"/>
                </a:cxn>
                <a:cxn ang="0">
                  <a:pos x="228" y="113"/>
                </a:cxn>
                <a:cxn ang="0">
                  <a:pos x="228" y="77"/>
                </a:cxn>
                <a:cxn ang="0">
                  <a:pos x="196" y="56"/>
                </a:cxn>
                <a:cxn ang="0">
                  <a:pos x="172" y="29"/>
                </a:cxn>
                <a:cxn ang="0">
                  <a:pos x="135" y="34"/>
                </a:cxn>
              </a:cxnLst>
              <a:rect l="0" t="0" r="r" b="b"/>
              <a:pathLst>
                <a:path w="267" h="416">
                  <a:moveTo>
                    <a:pt x="135" y="7"/>
                  </a:moveTo>
                  <a:lnTo>
                    <a:pt x="183" y="2"/>
                  </a:lnTo>
                  <a:lnTo>
                    <a:pt x="212" y="36"/>
                  </a:lnTo>
                  <a:lnTo>
                    <a:pt x="253" y="63"/>
                  </a:lnTo>
                  <a:lnTo>
                    <a:pt x="253" y="108"/>
                  </a:lnTo>
                  <a:lnTo>
                    <a:pt x="267" y="155"/>
                  </a:lnTo>
                  <a:lnTo>
                    <a:pt x="239" y="189"/>
                  </a:lnTo>
                  <a:lnTo>
                    <a:pt x="219" y="234"/>
                  </a:lnTo>
                  <a:lnTo>
                    <a:pt x="194" y="240"/>
                  </a:lnTo>
                  <a:lnTo>
                    <a:pt x="244" y="395"/>
                  </a:lnTo>
                  <a:lnTo>
                    <a:pt x="188" y="341"/>
                  </a:lnTo>
                  <a:lnTo>
                    <a:pt x="174" y="416"/>
                  </a:lnTo>
                  <a:lnTo>
                    <a:pt x="124" y="261"/>
                  </a:lnTo>
                  <a:lnTo>
                    <a:pt x="91" y="243"/>
                  </a:lnTo>
                  <a:lnTo>
                    <a:pt x="45" y="232"/>
                  </a:lnTo>
                  <a:lnTo>
                    <a:pt x="29" y="189"/>
                  </a:lnTo>
                  <a:lnTo>
                    <a:pt x="0" y="149"/>
                  </a:lnTo>
                  <a:lnTo>
                    <a:pt x="14" y="108"/>
                  </a:lnTo>
                  <a:lnTo>
                    <a:pt x="18" y="58"/>
                  </a:lnTo>
                  <a:lnTo>
                    <a:pt x="56" y="36"/>
                  </a:lnTo>
                  <a:lnTo>
                    <a:pt x="90" y="0"/>
                  </a:lnTo>
                  <a:lnTo>
                    <a:pt x="135" y="7"/>
                  </a:lnTo>
                  <a:lnTo>
                    <a:pt x="135" y="7"/>
                  </a:lnTo>
                  <a:close/>
                  <a:moveTo>
                    <a:pt x="135" y="34"/>
                  </a:moveTo>
                  <a:lnTo>
                    <a:pt x="99" y="27"/>
                  </a:lnTo>
                  <a:lnTo>
                    <a:pt x="72" y="56"/>
                  </a:lnTo>
                  <a:lnTo>
                    <a:pt x="41" y="74"/>
                  </a:lnTo>
                  <a:lnTo>
                    <a:pt x="39" y="113"/>
                  </a:lnTo>
                  <a:lnTo>
                    <a:pt x="29" y="146"/>
                  </a:lnTo>
                  <a:lnTo>
                    <a:pt x="50" y="177"/>
                  </a:lnTo>
                  <a:lnTo>
                    <a:pt x="63" y="211"/>
                  </a:lnTo>
                  <a:lnTo>
                    <a:pt x="100" y="220"/>
                  </a:lnTo>
                  <a:lnTo>
                    <a:pt x="131" y="236"/>
                  </a:lnTo>
                  <a:lnTo>
                    <a:pt x="167" y="220"/>
                  </a:lnTo>
                  <a:lnTo>
                    <a:pt x="201" y="213"/>
                  </a:lnTo>
                  <a:lnTo>
                    <a:pt x="217" y="177"/>
                  </a:lnTo>
                  <a:lnTo>
                    <a:pt x="239" y="149"/>
                  </a:lnTo>
                  <a:lnTo>
                    <a:pt x="228" y="113"/>
                  </a:lnTo>
                  <a:lnTo>
                    <a:pt x="228" y="77"/>
                  </a:lnTo>
                  <a:lnTo>
                    <a:pt x="196" y="56"/>
                  </a:lnTo>
                  <a:lnTo>
                    <a:pt x="172" y="29"/>
                  </a:lnTo>
                  <a:lnTo>
                    <a:pt x="135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50" name="Freeform 20"/>
            <p:cNvSpPr>
              <a:spLocks noEditPoints="1"/>
            </p:cNvSpPr>
            <p:nvPr/>
          </p:nvSpPr>
          <p:spPr bwMode="auto">
            <a:xfrm>
              <a:off x="7491413" y="1250950"/>
              <a:ext cx="214313" cy="207963"/>
            </a:xfrm>
            <a:custGeom>
              <a:avLst/>
              <a:gdLst/>
              <a:ahLst/>
              <a:cxnLst>
                <a:cxn ang="0">
                  <a:pos x="90" y="0"/>
                </a:cxn>
                <a:cxn ang="0">
                  <a:pos x="94" y="1"/>
                </a:cxn>
                <a:cxn ang="0">
                  <a:pos x="124" y="30"/>
                </a:cxn>
                <a:cxn ang="0">
                  <a:pos x="128" y="34"/>
                </a:cxn>
                <a:cxn ang="0">
                  <a:pos x="133" y="75"/>
                </a:cxn>
                <a:cxn ang="0">
                  <a:pos x="133" y="79"/>
                </a:cxn>
                <a:cxn ang="0">
                  <a:pos x="112" y="115"/>
                </a:cxn>
                <a:cxn ang="0">
                  <a:pos x="108" y="117"/>
                </a:cxn>
                <a:cxn ang="0">
                  <a:pos x="69" y="131"/>
                </a:cxn>
                <a:cxn ang="0">
                  <a:pos x="65" y="131"/>
                </a:cxn>
                <a:cxn ang="0">
                  <a:pos x="25" y="115"/>
                </a:cxn>
                <a:cxn ang="0">
                  <a:pos x="22" y="113"/>
                </a:cxn>
                <a:cxn ang="0">
                  <a:pos x="2" y="75"/>
                </a:cxn>
                <a:cxn ang="0">
                  <a:pos x="2" y="72"/>
                </a:cxn>
                <a:cxn ang="0">
                  <a:pos x="9" y="30"/>
                </a:cxn>
                <a:cxn ang="0">
                  <a:pos x="11" y="27"/>
                </a:cxn>
                <a:cxn ang="0">
                  <a:pos x="43" y="1"/>
                </a:cxn>
                <a:cxn ang="0">
                  <a:pos x="49" y="0"/>
                </a:cxn>
                <a:cxn ang="0">
                  <a:pos x="69" y="3"/>
                </a:cxn>
                <a:cxn ang="0">
                  <a:pos x="69" y="12"/>
                </a:cxn>
                <a:cxn ang="0">
                  <a:pos x="49" y="9"/>
                </a:cxn>
                <a:cxn ang="0">
                  <a:pos x="34" y="25"/>
                </a:cxn>
                <a:cxn ang="0">
                  <a:pos x="16" y="54"/>
                </a:cxn>
                <a:cxn ang="0">
                  <a:pos x="11" y="73"/>
                </a:cxn>
                <a:cxn ang="0">
                  <a:pos x="24" y="90"/>
                </a:cxn>
                <a:cxn ang="0">
                  <a:pos x="49" y="111"/>
                </a:cxn>
                <a:cxn ang="0">
                  <a:pos x="67" y="122"/>
                </a:cxn>
                <a:cxn ang="0">
                  <a:pos x="86" y="111"/>
                </a:cxn>
                <a:cxn ang="0">
                  <a:pos x="112" y="90"/>
                </a:cxn>
                <a:cxn ang="0">
                  <a:pos x="124" y="75"/>
                </a:cxn>
                <a:cxn ang="0">
                  <a:pos x="119" y="54"/>
                </a:cxn>
                <a:cxn ang="0">
                  <a:pos x="101" y="25"/>
                </a:cxn>
                <a:cxn ang="0">
                  <a:pos x="88" y="9"/>
                </a:cxn>
              </a:cxnLst>
              <a:rect l="0" t="0" r="r" b="b"/>
              <a:pathLst>
                <a:path w="135" h="131">
                  <a:moveTo>
                    <a:pt x="69" y="3"/>
                  </a:moveTo>
                  <a:lnTo>
                    <a:pt x="90" y="0"/>
                  </a:lnTo>
                  <a:lnTo>
                    <a:pt x="92" y="0"/>
                  </a:lnTo>
                  <a:lnTo>
                    <a:pt x="94" y="1"/>
                  </a:lnTo>
                  <a:lnTo>
                    <a:pt x="106" y="18"/>
                  </a:lnTo>
                  <a:lnTo>
                    <a:pt x="124" y="30"/>
                  </a:lnTo>
                  <a:lnTo>
                    <a:pt x="128" y="30"/>
                  </a:lnTo>
                  <a:lnTo>
                    <a:pt x="128" y="34"/>
                  </a:lnTo>
                  <a:lnTo>
                    <a:pt x="128" y="54"/>
                  </a:lnTo>
                  <a:lnTo>
                    <a:pt x="133" y="75"/>
                  </a:lnTo>
                  <a:lnTo>
                    <a:pt x="135" y="77"/>
                  </a:lnTo>
                  <a:lnTo>
                    <a:pt x="133" y="79"/>
                  </a:lnTo>
                  <a:lnTo>
                    <a:pt x="121" y="93"/>
                  </a:lnTo>
                  <a:lnTo>
                    <a:pt x="112" y="115"/>
                  </a:lnTo>
                  <a:lnTo>
                    <a:pt x="110" y="117"/>
                  </a:lnTo>
                  <a:lnTo>
                    <a:pt x="108" y="117"/>
                  </a:lnTo>
                  <a:lnTo>
                    <a:pt x="88" y="120"/>
                  </a:lnTo>
                  <a:lnTo>
                    <a:pt x="69" y="131"/>
                  </a:lnTo>
                  <a:lnTo>
                    <a:pt x="67" y="131"/>
                  </a:lnTo>
                  <a:lnTo>
                    <a:pt x="65" y="131"/>
                  </a:lnTo>
                  <a:lnTo>
                    <a:pt x="47" y="120"/>
                  </a:lnTo>
                  <a:lnTo>
                    <a:pt x="25" y="115"/>
                  </a:lnTo>
                  <a:lnTo>
                    <a:pt x="24" y="115"/>
                  </a:lnTo>
                  <a:lnTo>
                    <a:pt x="22" y="113"/>
                  </a:lnTo>
                  <a:lnTo>
                    <a:pt x="15" y="93"/>
                  </a:lnTo>
                  <a:lnTo>
                    <a:pt x="2" y="75"/>
                  </a:lnTo>
                  <a:lnTo>
                    <a:pt x="0" y="73"/>
                  </a:lnTo>
                  <a:lnTo>
                    <a:pt x="2" y="72"/>
                  </a:lnTo>
                  <a:lnTo>
                    <a:pt x="7" y="54"/>
                  </a:lnTo>
                  <a:lnTo>
                    <a:pt x="9" y="30"/>
                  </a:lnTo>
                  <a:lnTo>
                    <a:pt x="9" y="28"/>
                  </a:lnTo>
                  <a:lnTo>
                    <a:pt x="11" y="27"/>
                  </a:lnTo>
                  <a:lnTo>
                    <a:pt x="29" y="18"/>
                  </a:lnTo>
                  <a:lnTo>
                    <a:pt x="43" y="1"/>
                  </a:lnTo>
                  <a:lnTo>
                    <a:pt x="45" y="0"/>
                  </a:lnTo>
                  <a:lnTo>
                    <a:pt x="49" y="0"/>
                  </a:lnTo>
                  <a:lnTo>
                    <a:pt x="69" y="3"/>
                  </a:lnTo>
                  <a:lnTo>
                    <a:pt x="69" y="3"/>
                  </a:lnTo>
                  <a:close/>
                  <a:moveTo>
                    <a:pt x="88" y="9"/>
                  </a:moveTo>
                  <a:lnTo>
                    <a:pt x="69" y="12"/>
                  </a:lnTo>
                  <a:lnTo>
                    <a:pt x="67" y="12"/>
                  </a:lnTo>
                  <a:lnTo>
                    <a:pt x="49" y="9"/>
                  </a:lnTo>
                  <a:lnTo>
                    <a:pt x="34" y="23"/>
                  </a:lnTo>
                  <a:lnTo>
                    <a:pt x="34" y="25"/>
                  </a:lnTo>
                  <a:lnTo>
                    <a:pt x="18" y="34"/>
                  </a:lnTo>
                  <a:lnTo>
                    <a:pt x="16" y="54"/>
                  </a:lnTo>
                  <a:lnTo>
                    <a:pt x="16" y="55"/>
                  </a:lnTo>
                  <a:lnTo>
                    <a:pt x="11" y="73"/>
                  </a:lnTo>
                  <a:lnTo>
                    <a:pt x="22" y="90"/>
                  </a:lnTo>
                  <a:lnTo>
                    <a:pt x="24" y="90"/>
                  </a:lnTo>
                  <a:lnTo>
                    <a:pt x="29" y="108"/>
                  </a:lnTo>
                  <a:lnTo>
                    <a:pt x="49" y="111"/>
                  </a:lnTo>
                  <a:lnTo>
                    <a:pt x="51" y="113"/>
                  </a:lnTo>
                  <a:lnTo>
                    <a:pt x="67" y="122"/>
                  </a:lnTo>
                  <a:lnTo>
                    <a:pt x="85" y="113"/>
                  </a:lnTo>
                  <a:lnTo>
                    <a:pt x="86" y="111"/>
                  </a:lnTo>
                  <a:lnTo>
                    <a:pt x="104" y="110"/>
                  </a:lnTo>
                  <a:lnTo>
                    <a:pt x="112" y="90"/>
                  </a:lnTo>
                  <a:lnTo>
                    <a:pt x="113" y="90"/>
                  </a:lnTo>
                  <a:lnTo>
                    <a:pt x="124" y="75"/>
                  </a:lnTo>
                  <a:lnTo>
                    <a:pt x="119" y="55"/>
                  </a:lnTo>
                  <a:lnTo>
                    <a:pt x="119" y="54"/>
                  </a:lnTo>
                  <a:lnTo>
                    <a:pt x="119" y="36"/>
                  </a:lnTo>
                  <a:lnTo>
                    <a:pt x="101" y="25"/>
                  </a:lnTo>
                  <a:lnTo>
                    <a:pt x="101" y="23"/>
                  </a:lnTo>
                  <a:lnTo>
                    <a:pt x="88" y="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3140703" y="4128662"/>
            <a:ext cx="751546" cy="684480"/>
            <a:chOff x="2151063" y="322263"/>
            <a:chExt cx="604837" cy="550863"/>
          </a:xfrm>
          <a:solidFill>
            <a:schemeClr val="tx2"/>
          </a:solidFill>
        </p:grpSpPr>
        <p:sp>
          <p:nvSpPr>
            <p:cNvPr id="144" name="Freeform 21"/>
            <p:cNvSpPr>
              <a:spLocks noEditPoints="1"/>
            </p:cNvSpPr>
            <p:nvPr/>
          </p:nvSpPr>
          <p:spPr bwMode="auto">
            <a:xfrm>
              <a:off x="2151063" y="465138"/>
              <a:ext cx="265113" cy="407988"/>
            </a:xfrm>
            <a:custGeom>
              <a:avLst/>
              <a:gdLst/>
              <a:ahLst/>
              <a:cxnLst>
                <a:cxn ang="0">
                  <a:pos x="93" y="20"/>
                </a:cxn>
                <a:cxn ang="0">
                  <a:pos x="93" y="49"/>
                </a:cxn>
                <a:cxn ang="0">
                  <a:pos x="93" y="53"/>
                </a:cxn>
                <a:cxn ang="0">
                  <a:pos x="47" y="61"/>
                </a:cxn>
                <a:cxn ang="0">
                  <a:pos x="0" y="53"/>
                </a:cxn>
                <a:cxn ang="0">
                  <a:pos x="0" y="49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47" y="0"/>
                </a:cxn>
                <a:cxn ang="0">
                  <a:pos x="93" y="20"/>
                </a:cxn>
                <a:cxn ang="0">
                  <a:pos x="93" y="20"/>
                </a:cxn>
                <a:cxn ang="0">
                  <a:pos x="93" y="55"/>
                </a:cxn>
                <a:cxn ang="0">
                  <a:pos x="47" y="63"/>
                </a:cxn>
                <a:cxn ang="0">
                  <a:pos x="0" y="56"/>
                </a:cxn>
                <a:cxn ang="0">
                  <a:pos x="0" y="64"/>
                </a:cxn>
                <a:cxn ang="0">
                  <a:pos x="47" y="71"/>
                </a:cxn>
                <a:cxn ang="0">
                  <a:pos x="93" y="63"/>
                </a:cxn>
                <a:cxn ang="0">
                  <a:pos x="93" y="55"/>
                </a:cxn>
                <a:cxn ang="0">
                  <a:pos x="93" y="66"/>
                </a:cxn>
                <a:cxn ang="0">
                  <a:pos x="93" y="89"/>
                </a:cxn>
                <a:cxn ang="0">
                  <a:pos x="47" y="97"/>
                </a:cxn>
                <a:cxn ang="0">
                  <a:pos x="0" y="89"/>
                </a:cxn>
                <a:cxn ang="0">
                  <a:pos x="0" y="66"/>
                </a:cxn>
                <a:cxn ang="0">
                  <a:pos x="47" y="73"/>
                </a:cxn>
                <a:cxn ang="0">
                  <a:pos x="93" y="66"/>
                </a:cxn>
                <a:cxn ang="0">
                  <a:pos x="93" y="91"/>
                </a:cxn>
                <a:cxn ang="0">
                  <a:pos x="47" y="99"/>
                </a:cxn>
                <a:cxn ang="0">
                  <a:pos x="0" y="92"/>
                </a:cxn>
                <a:cxn ang="0">
                  <a:pos x="0" y="100"/>
                </a:cxn>
                <a:cxn ang="0">
                  <a:pos x="47" y="107"/>
                </a:cxn>
                <a:cxn ang="0">
                  <a:pos x="93" y="99"/>
                </a:cxn>
                <a:cxn ang="0">
                  <a:pos x="93" y="91"/>
                </a:cxn>
                <a:cxn ang="0">
                  <a:pos x="93" y="102"/>
                </a:cxn>
                <a:cxn ang="0">
                  <a:pos x="93" y="114"/>
                </a:cxn>
                <a:cxn ang="0">
                  <a:pos x="46" y="140"/>
                </a:cxn>
                <a:cxn ang="0">
                  <a:pos x="0" y="114"/>
                </a:cxn>
                <a:cxn ang="0">
                  <a:pos x="0" y="102"/>
                </a:cxn>
                <a:cxn ang="0">
                  <a:pos x="47" y="110"/>
                </a:cxn>
                <a:cxn ang="0">
                  <a:pos x="93" y="102"/>
                </a:cxn>
                <a:cxn ang="0">
                  <a:pos x="47" y="2"/>
                </a:cxn>
                <a:cxn ang="0">
                  <a:pos x="6" y="20"/>
                </a:cxn>
                <a:cxn ang="0">
                  <a:pos x="47" y="37"/>
                </a:cxn>
                <a:cxn ang="0">
                  <a:pos x="88" y="20"/>
                </a:cxn>
                <a:cxn ang="0">
                  <a:pos x="47" y="2"/>
                </a:cxn>
              </a:cxnLst>
              <a:rect l="0" t="0" r="r" b="b"/>
              <a:pathLst>
                <a:path w="93" h="142">
                  <a:moveTo>
                    <a:pt x="93" y="20"/>
                  </a:moveTo>
                  <a:cubicBezTo>
                    <a:pt x="93" y="49"/>
                    <a:pt x="93" y="49"/>
                    <a:pt x="93" y="49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78" y="58"/>
                    <a:pt x="62" y="60"/>
                    <a:pt x="47" y="61"/>
                  </a:cubicBezTo>
                  <a:cubicBezTo>
                    <a:pt x="31" y="61"/>
                    <a:pt x="16" y="58"/>
                    <a:pt x="0" y="53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21" y="0"/>
                    <a:pt x="47" y="0"/>
                  </a:cubicBezTo>
                  <a:cubicBezTo>
                    <a:pt x="72" y="0"/>
                    <a:pt x="93" y="9"/>
                    <a:pt x="93" y="20"/>
                  </a:cubicBezTo>
                  <a:cubicBezTo>
                    <a:pt x="93" y="20"/>
                    <a:pt x="93" y="20"/>
                    <a:pt x="93" y="20"/>
                  </a:cubicBezTo>
                  <a:close/>
                  <a:moveTo>
                    <a:pt x="93" y="55"/>
                  </a:moveTo>
                  <a:cubicBezTo>
                    <a:pt x="78" y="60"/>
                    <a:pt x="62" y="63"/>
                    <a:pt x="47" y="63"/>
                  </a:cubicBezTo>
                  <a:cubicBezTo>
                    <a:pt x="31" y="63"/>
                    <a:pt x="16" y="61"/>
                    <a:pt x="0" y="5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6" y="69"/>
                    <a:pt x="31" y="71"/>
                    <a:pt x="47" y="71"/>
                  </a:cubicBezTo>
                  <a:cubicBezTo>
                    <a:pt x="62" y="71"/>
                    <a:pt x="78" y="68"/>
                    <a:pt x="93" y="63"/>
                  </a:cubicBezTo>
                  <a:cubicBezTo>
                    <a:pt x="93" y="55"/>
                    <a:pt x="93" y="55"/>
                    <a:pt x="93" y="55"/>
                  </a:cubicBezTo>
                  <a:close/>
                  <a:moveTo>
                    <a:pt x="93" y="66"/>
                  </a:moveTo>
                  <a:cubicBezTo>
                    <a:pt x="93" y="89"/>
                    <a:pt x="93" y="89"/>
                    <a:pt x="93" y="89"/>
                  </a:cubicBezTo>
                  <a:cubicBezTo>
                    <a:pt x="78" y="94"/>
                    <a:pt x="62" y="97"/>
                    <a:pt x="47" y="97"/>
                  </a:cubicBezTo>
                  <a:cubicBezTo>
                    <a:pt x="31" y="97"/>
                    <a:pt x="16" y="94"/>
                    <a:pt x="0" y="89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16" y="71"/>
                    <a:pt x="31" y="74"/>
                    <a:pt x="47" y="73"/>
                  </a:cubicBezTo>
                  <a:cubicBezTo>
                    <a:pt x="62" y="73"/>
                    <a:pt x="78" y="71"/>
                    <a:pt x="93" y="66"/>
                  </a:cubicBezTo>
                  <a:close/>
                  <a:moveTo>
                    <a:pt x="93" y="91"/>
                  </a:moveTo>
                  <a:cubicBezTo>
                    <a:pt x="78" y="96"/>
                    <a:pt x="62" y="99"/>
                    <a:pt x="47" y="99"/>
                  </a:cubicBezTo>
                  <a:cubicBezTo>
                    <a:pt x="31" y="99"/>
                    <a:pt x="16" y="97"/>
                    <a:pt x="0" y="92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16" y="105"/>
                    <a:pt x="31" y="107"/>
                    <a:pt x="47" y="107"/>
                  </a:cubicBezTo>
                  <a:cubicBezTo>
                    <a:pt x="62" y="107"/>
                    <a:pt x="78" y="104"/>
                    <a:pt x="93" y="99"/>
                  </a:cubicBezTo>
                  <a:cubicBezTo>
                    <a:pt x="93" y="91"/>
                    <a:pt x="93" y="91"/>
                    <a:pt x="93" y="91"/>
                  </a:cubicBezTo>
                  <a:close/>
                  <a:moveTo>
                    <a:pt x="93" y="102"/>
                  </a:moveTo>
                  <a:cubicBezTo>
                    <a:pt x="93" y="114"/>
                    <a:pt x="93" y="114"/>
                    <a:pt x="93" y="114"/>
                  </a:cubicBezTo>
                  <a:cubicBezTo>
                    <a:pt x="93" y="139"/>
                    <a:pt x="69" y="141"/>
                    <a:pt x="46" y="140"/>
                  </a:cubicBezTo>
                  <a:cubicBezTo>
                    <a:pt x="26" y="140"/>
                    <a:pt x="0" y="142"/>
                    <a:pt x="0" y="114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16" y="107"/>
                    <a:pt x="31" y="110"/>
                    <a:pt x="47" y="110"/>
                  </a:cubicBezTo>
                  <a:cubicBezTo>
                    <a:pt x="62" y="109"/>
                    <a:pt x="78" y="107"/>
                    <a:pt x="93" y="102"/>
                  </a:cubicBezTo>
                  <a:close/>
                  <a:moveTo>
                    <a:pt x="47" y="2"/>
                  </a:moveTo>
                  <a:cubicBezTo>
                    <a:pt x="24" y="2"/>
                    <a:pt x="6" y="10"/>
                    <a:pt x="6" y="20"/>
                  </a:cubicBezTo>
                  <a:cubicBezTo>
                    <a:pt x="6" y="29"/>
                    <a:pt x="24" y="37"/>
                    <a:pt x="47" y="37"/>
                  </a:cubicBezTo>
                  <a:cubicBezTo>
                    <a:pt x="69" y="37"/>
                    <a:pt x="88" y="29"/>
                    <a:pt x="88" y="20"/>
                  </a:cubicBezTo>
                  <a:cubicBezTo>
                    <a:pt x="88" y="10"/>
                    <a:pt x="69" y="2"/>
                    <a:pt x="47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45" name="Freeform 22"/>
            <p:cNvSpPr>
              <a:spLocks noEditPoints="1"/>
            </p:cNvSpPr>
            <p:nvPr/>
          </p:nvSpPr>
          <p:spPr bwMode="auto">
            <a:xfrm>
              <a:off x="2174875" y="477838"/>
              <a:ext cx="222250" cy="88900"/>
            </a:xfrm>
            <a:custGeom>
              <a:avLst/>
              <a:gdLst/>
              <a:ahLst/>
              <a:cxnLst>
                <a:cxn ang="0">
                  <a:pos x="67" y="5"/>
                </a:cxn>
                <a:cxn ang="0">
                  <a:pos x="39" y="0"/>
                </a:cxn>
                <a:cxn ang="0">
                  <a:pos x="10" y="5"/>
                </a:cxn>
                <a:cxn ang="0">
                  <a:pos x="0" y="16"/>
                </a:cxn>
                <a:cxn ang="0">
                  <a:pos x="10" y="26"/>
                </a:cxn>
                <a:cxn ang="0">
                  <a:pos x="39" y="31"/>
                </a:cxn>
                <a:cxn ang="0">
                  <a:pos x="67" y="26"/>
                </a:cxn>
                <a:cxn ang="0">
                  <a:pos x="78" y="16"/>
                </a:cxn>
                <a:cxn ang="0">
                  <a:pos x="67" y="5"/>
                </a:cxn>
                <a:cxn ang="0">
                  <a:pos x="66" y="11"/>
                </a:cxn>
                <a:cxn ang="0">
                  <a:pos x="70" y="13"/>
                </a:cxn>
                <a:cxn ang="0">
                  <a:pos x="66" y="15"/>
                </a:cxn>
                <a:cxn ang="0">
                  <a:pos x="63" y="13"/>
                </a:cxn>
                <a:cxn ang="0">
                  <a:pos x="66" y="11"/>
                </a:cxn>
              </a:cxnLst>
              <a:rect l="0" t="0" r="r" b="b"/>
              <a:pathLst>
                <a:path w="78" h="31">
                  <a:moveTo>
                    <a:pt x="67" y="5"/>
                  </a:moveTo>
                  <a:cubicBezTo>
                    <a:pt x="60" y="2"/>
                    <a:pt x="50" y="0"/>
                    <a:pt x="39" y="0"/>
                  </a:cubicBezTo>
                  <a:cubicBezTo>
                    <a:pt x="28" y="0"/>
                    <a:pt x="18" y="2"/>
                    <a:pt x="10" y="5"/>
                  </a:cubicBezTo>
                  <a:cubicBezTo>
                    <a:pt x="4" y="8"/>
                    <a:pt x="0" y="12"/>
                    <a:pt x="0" y="16"/>
                  </a:cubicBezTo>
                  <a:cubicBezTo>
                    <a:pt x="0" y="20"/>
                    <a:pt x="4" y="24"/>
                    <a:pt x="10" y="26"/>
                  </a:cubicBezTo>
                  <a:cubicBezTo>
                    <a:pt x="18" y="30"/>
                    <a:pt x="28" y="31"/>
                    <a:pt x="39" y="31"/>
                  </a:cubicBezTo>
                  <a:cubicBezTo>
                    <a:pt x="50" y="31"/>
                    <a:pt x="60" y="30"/>
                    <a:pt x="67" y="26"/>
                  </a:cubicBezTo>
                  <a:cubicBezTo>
                    <a:pt x="74" y="24"/>
                    <a:pt x="78" y="20"/>
                    <a:pt x="78" y="16"/>
                  </a:cubicBezTo>
                  <a:cubicBezTo>
                    <a:pt x="78" y="12"/>
                    <a:pt x="74" y="8"/>
                    <a:pt x="67" y="5"/>
                  </a:cubicBezTo>
                  <a:close/>
                  <a:moveTo>
                    <a:pt x="66" y="11"/>
                  </a:moveTo>
                  <a:cubicBezTo>
                    <a:pt x="68" y="11"/>
                    <a:pt x="70" y="12"/>
                    <a:pt x="70" y="13"/>
                  </a:cubicBezTo>
                  <a:cubicBezTo>
                    <a:pt x="70" y="14"/>
                    <a:pt x="68" y="15"/>
                    <a:pt x="66" y="15"/>
                  </a:cubicBezTo>
                  <a:cubicBezTo>
                    <a:pt x="64" y="15"/>
                    <a:pt x="63" y="14"/>
                    <a:pt x="63" y="13"/>
                  </a:cubicBezTo>
                  <a:cubicBezTo>
                    <a:pt x="63" y="12"/>
                    <a:pt x="64" y="11"/>
                    <a:pt x="66" y="1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46" name="Freeform 23"/>
            <p:cNvSpPr>
              <a:spLocks noEditPoints="1"/>
            </p:cNvSpPr>
            <p:nvPr/>
          </p:nvSpPr>
          <p:spPr bwMode="auto">
            <a:xfrm>
              <a:off x="2368550" y="322263"/>
              <a:ext cx="387350" cy="334963"/>
            </a:xfrm>
            <a:custGeom>
              <a:avLst/>
              <a:gdLst/>
              <a:ahLst/>
              <a:cxnLst>
                <a:cxn ang="0">
                  <a:pos x="66" y="4"/>
                </a:cxn>
                <a:cxn ang="0">
                  <a:pos x="97" y="6"/>
                </a:cxn>
                <a:cxn ang="0">
                  <a:pos x="98" y="7"/>
                </a:cxn>
                <a:cxn ang="0">
                  <a:pos x="98" y="7"/>
                </a:cxn>
                <a:cxn ang="0">
                  <a:pos x="136" y="47"/>
                </a:cxn>
                <a:cxn ang="0">
                  <a:pos x="125" y="91"/>
                </a:cxn>
                <a:cxn ang="0">
                  <a:pos x="79" y="107"/>
                </a:cxn>
                <a:cxn ang="0">
                  <a:pos x="62" y="70"/>
                </a:cxn>
                <a:cxn ang="0">
                  <a:pos x="66" y="70"/>
                </a:cxn>
                <a:cxn ang="0">
                  <a:pos x="121" y="87"/>
                </a:cxn>
                <a:cxn ang="0">
                  <a:pos x="129" y="47"/>
                </a:cxn>
                <a:cxn ang="0">
                  <a:pos x="98" y="13"/>
                </a:cxn>
                <a:cxn ang="0">
                  <a:pos x="98" y="14"/>
                </a:cxn>
                <a:cxn ang="0">
                  <a:pos x="97" y="15"/>
                </a:cxn>
                <a:cxn ang="0">
                  <a:pos x="93" y="15"/>
                </a:cxn>
                <a:cxn ang="0">
                  <a:pos x="91" y="30"/>
                </a:cxn>
                <a:cxn ang="0">
                  <a:pos x="81" y="36"/>
                </a:cxn>
                <a:cxn ang="0">
                  <a:pos x="66" y="34"/>
                </a:cxn>
                <a:cxn ang="0">
                  <a:pos x="59" y="33"/>
                </a:cxn>
                <a:cxn ang="0">
                  <a:pos x="51" y="34"/>
                </a:cxn>
                <a:cxn ang="0">
                  <a:pos x="44" y="31"/>
                </a:cxn>
                <a:cxn ang="0">
                  <a:pos x="40" y="28"/>
                </a:cxn>
                <a:cxn ang="0">
                  <a:pos x="36" y="28"/>
                </a:cxn>
                <a:cxn ang="0">
                  <a:pos x="31" y="27"/>
                </a:cxn>
                <a:cxn ang="0">
                  <a:pos x="8" y="50"/>
                </a:cxn>
                <a:cxn ang="0">
                  <a:pos x="2" y="52"/>
                </a:cxn>
                <a:cxn ang="0">
                  <a:pos x="0" y="47"/>
                </a:cxn>
                <a:cxn ang="0">
                  <a:pos x="28" y="20"/>
                </a:cxn>
                <a:cxn ang="0">
                  <a:pos x="32" y="16"/>
                </a:cxn>
                <a:cxn ang="0">
                  <a:pos x="34" y="10"/>
                </a:cxn>
                <a:cxn ang="0">
                  <a:pos x="38" y="6"/>
                </a:cxn>
                <a:cxn ang="0">
                  <a:pos x="59" y="0"/>
                </a:cxn>
                <a:cxn ang="0">
                  <a:pos x="66" y="4"/>
                </a:cxn>
                <a:cxn ang="0">
                  <a:pos x="66" y="4"/>
                </a:cxn>
                <a:cxn ang="0">
                  <a:pos x="88" y="15"/>
                </a:cxn>
                <a:cxn ang="0">
                  <a:pos x="66" y="14"/>
                </a:cxn>
                <a:cxn ang="0">
                  <a:pos x="65" y="14"/>
                </a:cxn>
                <a:cxn ang="0">
                  <a:pos x="60" y="26"/>
                </a:cxn>
                <a:cxn ang="0">
                  <a:pos x="61" y="27"/>
                </a:cxn>
                <a:cxn ang="0">
                  <a:pos x="64" y="23"/>
                </a:cxn>
                <a:cxn ang="0">
                  <a:pos x="75" y="22"/>
                </a:cxn>
                <a:cxn ang="0">
                  <a:pos x="86" y="29"/>
                </a:cxn>
                <a:cxn ang="0">
                  <a:pos x="88" y="28"/>
                </a:cxn>
                <a:cxn ang="0">
                  <a:pos x="88" y="15"/>
                </a:cxn>
                <a:cxn ang="0">
                  <a:pos x="65" y="28"/>
                </a:cxn>
                <a:cxn ang="0">
                  <a:pos x="66" y="30"/>
                </a:cxn>
                <a:cxn ang="0">
                  <a:pos x="78" y="32"/>
                </a:cxn>
                <a:cxn ang="0">
                  <a:pos x="84" y="30"/>
                </a:cxn>
                <a:cxn ang="0">
                  <a:pos x="65" y="28"/>
                </a:cxn>
              </a:cxnLst>
              <a:rect l="0" t="0" r="r" b="b"/>
              <a:pathLst>
                <a:path w="136" h="117">
                  <a:moveTo>
                    <a:pt x="66" y="4"/>
                  </a:moveTo>
                  <a:cubicBezTo>
                    <a:pt x="97" y="6"/>
                    <a:pt x="97" y="6"/>
                    <a:pt x="97" y="6"/>
                  </a:cubicBezTo>
                  <a:cubicBezTo>
                    <a:pt x="98" y="6"/>
                    <a:pt x="98" y="6"/>
                    <a:pt x="98" y="7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32" y="9"/>
                    <a:pt x="136" y="27"/>
                    <a:pt x="136" y="47"/>
                  </a:cubicBezTo>
                  <a:cubicBezTo>
                    <a:pt x="135" y="61"/>
                    <a:pt x="132" y="77"/>
                    <a:pt x="125" y="91"/>
                  </a:cubicBezTo>
                  <a:cubicBezTo>
                    <a:pt x="115" y="107"/>
                    <a:pt x="95" y="117"/>
                    <a:pt x="79" y="107"/>
                  </a:cubicBezTo>
                  <a:cubicBezTo>
                    <a:pt x="69" y="100"/>
                    <a:pt x="62" y="88"/>
                    <a:pt x="62" y="70"/>
                  </a:cubicBezTo>
                  <a:cubicBezTo>
                    <a:pt x="62" y="67"/>
                    <a:pt x="66" y="64"/>
                    <a:pt x="66" y="70"/>
                  </a:cubicBezTo>
                  <a:cubicBezTo>
                    <a:pt x="69" y="113"/>
                    <a:pt x="104" y="116"/>
                    <a:pt x="121" y="87"/>
                  </a:cubicBezTo>
                  <a:cubicBezTo>
                    <a:pt x="127" y="74"/>
                    <a:pt x="129" y="60"/>
                    <a:pt x="129" y="47"/>
                  </a:cubicBezTo>
                  <a:cubicBezTo>
                    <a:pt x="129" y="30"/>
                    <a:pt x="125" y="15"/>
                    <a:pt x="98" y="13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8" y="15"/>
                    <a:pt x="97" y="15"/>
                    <a:pt x="97" y="15"/>
                  </a:cubicBezTo>
                  <a:cubicBezTo>
                    <a:pt x="93" y="15"/>
                    <a:pt x="93" y="15"/>
                    <a:pt x="93" y="15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90" y="35"/>
                    <a:pt x="87" y="37"/>
                    <a:pt x="81" y="36"/>
                  </a:cubicBezTo>
                  <a:cubicBezTo>
                    <a:pt x="76" y="35"/>
                    <a:pt x="71" y="35"/>
                    <a:pt x="66" y="34"/>
                  </a:cubicBezTo>
                  <a:cubicBezTo>
                    <a:pt x="64" y="34"/>
                    <a:pt x="62" y="34"/>
                    <a:pt x="59" y="33"/>
                  </a:cubicBezTo>
                  <a:cubicBezTo>
                    <a:pt x="57" y="34"/>
                    <a:pt x="54" y="34"/>
                    <a:pt x="51" y="34"/>
                  </a:cubicBezTo>
                  <a:cubicBezTo>
                    <a:pt x="48" y="34"/>
                    <a:pt x="46" y="33"/>
                    <a:pt x="44" y="31"/>
                  </a:cubicBezTo>
                  <a:cubicBezTo>
                    <a:pt x="43" y="30"/>
                    <a:pt x="42" y="29"/>
                    <a:pt x="40" y="28"/>
                  </a:cubicBezTo>
                  <a:cubicBezTo>
                    <a:pt x="39" y="28"/>
                    <a:pt x="38" y="27"/>
                    <a:pt x="36" y="28"/>
                  </a:cubicBezTo>
                  <a:cubicBezTo>
                    <a:pt x="34" y="29"/>
                    <a:pt x="32" y="28"/>
                    <a:pt x="31" y="27"/>
                  </a:cubicBezTo>
                  <a:cubicBezTo>
                    <a:pt x="27" y="27"/>
                    <a:pt x="17" y="29"/>
                    <a:pt x="8" y="50"/>
                  </a:cubicBezTo>
                  <a:cubicBezTo>
                    <a:pt x="7" y="52"/>
                    <a:pt x="4" y="53"/>
                    <a:pt x="2" y="52"/>
                  </a:cubicBezTo>
                  <a:cubicBezTo>
                    <a:pt x="0" y="51"/>
                    <a:pt x="0" y="49"/>
                    <a:pt x="0" y="47"/>
                  </a:cubicBezTo>
                  <a:cubicBezTo>
                    <a:pt x="12" y="20"/>
                    <a:pt x="24" y="21"/>
                    <a:pt x="28" y="20"/>
                  </a:cubicBezTo>
                  <a:cubicBezTo>
                    <a:pt x="29" y="18"/>
                    <a:pt x="30" y="17"/>
                    <a:pt x="32" y="16"/>
                  </a:cubicBezTo>
                  <a:cubicBezTo>
                    <a:pt x="34" y="15"/>
                    <a:pt x="34" y="13"/>
                    <a:pt x="34" y="10"/>
                  </a:cubicBezTo>
                  <a:cubicBezTo>
                    <a:pt x="34" y="8"/>
                    <a:pt x="35" y="6"/>
                    <a:pt x="38" y="6"/>
                  </a:cubicBezTo>
                  <a:cubicBezTo>
                    <a:pt x="45" y="4"/>
                    <a:pt x="52" y="2"/>
                    <a:pt x="59" y="0"/>
                  </a:cubicBezTo>
                  <a:cubicBezTo>
                    <a:pt x="62" y="0"/>
                    <a:pt x="64" y="1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lose/>
                  <a:moveTo>
                    <a:pt x="88" y="15"/>
                  </a:moveTo>
                  <a:cubicBezTo>
                    <a:pt x="66" y="14"/>
                    <a:pt x="66" y="14"/>
                    <a:pt x="66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1" y="15"/>
                    <a:pt x="60" y="22"/>
                    <a:pt x="60" y="26"/>
                  </a:cubicBezTo>
                  <a:cubicBezTo>
                    <a:pt x="60" y="27"/>
                    <a:pt x="60" y="29"/>
                    <a:pt x="61" y="27"/>
                  </a:cubicBezTo>
                  <a:cubicBezTo>
                    <a:pt x="62" y="26"/>
                    <a:pt x="63" y="25"/>
                    <a:pt x="64" y="23"/>
                  </a:cubicBezTo>
                  <a:cubicBezTo>
                    <a:pt x="66" y="20"/>
                    <a:pt x="70" y="19"/>
                    <a:pt x="75" y="22"/>
                  </a:cubicBezTo>
                  <a:cubicBezTo>
                    <a:pt x="78" y="25"/>
                    <a:pt x="82" y="27"/>
                    <a:pt x="86" y="29"/>
                  </a:cubicBezTo>
                  <a:cubicBezTo>
                    <a:pt x="87" y="30"/>
                    <a:pt x="87" y="29"/>
                    <a:pt x="88" y="28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65" y="28"/>
                  </a:moveTo>
                  <a:cubicBezTo>
                    <a:pt x="65" y="29"/>
                    <a:pt x="65" y="29"/>
                    <a:pt x="66" y="30"/>
                  </a:cubicBezTo>
                  <a:cubicBezTo>
                    <a:pt x="70" y="31"/>
                    <a:pt x="74" y="32"/>
                    <a:pt x="78" y="32"/>
                  </a:cubicBezTo>
                  <a:cubicBezTo>
                    <a:pt x="79" y="32"/>
                    <a:pt x="88" y="33"/>
                    <a:pt x="84" y="30"/>
                  </a:cubicBezTo>
                  <a:cubicBezTo>
                    <a:pt x="79" y="27"/>
                    <a:pt x="68" y="20"/>
                    <a:pt x="65" y="2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8452818" y="4091183"/>
            <a:ext cx="658837" cy="777192"/>
            <a:chOff x="6426200" y="292100"/>
            <a:chExt cx="530225" cy="625476"/>
          </a:xfrm>
          <a:solidFill>
            <a:schemeClr val="tx2"/>
          </a:solidFill>
        </p:grpSpPr>
        <p:sp>
          <p:nvSpPr>
            <p:cNvPr id="142" name="Freeform 24"/>
            <p:cNvSpPr/>
            <p:nvPr/>
          </p:nvSpPr>
          <p:spPr bwMode="auto">
            <a:xfrm>
              <a:off x="6426200" y="500063"/>
              <a:ext cx="333375" cy="417513"/>
            </a:xfrm>
            <a:custGeom>
              <a:avLst/>
              <a:gdLst/>
              <a:ahLst/>
              <a:cxnLst>
                <a:cxn ang="0">
                  <a:pos x="70" y="31"/>
                </a:cxn>
                <a:cxn ang="0">
                  <a:pos x="117" y="88"/>
                </a:cxn>
                <a:cxn ang="0">
                  <a:pos x="59" y="146"/>
                </a:cxn>
                <a:cxn ang="0">
                  <a:pos x="0" y="88"/>
                </a:cxn>
                <a:cxn ang="0">
                  <a:pos x="47" y="31"/>
                </a:cxn>
                <a:cxn ang="0">
                  <a:pos x="47" y="0"/>
                </a:cxn>
                <a:cxn ang="0">
                  <a:pos x="70" y="0"/>
                </a:cxn>
                <a:cxn ang="0">
                  <a:pos x="70" y="31"/>
                </a:cxn>
              </a:cxnLst>
              <a:rect l="0" t="0" r="r" b="b"/>
              <a:pathLst>
                <a:path w="117" h="146">
                  <a:moveTo>
                    <a:pt x="70" y="31"/>
                  </a:moveTo>
                  <a:cubicBezTo>
                    <a:pt x="97" y="36"/>
                    <a:pt x="117" y="59"/>
                    <a:pt x="117" y="88"/>
                  </a:cubicBezTo>
                  <a:cubicBezTo>
                    <a:pt x="117" y="120"/>
                    <a:pt x="91" y="146"/>
                    <a:pt x="59" y="146"/>
                  </a:cubicBezTo>
                  <a:cubicBezTo>
                    <a:pt x="26" y="146"/>
                    <a:pt x="0" y="120"/>
                    <a:pt x="0" y="88"/>
                  </a:cubicBezTo>
                  <a:cubicBezTo>
                    <a:pt x="0" y="59"/>
                    <a:pt x="21" y="36"/>
                    <a:pt x="47" y="3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70" y="0"/>
                    <a:pt x="70" y="0"/>
                    <a:pt x="70" y="0"/>
                  </a:cubicBezTo>
                  <a:lnTo>
                    <a:pt x="70" y="3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43" name="Freeform 25"/>
            <p:cNvSpPr>
              <a:spLocks noEditPoints="1"/>
            </p:cNvSpPr>
            <p:nvPr/>
          </p:nvSpPr>
          <p:spPr bwMode="auto">
            <a:xfrm>
              <a:off x="6591300" y="292100"/>
              <a:ext cx="365125" cy="239713"/>
            </a:xfrm>
            <a:custGeom>
              <a:avLst/>
              <a:gdLst/>
              <a:ahLst/>
              <a:cxnLst>
                <a:cxn ang="0">
                  <a:pos x="88" y="0"/>
                </a:cxn>
                <a:cxn ang="0">
                  <a:pos x="91" y="35"/>
                </a:cxn>
                <a:cxn ang="0">
                  <a:pos x="113" y="8"/>
                </a:cxn>
                <a:cxn ang="0">
                  <a:pos x="95" y="38"/>
                </a:cxn>
                <a:cxn ang="0">
                  <a:pos x="128" y="29"/>
                </a:cxn>
                <a:cxn ang="0">
                  <a:pos x="96" y="42"/>
                </a:cxn>
                <a:cxn ang="0">
                  <a:pos x="128" y="55"/>
                </a:cxn>
                <a:cxn ang="0">
                  <a:pos x="94" y="47"/>
                </a:cxn>
                <a:cxn ang="0">
                  <a:pos x="113" y="76"/>
                </a:cxn>
                <a:cxn ang="0">
                  <a:pos x="90" y="50"/>
                </a:cxn>
                <a:cxn ang="0">
                  <a:pos x="88" y="84"/>
                </a:cxn>
                <a:cxn ang="0">
                  <a:pos x="85" y="49"/>
                </a:cxn>
                <a:cxn ang="0">
                  <a:pos x="63" y="76"/>
                </a:cxn>
                <a:cxn ang="0">
                  <a:pos x="81" y="46"/>
                </a:cxn>
                <a:cxn ang="0">
                  <a:pos x="48" y="55"/>
                </a:cxn>
                <a:cxn ang="0">
                  <a:pos x="46" y="55"/>
                </a:cxn>
                <a:cxn ang="0">
                  <a:pos x="27" y="55"/>
                </a:cxn>
                <a:cxn ang="0">
                  <a:pos x="1" y="70"/>
                </a:cxn>
                <a:cxn ang="0">
                  <a:pos x="0" y="71"/>
                </a:cxn>
                <a:cxn ang="0">
                  <a:pos x="0" y="69"/>
                </a:cxn>
                <a:cxn ang="0">
                  <a:pos x="28" y="54"/>
                </a:cxn>
                <a:cxn ang="0">
                  <a:pos x="46" y="54"/>
                </a:cxn>
                <a:cxn ang="0">
                  <a:pos x="62" y="44"/>
                </a:cxn>
                <a:cxn ang="0">
                  <a:pos x="63" y="43"/>
                </a:cxn>
                <a:cxn ang="0">
                  <a:pos x="71" y="38"/>
                </a:cxn>
                <a:cxn ang="0">
                  <a:pos x="48" y="29"/>
                </a:cxn>
                <a:cxn ang="0">
                  <a:pos x="82" y="37"/>
                </a:cxn>
                <a:cxn ang="0">
                  <a:pos x="63" y="8"/>
                </a:cxn>
                <a:cxn ang="0">
                  <a:pos x="86" y="34"/>
                </a:cxn>
                <a:cxn ang="0">
                  <a:pos x="88" y="0"/>
                </a:cxn>
                <a:cxn ang="0">
                  <a:pos x="54" y="52"/>
                </a:cxn>
                <a:cxn ang="0">
                  <a:pos x="80" y="42"/>
                </a:cxn>
                <a:cxn ang="0">
                  <a:pos x="73" y="39"/>
                </a:cxn>
                <a:cxn ang="0">
                  <a:pos x="64" y="44"/>
                </a:cxn>
                <a:cxn ang="0">
                  <a:pos x="63" y="45"/>
                </a:cxn>
                <a:cxn ang="0">
                  <a:pos x="54" y="52"/>
                </a:cxn>
              </a:cxnLst>
              <a:rect l="0" t="0" r="r" b="b"/>
              <a:pathLst>
                <a:path w="128" h="84">
                  <a:moveTo>
                    <a:pt x="88" y="0"/>
                  </a:moveTo>
                  <a:cubicBezTo>
                    <a:pt x="91" y="35"/>
                    <a:pt x="91" y="35"/>
                    <a:pt x="91" y="35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95" y="38"/>
                    <a:pt x="95" y="38"/>
                    <a:pt x="95" y="38"/>
                  </a:cubicBezTo>
                  <a:cubicBezTo>
                    <a:pt x="128" y="29"/>
                    <a:pt x="128" y="29"/>
                    <a:pt x="128" y="29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128" y="55"/>
                    <a:pt x="128" y="55"/>
                    <a:pt x="128" y="55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113" y="76"/>
                    <a:pt x="113" y="76"/>
                    <a:pt x="113" y="76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5" y="49"/>
                    <a:pt x="85" y="49"/>
                    <a:pt x="85" y="49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81" y="46"/>
                    <a:pt x="81" y="46"/>
                    <a:pt x="81" y="46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47" y="55"/>
                    <a:pt x="47" y="55"/>
                    <a:pt x="46" y="55"/>
                  </a:cubicBezTo>
                  <a:cubicBezTo>
                    <a:pt x="40" y="57"/>
                    <a:pt x="33" y="57"/>
                    <a:pt x="27" y="55"/>
                  </a:cubicBezTo>
                  <a:cubicBezTo>
                    <a:pt x="14" y="51"/>
                    <a:pt x="1" y="70"/>
                    <a:pt x="1" y="70"/>
                  </a:cubicBezTo>
                  <a:cubicBezTo>
                    <a:pt x="1" y="71"/>
                    <a:pt x="1" y="71"/>
                    <a:pt x="0" y="71"/>
                  </a:cubicBezTo>
                  <a:cubicBezTo>
                    <a:pt x="0" y="70"/>
                    <a:pt x="0" y="70"/>
                    <a:pt x="0" y="69"/>
                  </a:cubicBezTo>
                  <a:cubicBezTo>
                    <a:pt x="0" y="69"/>
                    <a:pt x="14" y="49"/>
                    <a:pt x="28" y="54"/>
                  </a:cubicBezTo>
                  <a:cubicBezTo>
                    <a:pt x="34" y="56"/>
                    <a:pt x="40" y="55"/>
                    <a:pt x="46" y="54"/>
                  </a:cubicBezTo>
                  <a:cubicBezTo>
                    <a:pt x="53" y="52"/>
                    <a:pt x="59" y="48"/>
                    <a:pt x="62" y="44"/>
                  </a:cubicBezTo>
                  <a:cubicBezTo>
                    <a:pt x="62" y="44"/>
                    <a:pt x="62" y="44"/>
                    <a:pt x="63" y="43"/>
                  </a:cubicBezTo>
                  <a:cubicBezTo>
                    <a:pt x="65" y="41"/>
                    <a:pt x="68" y="39"/>
                    <a:pt x="71" y="38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8" y="0"/>
                    <a:pt x="88" y="0"/>
                    <a:pt x="88" y="0"/>
                  </a:cubicBezTo>
                  <a:close/>
                  <a:moveTo>
                    <a:pt x="54" y="52"/>
                  </a:moveTo>
                  <a:cubicBezTo>
                    <a:pt x="80" y="42"/>
                    <a:pt x="80" y="42"/>
                    <a:pt x="80" y="42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69" y="40"/>
                    <a:pt x="66" y="42"/>
                    <a:pt x="64" y="44"/>
                  </a:cubicBezTo>
                  <a:cubicBezTo>
                    <a:pt x="64" y="45"/>
                    <a:pt x="63" y="45"/>
                    <a:pt x="63" y="45"/>
                  </a:cubicBezTo>
                  <a:cubicBezTo>
                    <a:pt x="61" y="48"/>
                    <a:pt x="58" y="50"/>
                    <a:pt x="54" y="5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0531901" y="4197702"/>
            <a:ext cx="820587" cy="575989"/>
            <a:chOff x="8099425" y="377825"/>
            <a:chExt cx="660400" cy="463550"/>
          </a:xfrm>
          <a:solidFill>
            <a:schemeClr val="tx2"/>
          </a:solidFill>
        </p:grpSpPr>
        <p:sp>
          <p:nvSpPr>
            <p:cNvPr id="139" name="Rectangle 26"/>
            <p:cNvSpPr>
              <a:spLocks noChangeArrowheads="1"/>
            </p:cNvSpPr>
            <p:nvPr/>
          </p:nvSpPr>
          <p:spPr bwMode="auto">
            <a:xfrm>
              <a:off x="8215313" y="798513"/>
              <a:ext cx="427038" cy="2540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40" name="Rectangle 27"/>
            <p:cNvSpPr>
              <a:spLocks noChangeArrowheads="1"/>
            </p:cNvSpPr>
            <p:nvPr/>
          </p:nvSpPr>
          <p:spPr bwMode="auto">
            <a:xfrm>
              <a:off x="8215313" y="831850"/>
              <a:ext cx="427038" cy="952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41" name="Freeform 28"/>
            <p:cNvSpPr>
              <a:spLocks noEditPoints="1"/>
            </p:cNvSpPr>
            <p:nvPr/>
          </p:nvSpPr>
          <p:spPr bwMode="auto">
            <a:xfrm>
              <a:off x="8099425" y="377825"/>
              <a:ext cx="660400" cy="411163"/>
            </a:xfrm>
            <a:custGeom>
              <a:avLst/>
              <a:gdLst/>
              <a:ahLst/>
              <a:cxnLst>
                <a:cxn ang="0">
                  <a:pos x="41" y="144"/>
                </a:cxn>
                <a:cxn ang="0">
                  <a:pos x="191" y="144"/>
                </a:cxn>
                <a:cxn ang="0">
                  <a:pos x="226" y="96"/>
                </a:cxn>
                <a:cxn ang="0">
                  <a:pos x="228" y="96"/>
                </a:cxn>
                <a:cxn ang="0">
                  <a:pos x="232" y="92"/>
                </a:cxn>
                <a:cxn ang="0">
                  <a:pos x="228" y="88"/>
                </a:cxn>
                <a:cxn ang="0">
                  <a:pos x="224" y="92"/>
                </a:cxn>
                <a:cxn ang="0">
                  <a:pos x="224" y="95"/>
                </a:cxn>
                <a:cxn ang="0">
                  <a:pos x="191" y="123"/>
                </a:cxn>
                <a:cxn ang="0">
                  <a:pos x="186" y="63"/>
                </a:cxn>
                <a:cxn ang="0">
                  <a:pos x="190" y="59"/>
                </a:cxn>
                <a:cxn ang="0">
                  <a:pos x="186" y="55"/>
                </a:cxn>
                <a:cxn ang="0">
                  <a:pos x="182" y="59"/>
                </a:cxn>
                <a:cxn ang="0">
                  <a:pos x="184" y="62"/>
                </a:cxn>
                <a:cxn ang="0">
                  <a:pos x="158" y="116"/>
                </a:cxn>
                <a:cxn ang="0">
                  <a:pos x="119" y="12"/>
                </a:cxn>
                <a:cxn ang="0">
                  <a:pos x="122" y="7"/>
                </a:cxn>
                <a:cxn ang="0">
                  <a:pos x="116" y="0"/>
                </a:cxn>
                <a:cxn ang="0">
                  <a:pos x="110" y="7"/>
                </a:cxn>
                <a:cxn ang="0">
                  <a:pos x="114" y="12"/>
                </a:cxn>
                <a:cxn ang="0">
                  <a:pos x="80" y="116"/>
                </a:cxn>
                <a:cxn ang="0">
                  <a:pos x="54" y="62"/>
                </a:cxn>
                <a:cxn ang="0">
                  <a:pos x="55" y="59"/>
                </a:cxn>
                <a:cxn ang="0">
                  <a:pos x="51" y="55"/>
                </a:cxn>
                <a:cxn ang="0">
                  <a:pos x="47" y="59"/>
                </a:cxn>
                <a:cxn ang="0">
                  <a:pos x="51" y="63"/>
                </a:cxn>
                <a:cxn ang="0">
                  <a:pos x="43" y="119"/>
                </a:cxn>
                <a:cxn ang="0">
                  <a:pos x="7" y="89"/>
                </a:cxn>
                <a:cxn ang="0">
                  <a:pos x="8" y="87"/>
                </a:cxn>
                <a:cxn ang="0">
                  <a:pos x="4" y="83"/>
                </a:cxn>
                <a:cxn ang="0">
                  <a:pos x="0" y="87"/>
                </a:cxn>
                <a:cxn ang="0">
                  <a:pos x="4" y="90"/>
                </a:cxn>
                <a:cxn ang="0">
                  <a:pos x="6" y="90"/>
                </a:cxn>
                <a:cxn ang="0">
                  <a:pos x="41" y="144"/>
                </a:cxn>
                <a:cxn ang="0">
                  <a:pos x="117" y="104"/>
                </a:cxn>
                <a:cxn ang="0">
                  <a:pos x="121" y="116"/>
                </a:cxn>
                <a:cxn ang="0">
                  <a:pos x="133" y="116"/>
                </a:cxn>
                <a:cxn ang="0">
                  <a:pos x="123" y="124"/>
                </a:cxn>
                <a:cxn ang="0">
                  <a:pos x="127" y="135"/>
                </a:cxn>
                <a:cxn ang="0">
                  <a:pos x="117" y="128"/>
                </a:cxn>
                <a:cxn ang="0">
                  <a:pos x="107" y="135"/>
                </a:cxn>
                <a:cxn ang="0">
                  <a:pos x="111" y="123"/>
                </a:cxn>
                <a:cxn ang="0">
                  <a:pos x="101" y="116"/>
                </a:cxn>
                <a:cxn ang="0">
                  <a:pos x="113" y="116"/>
                </a:cxn>
                <a:cxn ang="0">
                  <a:pos x="117" y="104"/>
                </a:cxn>
              </a:cxnLst>
              <a:rect l="0" t="0" r="r" b="b"/>
              <a:pathLst>
                <a:path w="232" h="144">
                  <a:moveTo>
                    <a:pt x="41" y="144"/>
                  </a:moveTo>
                  <a:cubicBezTo>
                    <a:pt x="191" y="144"/>
                    <a:pt x="191" y="144"/>
                    <a:pt x="191" y="144"/>
                  </a:cubicBezTo>
                  <a:cubicBezTo>
                    <a:pt x="226" y="96"/>
                    <a:pt x="226" y="96"/>
                    <a:pt x="226" y="96"/>
                  </a:cubicBezTo>
                  <a:cubicBezTo>
                    <a:pt x="226" y="96"/>
                    <a:pt x="227" y="96"/>
                    <a:pt x="228" y="96"/>
                  </a:cubicBezTo>
                  <a:cubicBezTo>
                    <a:pt x="230" y="96"/>
                    <a:pt x="232" y="95"/>
                    <a:pt x="232" y="92"/>
                  </a:cubicBezTo>
                  <a:cubicBezTo>
                    <a:pt x="232" y="90"/>
                    <a:pt x="230" y="88"/>
                    <a:pt x="228" y="88"/>
                  </a:cubicBezTo>
                  <a:cubicBezTo>
                    <a:pt x="225" y="88"/>
                    <a:pt x="224" y="90"/>
                    <a:pt x="224" y="92"/>
                  </a:cubicBezTo>
                  <a:cubicBezTo>
                    <a:pt x="224" y="93"/>
                    <a:pt x="224" y="94"/>
                    <a:pt x="224" y="95"/>
                  </a:cubicBezTo>
                  <a:cubicBezTo>
                    <a:pt x="191" y="123"/>
                    <a:pt x="191" y="123"/>
                    <a:pt x="191" y="123"/>
                  </a:cubicBezTo>
                  <a:cubicBezTo>
                    <a:pt x="186" y="63"/>
                    <a:pt x="186" y="63"/>
                    <a:pt x="186" y="63"/>
                  </a:cubicBezTo>
                  <a:cubicBezTo>
                    <a:pt x="188" y="62"/>
                    <a:pt x="190" y="61"/>
                    <a:pt x="190" y="59"/>
                  </a:cubicBezTo>
                  <a:cubicBezTo>
                    <a:pt x="190" y="57"/>
                    <a:pt x="188" y="55"/>
                    <a:pt x="186" y="55"/>
                  </a:cubicBezTo>
                  <a:cubicBezTo>
                    <a:pt x="183" y="55"/>
                    <a:pt x="182" y="57"/>
                    <a:pt x="182" y="59"/>
                  </a:cubicBezTo>
                  <a:cubicBezTo>
                    <a:pt x="182" y="60"/>
                    <a:pt x="183" y="62"/>
                    <a:pt x="184" y="62"/>
                  </a:cubicBezTo>
                  <a:cubicBezTo>
                    <a:pt x="158" y="116"/>
                    <a:pt x="158" y="116"/>
                    <a:pt x="158" y="116"/>
                  </a:cubicBezTo>
                  <a:cubicBezTo>
                    <a:pt x="119" y="12"/>
                    <a:pt x="119" y="12"/>
                    <a:pt x="119" y="12"/>
                  </a:cubicBezTo>
                  <a:cubicBezTo>
                    <a:pt x="121" y="11"/>
                    <a:pt x="122" y="9"/>
                    <a:pt x="122" y="7"/>
                  </a:cubicBezTo>
                  <a:cubicBezTo>
                    <a:pt x="122" y="3"/>
                    <a:pt x="119" y="0"/>
                    <a:pt x="116" y="0"/>
                  </a:cubicBezTo>
                  <a:cubicBezTo>
                    <a:pt x="112" y="0"/>
                    <a:pt x="110" y="3"/>
                    <a:pt x="110" y="7"/>
                  </a:cubicBezTo>
                  <a:cubicBezTo>
                    <a:pt x="110" y="9"/>
                    <a:pt x="111" y="11"/>
                    <a:pt x="114" y="12"/>
                  </a:cubicBezTo>
                  <a:cubicBezTo>
                    <a:pt x="80" y="116"/>
                    <a:pt x="80" y="116"/>
                    <a:pt x="80" y="116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55" y="61"/>
                    <a:pt x="55" y="60"/>
                    <a:pt x="55" y="59"/>
                  </a:cubicBezTo>
                  <a:cubicBezTo>
                    <a:pt x="55" y="57"/>
                    <a:pt x="54" y="55"/>
                    <a:pt x="51" y="55"/>
                  </a:cubicBezTo>
                  <a:cubicBezTo>
                    <a:pt x="49" y="55"/>
                    <a:pt x="47" y="57"/>
                    <a:pt x="47" y="59"/>
                  </a:cubicBezTo>
                  <a:cubicBezTo>
                    <a:pt x="47" y="61"/>
                    <a:pt x="49" y="62"/>
                    <a:pt x="51" y="63"/>
                  </a:cubicBezTo>
                  <a:cubicBezTo>
                    <a:pt x="43" y="119"/>
                    <a:pt x="43" y="119"/>
                    <a:pt x="43" y="119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8" y="89"/>
                    <a:pt x="8" y="88"/>
                    <a:pt x="8" y="87"/>
                  </a:cubicBezTo>
                  <a:cubicBezTo>
                    <a:pt x="8" y="84"/>
                    <a:pt x="7" y="83"/>
                    <a:pt x="4" y="83"/>
                  </a:cubicBezTo>
                  <a:cubicBezTo>
                    <a:pt x="2" y="83"/>
                    <a:pt x="0" y="84"/>
                    <a:pt x="0" y="87"/>
                  </a:cubicBezTo>
                  <a:cubicBezTo>
                    <a:pt x="0" y="89"/>
                    <a:pt x="2" y="90"/>
                    <a:pt x="4" y="90"/>
                  </a:cubicBezTo>
                  <a:cubicBezTo>
                    <a:pt x="5" y="90"/>
                    <a:pt x="5" y="90"/>
                    <a:pt x="6" y="90"/>
                  </a:cubicBezTo>
                  <a:cubicBezTo>
                    <a:pt x="41" y="144"/>
                    <a:pt x="41" y="144"/>
                    <a:pt x="41" y="144"/>
                  </a:cubicBezTo>
                  <a:close/>
                  <a:moveTo>
                    <a:pt x="117" y="104"/>
                  </a:moveTo>
                  <a:cubicBezTo>
                    <a:pt x="121" y="116"/>
                    <a:pt x="121" y="116"/>
                    <a:pt x="121" y="116"/>
                  </a:cubicBezTo>
                  <a:cubicBezTo>
                    <a:pt x="133" y="116"/>
                    <a:pt x="133" y="116"/>
                    <a:pt x="133" y="116"/>
                  </a:cubicBezTo>
                  <a:cubicBezTo>
                    <a:pt x="123" y="124"/>
                    <a:pt x="123" y="124"/>
                    <a:pt x="123" y="124"/>
                  </a:cubicBezTo>
                  <a:cubicBezTo>
                    <a:pt x="127" y="135"/>
                    <a:pt x="127" y="135"/>
                    <a:pt x="127" y="135"/>
                  </a:cubicBezTo>
                  <a:cubicBezTo>
                    <a:pt x="117" y="128"/>
                    <a:pt x="117" y="128"/>
                    <a:pt x="117" y="128"/>
                  </a:cubicBezTo>
                  <a:cubicBezTo>
                    <a:pt x="107" y="135"/>
                    <a:pt x="107" y="135"/>
                    <a:pt x="107" y="135"/>
                  </a:cubicBezTo>
                  <a:cubicBezTo>
                    <a:pt x="111" y="123"/>
                    <a:pt x="111" y="123"/>
                    <a:pt x="111" y="123"/>
                  </a:cubicBezTo>
                  <a:cubicBezTo>
                    <a:pt x="101" y="116"/>
                    <a:pt x="101" y="116"/>
                    <a:pt x="101" y="116"/>
                  </a:cubicBezTo>
                  <a:cubicBezTo>
                    <a:pt x="113" y="116"/>
                    <a:pt x="113" y="116"/>
                    <a:pt x="113" y="116"/>
                  </a:cubicBezTo>
                  <a:lnTo>
                    <a:pt x="117" y="10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061709" y="5231325"/>
            <a:ext cx="721960" cy="591771"/>
            <a:chOff x="1282700" y="1209675"/>
            <a:chExt cx="581026" cy="476251"/>
          </a:xfrm>
          <a:solidFill>
            <a:schemeClr val="tx2"/>
          </a:solidFill>
        </p:grpSpPr>
        <p:sp>
          <p:nvSpPr>
            <p:cNvPr id="136" name="Freeform 29"/>
            <p:cNvSpPr/>
            <p:nvPr/>
          </p:nvSpPr>
          <p:spPr bwMode="auto">
            <a:xfrm>
              <a:off x="1282700" y="1309688"/>
              <a:ext cx="344488" cy="376238"/>
            </a:xfrm>
            <a:custGeom>
              <a:avLst/>
              <a:gdLst/>
              <a:ahLst/>
              <a:cxnLst>
                <a:cxn ang="0">
                  <a:pos x="28" y="88"/>
                </a:cxn>
                <a:cxn ang="0">
                  <a:pos x="9" y="94"/>
                </a:cxn>
                <a:cxn ang="0">
                  <a:pos x="31" y="18"/>
                </a:cxn>
                <a:cxn ang="0">
                  <a:pos x="97" y="27"/>
                </a:cxn>
                <a:cxn ang="0">
                  <a:pos x="101" y="30"/>
                </a:cxn>
                <a:cxn ang="0">
                  <a:pos x="100" y="32"/>
                </a:cxn>
                <a:cxn ang="0">
                  <a:pos x="77" y="115"/>
                </a:cxn>
                <a:cxn ang="0">
                  <a:pos x="77" y="115"/>
                </a:cxn>
                <a:cxn ang="0">
                  <a:pos x="92" y="131"/>
                </a:cxn>
                <a:cxn ang="0">
                  <a:pos x="118" y="115"/>
                </a:cxn>
                <a:cxn ang="0">
                  <a:pos x="104" y="97"/>
                </a:cxn>
                <a:cxn ang="0">
                  <a:pos x="84" y="103"/>
                </a:cxn>
                <a:cxn ang="0">
                  <a:pos x="106" y="27"/>
                </a:cxn>
                <a:cxn ang="0">
                  <a:pos x="109" y="14"/>
                </a:cxn>
                <a:cxn ang="0">
                  <a:pos x="105" y="9"/>
                </a:cxn>
                <a:cxn ang="0">
                  <a:pos x="36" y="1"/>
                </a:cxn>
                <a:cxn ang="0">
                  <a:pos x="30" y="5"/>
                </a:cxn>
                <a:cxn ang="0">
                  <a:pos x="26" y="18"/>
                </a:cxn>
                <a:cxn ang="0">
                  <a:pos x="1" y="107"/>
                </a:cxn>
                <a:cxn ang="0">
                  <a:pos x="1" y="107"/>
                </a:cxn>
                <a:cxn ang="0">
                  <a:pos x="17" y="122"/>
                </a:cxn>
                <a:cxn ang="0">
                  <a:pos x="43" y="106"/>
                </a:cxn>
                <a:cxn ang="0">
                  <a:pos x="28" y="88"/>
                </a:cxn>
              </a:cxnLst>
              <a:rect l="0" t="0" r="r" b="b"/>
              <a:pathLst>
                <a:path w="121" h="131">
                  <a:moveTo>
                    <a:pt x="28" y="88"/>
                  </a:moveTo>
                  <a:cubicBezTo>
                    <a:pt x="21" y="88"/>
                    <a:pt x="14" y="90"/>
                    <a:pt x="9" y="94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5" y="19"/>
                    <a:pt x="90" y="26"/>
                    <a:pt x="97" y="27"/>
                  </a:cubicBezTo>
                  <a:cubicBezTo>
                    <a:pt x="100" y="27"/>
                    <a:pt x="101" y="28"/>
                    <a:pt x="101" y="30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77" y="115"/>
                    <a:pt x="77" y="115"/>
                    <a:pt x="77" y="115"/>
                  </a:cubicBezTo>
                  <a:cubicBezTo>
                    <a:pt x="77" y="115"/>
                    <a:pt x="77" y="115"/>
                    <a:pt x="77" y="115"/>
                  </a:cubicBezTo>
                  <a:cubicBezTo>
                    <a:pt x="76" y="123"/>
                    <a:pt x="82" y="130"/>
                    <a:pt x="92" y="131"/>
                  </a:cubicBezTo>
                  <a:cubicBezTo>
                    <a:pt x="104" y="131"/>
                    <a:pt x="115" y="124"/>
                    <a:pt x="118" y="115"/>
                  </a:cubicBezTo>
                  <a:cubicBezTo>
                    <a:pt x="121" y="105"/>
                    <a:pt x="115" y="97"/>
                    <a:pt x="104" y="97"/>
                  </a:cubicBezTo>
                  <a:cubicBezTo>
                    <a:pt x="97" y="96"/>
                    <a:pt x="90" y="99"/>
                    <a:pt x="84" y="103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6" y="27"/>
                    <a:pt x="108" y="18"/>
                    <a:pt x="109" y="14"/>
                  </a:cubicBezTo>
                  <a:cubicBezTo>
                    <a:pt x="110" y="9"/>
                    <a:pt x="105" y="9"/>
                    <a:pt x="105" y="9"/>
                  </a:cubicBezTo>
                  <a:cubicBezTo>
                    <a:pt x="105" y="9"/>
                    <a:pt x="42" y="2"/>
                    <a:pt x="36" y="1"/>
                  </a:cubicBezTo>
                  <a:cubicBezTo>
                    <a:pt x="30" y="0"/>
                    <a:pt x="30" y="5"/>
                    <a:pt x="30" y="5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1" y="107"/>
                    <a:pt x="1" y="107"/>
                    <a:pt x="1" y="107"/>
                  </a:cubicBezTo>
                  <a:cubicBezTo>
                    <a:pt x="1" y="107"/>
                    <a:pt x="1" y="107"/>
                    <a:pt x="1" y="107"/>
                  </a:cubicBezTo>
                  <a:cubicBezTo>
                    <a:pt x="0" y="115"/>
                    <a:pt x="7" y="121"/>
                    <a:pt x="17" y="122"/>
                  </a:cubicBezTo>
                  <a:cubicBezTo>
                    <a:pt x="28" y="122"/>
                    <a:pt x="40" y="115"/>
                    <a:pt x="43" y="106"/>
                  </a:cubicBezTo>
                  <a:cubicBezTo>
                    <a:pt x="46" y="97"/>
                    <a:pt x="39" y="89"/>
                    <a:pt x="28" y="8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37" name="Freeform 30"/>
            <p:cNvSpPr/>
            <p:nvPr/>
          </p:nvSpPr>
          <p:spPr bwMode="auto">
            <a:xfrm>
              <a:off x="1735138" y="1290638"/>
              <a:ext cx="128588" cy="374650"/>
            </a:xfrm>
            <a:custGeom>
              <a:avLst/>
              <a:gdLst/>
              <a:ahLst/>
              <a:cxnLst>
                <a:cxn ang="0">
                  <a:pos x="21" y="96"/>
                </a:cxn>
                <a:cxn ang="0">
                  <a:pos x="41" y="102"/>
                </a:cxn>
                <a:cxn ang="0">
                  <a:pos x="41" y="2"/>
                </a:cxn>
                <a:cxn ang="0">
                  <a:pos x="43" y="0"/>
                </a:cxn>
                <a:cxn ang="0">
                  <a:pos x="43" y="0"/>
                </a:cxn>
                <a:cxn ang="0">
                  <a:pos x="45" y="2"/>
                </a:cxn>
                <a:cxn ang="0">
                  <a:pos x="45" y="110"/>
                </a:cxn>
                <a:cxn ang="0">
                  <a:pos x="45" y="111"/>
                </a:cxn>
                <a:cxn ang="0">
                  <a:pos x="24" y="129"/>
                </a:cxn>
                <a:cxn ang="0">
                  <a:pos x="1" y="115"/>
                </a:cxn>
                <a:cxn ang="0">
                  <a:pos x="21" y="96"/>
                </a:cxn>
              </a:cxnLst>
              <a:rect l="0" t="0" r="r" b="b"/>
              <a:pathLst>
                <a:path w="45" h="131">
                  <a:moveTo>
                    <a:pt x="21" y="96"/>
                  </a:moveTo>
                  <a:cubicBezTo>
                    <a:pt x="29" y="95"/>
                    <a:pt x="36" y="97"/>
                    <a:pt x="41" y="10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5" y="2"/>
                  </a:cubicBezTo>
                  <a:cubicBezTo>
                    <a:pt x="45" y="110"/>
                    <a:pt x="45" y="110"/>
                    <a:pt x="45" y="110"/>
                  </a:cubicBezTo>
                  <a:cubicBezTo>
                    <a:pt x="45" y="110"/>
                    <a:pt x="45" y="110"/>
                    <a:pt x="45" y="111"/>
                  </a:cubicBezTo>
                  <a:cubicBezTo>
                    <a:pt x="45" y="120"/>
                    <a:pt x="36" y="128"/>
                    <a:pt x="24" y="129"/>
                  </a:cubicBezTo>
                  <a:cubicBezTo>
                    <a:pt x="12" y="131"/>
                    <a:pt x="2" y="124"/>
                    <a:pt x="1" y="115"/>
                  </a:cubicBezTo>
                  <a:cubicBezTo>
                    <a:pt x="0" y="105"/>
                    <a:pt x="9" y="97"/>
                    <a:pt x="21" y="9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38" name="Freeform 31"/>
            <p:cNvSpPr/>
            <p:nvPr/>
          </p:nvSpPr>
          <p:spPr bwMode="auto">
            <a:xfrm>
              <a:off x="1576388" y="1209675"/>
              <a:ext cx="212725" cy="349250"/>
            </a:xfrm>
            <a:custGeom>
              <a:avLst/>
              <a:gdLst/>
              <a:ahLst/>
              <a:cxnLst>
                <a:cxn ang="0">
                  <a:pos x="44" y="4"/>
                </a:cxn>
                <a:cxn ang="0">
                  <a:pos x="56" y="22"/>
                </a:cxn>
                <a:cxn ang="0">
                  <a:pos x="65" y="32"/>
                </a:cxn>
                <a:cxn ang="0">
                  <a:pos x="74" y="48"/>
                </a:cxn>
                <a:cxn ang="0">
                  <a:pos x="75" y="55"/>
                </a:cxn>
                <a:cxn ang="0">
                  <a:pos x="75" y="65"/>
                </a:cxn>
                <a:cxn ang="0">
                  <a:pos x="66" y="84"/>
                </a:cxn>
                <a:cxn ang="0">
                  <a:pos x="65" y="82"/>
                </a:cxn>
                <a:cxn ang="0">
                  <a:pos x="70" y="59"/>
                </a:cxn>
                <a:cxn ang="0">
                  <a:pos x="69" y="54"/>
                </a:cxn>
                <a:cxn ang="0">
                  <a:pos x="64" y="45"/>
                </a:cxn>
                <a:cxn ang="0">
                  <a:pos x="59" y="39"/>
                </a:cxn>
                <a:cxn ang="0">
                  <a:pos x="44" y="22"/>
                </a:cxn>
                <a:cxn ang="0">
                  <a:pos x="44" y="102"/>
                </a:cxn>
                <a:cxn ang="0">
                  <a:pos x="44" y="103"/>
                </a:cxn>
                <a:cxn ang="0">
                  <a:pos x="44" y="105"/>
                </a:cxn>
                <a:cxn ang="0">
                  <a:pos x="22" y="122"/>
                </a:cxn>
                <a:cxn ang="0">
                  <a:pos x="0" y="105"/>
                </a:cxn>
                <a:cxn ang="0">
                  <a:pos x="22" y="89"/>
                </a:cxn>
                <a:cxn ang="0">
                  <a:pos x="40" y="95"/>
                </a:cxn>
                <a:cxn ang="0">
                  <a:pos x="40" y="2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44" y="2"/>
                </a:cxn>
                <a:cxn ang="0">
                  <a:pos x="44" y="4"/>
                </a:cxn>
              </a:cxnLst>
              <a:rect l="0" t="0" r="r" b="b"/>
              <a:pathLst>
                <a:path w="75" h="122">
                  <a:moveTo>
                    <a:pt x="44" y="4"/>
                  </a:moveTo>
                  <a:cubicBezTo>
                    <a:pt x="46" y="9"/>
                    <a:pt x="52" y="17"/>
                    <a:pt x="56" y="22"/>
                  </a:cubicBezTo>
                  <a:cubicBezTo>
                    <a:pt x="59" y="25"/>
                    <a:pt x="62" y="28"/>
                    <a:pt x="65" y="32"/>
                  </a:cubicBezTo>
                  <a:cubicBezTo>
                    <a:pt x="69" y="37"/>
                    <a:pt x="72" y="42"/>
                    <a:pt x="74" y="48"/>
                  </a:cubicBezTo>
                  <a:cubicBezTo>
                    <a:pt x="74" y="51"/>
                    <a:pt x="75" y="53"/>
                    <a:pt x="75" y="55"/>
                  </a:cubicBezTo>
                  <a:cubicBezTo>
                    <a:pt x="75" y="59"/>
                    <a:pt x="75" y="62"/>
                    <a:pt x="75" y="65"/>
                  </a:cubicBezTo>
                  <a:cubicBezTo>
                    <a:pt x="73" y="73"/>
                    <a:pt x="70" y="79"/>
                    <a:pt x="66" y="84"/>
                  </a:cubicBezTo>
                  <a:cubicBezTo>
                    <a:pt x="65" y="85"/>
                    <a:pt x="63" y="84"/>
                    <a:pt x="65" y="82"/>
                  </a:cubicBezTo>
                  <a:cubicBezTo>
                    <a:pt x="69" y="75"/>
                    <a:pt x="71" y="68"/>
                    <a:pt x="70" y="59"/>
                  </a:cubicBezTo>
                  <a:cubicBezTo>
                    <a:pt x="70" y="57"/>
                    <a:pt x="69" y="56"/>
                    <a:pt x="69" y="54"/>
                  </a:cubicBezTo>
                  <a:cubicBezTo>
                    <a:pt x="68" y="51"/>
                    <a:pt x="66" y="48"/>
                    <a:pt x="64" y="45"/>
                  </a:cubicBezTo>
                  <a:cubicBezTo>
                    <a:pt x="63" y="42"/>
                    <a:pt x="61" y="41"/>
                    <a:pt x="59" y="39"/>
                  </a:cubicBezTo>
                  <a:cubicBezTo>
                    <a:pt x="54" y="35"/>
                    <a:pt x="49" y="29"/>
                    <a:pt x="44" y="22"/>
                  </a:cubicBezTo>
                  <a:cubicBezTo>
                    <a:pt x="44" y="102"/>
                    <a:pt x="44" y="102"/>
                    <a:pt x="44" y="102"/>
                  </a:cubicBezTo>
                  <a:cubicBezTo>
                    <a:pt x="44" y="102"/>
                    <a:pt x="44" y="103"/>
                    <a:pt x="44" y="103"/>
                  </a:cubicBezTo>
                  <a:cubicBezTo>
                    <a:pt x="44" y="104"/>
                    <a:pt x="44" y="104"/>
                    <a:pt x="44" y="105"/>
                  </a:cubicBezTo>
                  <a:cubicBezTo>
                    <a:pt x="44" y="114"/>
                    <a:pt x="35" y="122"/>
                    <a:pt x="22" y="122"/>
                  </a:cubicBezTo>
                  <a:cubicBezTo>
                    <a:pt x="10" y="122"/>
                    <a:pt x="0" y="114"/>
                    <a:pt x="0" y="105"/>
                  </a:cubicBezTo>
                  <a:cubicBezTo>
                    <a:pt x="0" y="96"/>
                    <a:pt x="10" y="89"/>
                    <a:pt x="22" y="89"/>
                  </a:cubicBezTo>
                  <a:cubicBezTo>
                    <a:pt x="29" y="89"/>
                    <a:pt x="36" y="91"/>
                    <a:pt x="40" y="95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1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3" y="0"/>
                    <a:pt x="44" y="1"/>
                    <a:pt x="44" y="2"/>
                  </a:cubicBezTo>
                  <a:lnTo>
                    <a:pt x="4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8510023" y="5209628"/>
            <a:ext cx="629249" cy="712095"/>
            <a:chOff x="6472238" y="1192213"/>
            <a:chExt cx="506413" cy="573087"/>
          </a:xfrm>
          <a:solidFill>
            <a:schemeClr val="tx2"/>
          </a:solidFill>
        </p:grpSpPr>
        <p:sp>
          <p:nvSpPr>
            <p:cNvPr id="133" name="Freeform 32"/>
            <p:cNvSpPr/>
            <p:nvPr/>
          </p:nvSpPr>
          <p:spPr bwMode="auto">
            <a:xfrm>
              <a:off x="6472238" y="1358900"/>
              <a:ext cx="506413" cy="406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5" y="0"/>
                </a:cxn>
                <a:cxn ang="0">
                  <a:pos x="75" y="48"/>
                </a:cxn>
                <a:cxn ang="0">
                  <a:pos x="57" y="63"/>
                </a:cxn>
                <a:cxn ang="0">
                  <a:pos x="50" y="63"/>
                </a:cxn>
                <a:cxn ang="0">
                  <a:pos x="50" y="68"/>
                </a:cxn>
                <a:cxn ang="0">
                  <a:pos x="48" y="70"/>
                </a:cxn>
                <a:cxn ang="0">
                  <a:pos x="43" y="70"/>
                </a:cxn>
                <a:cxn ang="0">
                  <a:pos x="43" y="107"/>
                </a:cxn>
                <a:cxn ang="0">
                  <a:pos x="43" y="111"/>
                </a:cxn>
                <a:cxn ang="0">
                  <a:pos x="53" y="121"/>
                </a:cxn>
                <a:cxn ang="0">
                  <a:pos x="60" y="122"/>
                </a:cxn>
                <a:cxn ang="0">
                  <a:pos x="67" y="121"/>
                </a:cxn>
                <a:cxn ang="0">
                  <a:pos x="76" y="104"/>
                </a:cxn>
                <a:cxn ang="0">
                  <a:pos x="75" y="70"/>
                </a:cxn>
                <a:cxn ang="0">
                  <a:pos x="87" y="50"/>
                </a:cxn>
                <a:cxn ang="0">
                  <a:pos x="99" y="47"/>
                </a:cxn>
                <a:cxn ang="0">
                  <a:pos x="112" y="49"/>
                </a:cxn>
                <a:cxn ang="0">
                  <a:pos x="134" y="70"/>
                </a:cxn>
                <a:cxn ang="0">
                  <a:pos x="136" y="93"/>
                </a:cxn>
                <a:cxn ang="0">
                  <a:pos x="137" y="119"/>
                </a:cxn>
                <a:cxn ang="0">
                  <a:pos x="146" y="128"/>
                </a:cxn>
                <a:cxn ang="0">
                  <a:pos x="153" y="129"/>
                </a:cxn>
                <a:cxn ang="0">
                  <a:pos x="159" y="127"/>
                </a:cxn>
                <a:cxn ang="0">
                  <a:pos x="165" y="120"/>
                </a:cxn>
                <a:cxn ang="0">
                  <a:pos x="165" y="119"/>
                </a:cxn>
                <a:cxn ang="0">
                  <a:pos x="165" y="60"/>
                </a:cxn>
                <a:cxn ang="0">
                  <a:pos x="172" y="54"/>
                </a:cxn>
                <a:cxn ang="0">
                  <a:pos x="178" y="60"/>
                </a:cxn>
                <a:cxn ang="0">
                  <a:pos x="178" y="118"/>
                </a:cxn>
                <a:cxn ang="0">
                  <a:pos x="178" y="121"/>
                </a:cxn>
                <a:cxn ang="0">
                  <a:pos x="164" y="139"/>
                </a:cxn>
                <a:cxn ang="0">
                  <a:pos x="153" y="141"/>
                </a:cxn>
                <a:cxn ang="0">
                  <a:pos x="142" y="140"/>
                </a:cxn>
                <a:cxn ang="0">
                  <a:pos x="127" y="128"/>
                </a:cxn>
                <a:cxn ang="0">
                  <a:pos x="125" y="120"/>
                </a:cxn>
                <a:cxn ang="0">
                  <a:pos x="125" y="119"/>
                </a:cxn>
                <a:cxn ang="0">
                  <a:pos x="125" y="113"/>
                </a:cxn>
                <a:cxn ang="0">
                  <a:pos x="124" y="94"/>
                </a:cxn>
                <a:cxn ang="0">
                  <a:pos x="121" y="72"/>
                </a:cxn>
                <a:cxn ang="0">
                  <a:pos x="108" y="61"/>
                </a:cxn>
                <a:cxn ang="0">
                  <a:pos x="100" y="60"/>
                </a:cxn>
                <a:cxn ang="0">
                  <a:pos x="93" y="61"/>
                </a:cxn>
                <a:cxn ang="0">
                  <a:pos x="88" y="70"/>
                </a:cxn>
                <a:cxn ang="0">
                  <a:pos x="88" y="102"/>
                </a:cxn>
                <a:cxn ang="0">
                  <a:pos x="88" y="107"/>
                </a:cxn>
                <a:cxn ang="0">
                  <a:pos x="72" y="133"/>
                </a:cxn>
                <a:cxn ang="0">
                  <a:pos x="60" y="135"/>
                </a:cxn>
                <a:cxn ang="0">
                  <a:pos x="48" y="133"/>
                </a:cxn>
                <a:cxn ang="0">
                  <a:pos x="30" y="110"/>
                </a:cxn>
                <a:cxn ang="0">
                  <a:pos x="30" y="108"/>
                </a:cxn>
                <a:cxn ang="0">
                  <a:pos x="30" y="70"/>
                </a:cxn>
                <a:cxn ang="0">
                  <a:pos x="27" y="70"/>
                </a:cxn>
                <a:cxn ang="0">
                  <a:pos x="25" y="68"/>
                </a:cxn>
                <a:cxn ang="0">
                  <a:pos x="25" y="63"/>
                </a:cxn>
                <a:cxn ang="0">
                  <a:pos x="15" y="63"/>
                </a:cxn>
                <a:cxn ang="0">
                  <a:pos x="0" y="47"/>
                </a:cxn>
                <a:cxn ang="0">
                  <a:pos x="0" y="0"/>
                </a:cxn>
              </a:cxnLst>
              <a:rect l="0" t="0" r="r" b="b"/>
              <a:pathLst>
                <a:path w="178" h="142">
                  <a:moveTo>
                    <a:pt x="0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5" y="16"/>
                    <a:pt x="75" y="32"/>
                    <a:pt x="75" y="48"/>
                  </a:cubicBezTo>
                  <a:cubicBezTo>
                    <a:pt x="75" y="59"/>
                    <a:pt x="67" y="63"/>
                    <a:pt x="57" y="63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0" y="69"/>
                    <a:pt x="49" y="70"/>
                    <a:pt x="48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43" y="108"/>
                    <a:pt x="42" y="110"/>
                    <a:pt x="43" y="111"/>
                  </a:cubicBezTo>
                  <a:cubicBezTo>
                    <a:pt x="44" y="116"/>
                    <a:pt x="48" y="119"/>
                    <a:pt x="53" y="121"/>
                  </a:cubicBezTo>
                  <a:cubicBezTo>
                    <a:pt x="55" y="122"/>
                    <a:pt x="57" y="122"/>
                    <a:pt x="60" y="122"/>
                  </a:cubicBezTo>
                  <a:cubicBezTo>
                    <a:pt x="62" y="122"/>
                    <a:pt x="65" y="122"/>
                    <a:pt x="67" y="121"/>
                  </a:cubicBezTo>
                  <a:cubicBezTo>
                    <a:pt x="71" y="119"/>
                    <a:pt x="75" y="115"/>
                    <a:pt x="76" y="104"/>
                  </a:cubicBezTo>
                  <a:cubicBezTo>
                    <a:pt x="75" y="70"/>
                    <a:pt x="75" y="70"/>
                    <a:pt x="75" y="70"/>
                  </a:cubicBezTo>
                  <a:cubicBezTo>
                    <a:pt x="75" y="60"/>
                    <a:pt x="80" y="54"/>
                    <a:pt x="87" y="50"/>
                  </a:cubicBezTo>
                  <a:cubicBezTo>
                    <a:pt x="91" y="48"/>
                    <a:pt x="95" y="47"/>
                    <a:pt x="99" y="47"/>
                  </a:cubicBezTo>
                  <a:cubicBezTo>
                    <a:pt x="104" y="47"/>
                    <a:pt x="108" y="48"/>
                    <a:pt x="112" y="49"/>
                  </a:cubicBezTo>
                  <a:cubicBezTo>
                    <a:pt x="123" y="52"/>
                    <a:pt x="132" y="60"/>
                    <a:pt x="134" y="70"/>
                  </a:cubicBezTo>
                  <a:cubicBezTo>
                    <a:pt x="135" y="77"/>
                    <a:pt x="136" y="84"/>
                    <a:pt x="136" y="93"/>
                  </a:cubicBezTo>
                  <a:cubicBezTo>
                    <a:pt x="137" y="101"/>
                    <a:pt x="137" y="109"/>
                    <a:pt x="137" y="119"/>
                  </a:cubicBezTo>
                  <a:cubicBezTo>
                    <a:pt x="138" y="124"/>
                    <a:pt x="142" y="127"/>
                    <a:pt x="146" y="128"/>
                  </a:cubicBezTo>
                  <a:cubicBezTo>
                    <a:pt x="148" y="128"/>
                    <a:pt x="151" y="129"/>
                    <a:pt x="153" y="129"/>
                  </a:cubicBezTo>
                  <a:cubicBezTo>
                    <a:pt x="155" y="129"/>
                    <a:pt x="157" y="128"/>
                    <a:pt x="159" y="127"/>
                  </a:cubicBezTo>
                  <a:cubicBezTo>
                    <a:pt x="163" y="126"/>
                    <a:pt x="165" y="124"/>
                    <a:pt x="165" y="120"/>
                  </a:cubicBezTo>
                  <a:cubicBezTo>
                    <a:pt x="165" y="120"/>
                    <a:pt x="165" y="119"/>
                    <a:pt x="165" y="119"/>
                  </a:cubicBezTo>
                  <a:cubicBezTo>
                    <a:pt x="165" y="60"/>
                    <a:pt x="165" y="60"/>
                    <a:pt x="165" y="60"/>
                  </a:cubicBezTo>
                  <a:cubicBezTo>
                    <a:pt x="165" y="57"/>
                    <a:pt x="168" y="54"/>
                    <a:pt x="172" y="54"/>
                  </a:cubicBezTo>
                  <a:cubicBezTo>
                    <a:pt x="175" y="54"/>
                    <a:pt x="178" y="57"/>
                    <a:pt x="178" y="60"/>
                  </a:cubicBezTo>
                  <a:cubicBezTo>
                    <a:pt x="178" y="118"/>
                    <a:pt x="178" y="118"/>
                    <a:pt x="178" y="118"/>
                  </a:cubicBezTo>
                  <a:cubicBezTo>
                    <a:pt x="178" y="119"/>
                    <a:pt x="178" y="120"/>
                    <a:pt x="178" y="121"/>
                  </a:cubicBezTo>
                  <a:cubicBezTo>
                    <a:pt x="178" y="130"/>
                    <a:pt x="172" y="136"/>
                    <a:pt x="164" y="139"/>
                  </a:cubicBezTo>
                  <a:cubicBezTo>
                    <a:pt x="161" y="140"/>
                    <a:pt x="157" y="141"/>
                    <a:pt x="153" y="141"/>
                  </a:cubicBezTo>
                  <a:cubicBezTo>
                    <a:pt x="150" y="142"/>
                    <a:pt x="146" y="141"/>
                    <a:pt x="142" y="140"/>
                  </a:cubicBezTo>
                  <a:cubicBezTo>
                    <a:pt x="136" y="138"/>
                    <a:pt x="130" y="134"/>
                    <a:pt x="127" y="128"/>
                  </a:cubicBezTo>
                  <a:cubicBezTo>
                    <a:pt x="126" y="125"/>
                    <a:pt x="125" y="123"/>
                    <a:pt x="125" y="120"/>
                  </a:cubicBezTo>
                  <a:cubicBezTo>
                    <a:pt x="125" y="120"/>
                    <a:pt x="125" y="120"/>
                    <a:pt x="125" y="119"/>
                  </a:cubicBezTo>
                  <a:cubicBezTo>
                    <a:pt x="125" y="117"/>
                    <a:pt x="125" y="115"/>
                    <a:pt x="125" y="113"/>
                  </a:cubicBezTo>
                  <a:cubicBezTo>
                    <a:pt x="124" y="106"/>
                    <a:pt x="124" y="100"/>
                    <a:pt x="124" y="94"/>
                  </a:cubicBezTo>
                  <a:cubicBezTo>
                    <a:pt x="123" y="86"/>
                    <a:pt x="122" y="78"/>
                    <a:pt x="121" y="72"/>
                  </a:cubicBezTo>
                  <a:cubicBezTo>
                    <a:pt x="120" y="67"/>
                    <a:pt x="115" y="63"/>
                    <a:pt x="108" y="61"/>
                  </a:cubicBezTo>
                  <a:cubicBezTo>
                    <a:pt x="106" y="60"/>
                    <a:pt x="103" y="60"/>
                    <a:pt x="100" y="60"/>
                  </a:cubicBezTo>
                  <a:cubicBezTo>
                    <a:pt x="97" y="60"/>
                    <a:pt x="95" y="60"/>
                    <a:pt x="93" y="61"/>
                  </a:cubicBezTo>
                  <a:cubicBezTo>
                    <a:pt x="90" y="63"/>
                    <a:pt x="88" y="66"/>
                    <a:pt x="88" y="70"/>
                  </a:cubicBezTo>
                  <a:cubicBezTo>
                    <a:pt x="88" y="102"/>
                    <a:pt x="88" y="102"/>
                    <a:pt x="88" y="102"/>
                  </a:cubicBezTo>
                  <a:cubicBezTo>
                    <a:pt x="88" y="104"/>
                    <a:pt x="89" y="105"/>
                    <a:pt x="88" y="107"/>
                  </a:cubicBezTo>
                  <a:cubicBezTo>
                    <a:pt x="88" y="121"/>
                    <a:pt x="81" y="129"/>
                    <a:pt x="72" y="133"/>
                  </a:cubicBezTo>
                  <a:cubicBezTo>
                    <a:pt x="68" y="134"/>
                    <a:pt x="64" y="135"/>
                    <a:pt x="60" y="135"/>
                  </a:cubicBezTo>
                  <a:cubicBezTo>
                    <a:pt x="56" y="135"/>
                    <a:pt x="52" y="134"/>
                    <a:pt x="48" y="133"/>
                  </a:cubicBezTo>
                  <a:cubicBezTo>
                    <a:pt x="39" y="129"/>
                    <a:pt x="31" y="122"/>
                    <a:pt x="30" y="110"/>
                  </a:cubicBezTo>
                  <a:cubicBezTo>
                    <a:pt x="30" y="110"/>
                    <a:pt x="30" y="109"/>
                    <a:pt x="30" y="108"/>
                  </a:cubicBezTo>
                  <a:cubicBezTo>
                    <a:pt x="30" y="70"/>
                    <a:pt x="30" y="70"/>
                    <a:pt x="30" y="70"/>
                  </a:cubicBezTo>
                  <a:cubicBezTo>
                    <a:pt x="27" y="70"/>
                    <a:pt x="27" y="70"/>
                    <a:pt x="27" y="70"/>
                  </a:cubicBezTo>
                  <a:cubicBezTo>
                    <a:pt x="26" y="70"/>
                    <a:pt x="25" y="69"/>
                    <a:pt x="25" y="68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6" y="63"/>
                    <a:pt x="0" y="55"/>
                    <a:pt x="0" y="47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34" name="Freeform 33"/>
            <p:cNvSpPr/>
            <p:nvPr/>
          </p:nvSpPr>
          <p:spPr bwMode="auto">
            <a:xfrm>
              <a:off x="6500813" y="1192213"/>
              <a:ext cx="30163" cy="16033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11" y="5"/>
                </a:cxn>
                <a:cxn ang="0">
                  <a:pos x="11" y="56"/>
                </a:cxn>
                <a:cxn ang="0">
                  <a:pos x="0" y="56"/>
                </a:cxn>
                <a:cxn ang="0">
                  <a:pos x="0" y="5"/>
                </a:cxn>
                <a:cxn ang="0">
                  <a:pos x="6" y="0"/>
                </a:cxn>
              </a:cxnLst>
              <a:rect l="0" t="0" r="r" b="b"/>
              <a:pathLst>
                <a:path w="11" h="56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11" y="2"/>
                    <a:pt x="11" y="5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35" name="Freeform 34"/>
            <p:cNvSpPr/>
            <p:nvPr/>
          </p:nvSpPr>
          <p:spPr bwMode="auto">
            <a:xfrm>
              <a:off x="6627813" y="1192213"/>
              <a:ext cx="28575" cy="16033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0"/>
                </a:cxn>
                <a:cxn ang="0">
                  <a:pos x="10" y="5"/>
                </a:cxn>
                <a:cxn ang="0">
                  <a:pos x="10" y="56"/>
                </a:cxn>
                <a:cxn ang="0">
                  <a:pos x="0" y="56"/>
                </a:cxn>
                <a:cxn ang="0">
                  <a:pos x="0" y="5"/>
                </a:cxn>
                <a:cxn ang="0">
                  <a:pos x="5" y="0"/>
                </a:cxn>
              </a:cxnLst>
              <a:rect l="0" t="0" r="r" b="b"/>
              <a:pathLst>
                <a:path w="10" h="5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6403324" y="5221463"/>
            <a:ext cx="625304" cy="654891"/>
            <a:chOff x="4776788" y="1201738"/>
            <a:chExt cx="503238" cy="527050"/>
          </a:xfrm>
          <a:solidFill>
            <a:schemeClr val="tx2"/>
          </a:solidFill>
        </p:grpSpPr>
        <p:sp>
          <p:nvSpPr>
            <p:cNvPr id="126" name="Freeform 35"/>
            <p:cNvSpPr>
              <a:spLocks noEditPoints="1"/>
            </p:cNvSpPr>
            <p:nvPr/>
          </p:nvSpPr>
          <p:spPr bwMode="auto">
            <a:xfrm>
              <a:off x="4776788" y="1201738"/>
              <a:ext cx="312738" cy="527050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55" y="0"/>
                </a:cxn>
                <a:cxn ang="0">
                  <a:pos x="101" y="46"/>
                </a:cxn>
                <a:cxn ang="0">
                  <a:pos x="101" y="61"/>
                </a:cxn>
                <a:cxn ang="0">
                  <a:pos x="95" y="61"/>
                </a:cxn>
                <a:cxn ang="0">
                  <a:pos x="95" y="47"/>
                </a:cxn>
                <a:cxn ang="0">
                  <a:pos x="55" y="7"/>
                </a:cxn>
                <a:cxn ang="0">
                  <a:pos x="55" y="7"/>
                </a:cxn>
                <a:cxn ang="0">
                  <a:pos x="14" y="47"/>
                </a:cxn>
                <a:cxn ang="0">
                  <a:pos x="14" y="61"/>
                </a:cxn>
                <a:cxn ang="0">
                  <a:pos x="8" y="61"/>
                </a:cxn>
                <a:cxn ang="0">
                  <a:pos x="8" y="46"/>
                </a:cxn>
                <a:cxn ang="0">
                  <a:pos x="55" y="0"/>
                </a:cxn>
                <a:cxn ang="0">
                  <a:pos x="6" y="173"/>
                </a:cxn>
                <a:cxn ang="0">
                  <a:pos x="16" y="173"/>
                </a:cxn>
                <a:cxn ang="0">
                  <a:pos x="46" y="165"/>
                </a:cxn>
                <a:cxn ang="0">
                  <a:pos x="46" y="152"/>
                </a:cxn>
                <a:cxn ang="0">
                  <a:pos x="8" y="107"/>
                </a:cxn>
                <a:cxn ang="0">
                  <a:pos x="8" y="72"/>
                </a:cxn>
                <a:cxn ang="0">
                  <a:pos x="14" y="72"/>
                </a:cxn>
                <a:cxn ang="0">
                  <a:pos x="14" y="106"/>
                </a:cxn>
                <a:cxn ang="0">
                  <a:pos x="55" y="146"/>
                </a:cxn>
                <a:cxn ang="0">
                  <a:pos x="55" y="146"/>
                </a:cxn>
                <a:cxn ang="0">
                  <a:pos x="95" y="106"/>
                </a:cxn>
                <a:cxn ang="0">
                  <a:pos x="95" y="72"/>
                </a:cxn>
                <a:cxn ang="0">
                  <a:pos x="101" y="72"/>
                </a:cxn>
                <a:cxn ang="0">
                  <a:pos x="101" y="107"/>
                </a:cxn>
                <a:cxn ang="0">
                  <a:pos x="64" y="152"/>
                </a:cxn>
                <a:cxn ang="0">
                  <a:pos x="64" y="165"/>
                </a:cxn>
                <a:cxn ang="0">
                  <a:pos x="94" y="173"/>
                </a:cxn>
                <a:cxn ang="0">
                  <a:pos x="105" y="173"/>
                </a:cxn>
                <a:cxn ang="0">
                  <a:pos x="110" y="178"/>
                </a:cxn>
                <a:cxn ang="0">
                  <a:pos x="110" y="179"/>
                </a:cxn>
                <a:cxn ang="0">
                  <a:pos x="105" y="184"/>
                </a:cxn>
                <a:cxn ang="0">
                  <a:pos x="6" y="184"/>
                </a:cxn>
                <a:cxn ang="0">
                  <a:pos x="0" y="179"/>
                </a:cxn>
                <a:cxn ang="0">
                  <a:pos x="0" y="178"/>
                </a:cxn>
                <a:cxn ang="0">
                  <a:pos x="6" y="173"/>
                </a:cxn>
              </a:cxnLst>
              <a:rect l="0" t="0" r="r" b="b"/>
              <a:pathLst>
                <a:path w="110" h="184">
                  <a:moveTo>
                    <a:pt x="55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80" y="0"/>
                    <a:pt x="101" y="20"/>
                    <a:pt x="101" y="46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95" y="61"/>
                    <a:pt x="95" y="61"/>
                    <a:pt x="95" y="61"/>
                  </a:cubicBezTo>
                  <a:cubicBezTo>
                    <a:pt x="95" y="47"/>
                    <a:pt x="95" y="47"/>
                    <a:pt x="95" y="47"/>
                  </a:cubicBezTo>
                  <a:cubicBezTo>
                    <a:pt x="95" y="25"/>
                    <a:pt x="77" y="7"/>
                    <a:pt x="55" y="7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32" y="7"/>
                    <a:pt x="14" y="25"/>
                    <a:pt x="14" y="47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20"/>
                    <a:pt x="29" y="0"/>
                    <a:pt x="55" y="0"/>
                  </a:cubicBezTo>
                  <a:close/>
                  <a:moveTo>
                    <a:pt x="6" y="173"/>
                  </a:moveTo>
                  <a:cubicBezTo>
                    <a:pt x="16" y="173"/>
                    <a:pt x="16" y="173"/>
                    <a:pt x="16" y="173"/>
                  </a:cubicBezTo>
                  <a:cubicBezTo>
                    <a:pt x="16" y="169"/>
                    <a:pt x="29" y="166"/>
                    <a:pt x="46" y="165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24" y="148"/>
                    <a:pt x="8" y="129"/>
                    <a:pt x="8" y="107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4" y="106"/>
                    <a:pt x="14" y="106"/>
                    <a:pt x="14" y="106"/>
                  </a:cubicBezTo>
                  <a:cubicBezTo>
                    <a:pt x="14" y="128"/>
                    <a:pt x="32" y="146"/>
                    <a:pt x="55" y="146"/>
                  </a:cubicBezTo>
                  <a:cubicBezTo>
                    <a:pt x="55" y="146"/>
                    <a:pt x="55" y="146"/>
                    <a:pt x="55" y="146"/>
                  </a:cubicBezTo>
                  <a:cubicBezTo>
                    <a:pt x="77" y="146"/>
                    <a:pt x="95" y="128"/>
                    <a:pt x="95" y="106"/>
                  </a:cubicBezTo>
                  <a:cubicBezTo>
                    <a:pt x="95" y="72"/>
                    <a:pt x="95" y="72"/>
                    <a:pt x="95" y="72"/>
                  </a:cubicBezTo>
                  <a:cubicBezTo>
                    <a:pt x="101" y="72"/>
                    <a:pt x="101" y="72"/>
                    <a:pt x="101" y="72"/>
                  </a:cubicBezTo>
                  <a:cubicBezTo>
                    <a:pt x="101" y="107"/>
                    <a:pt x="101" y="107"/>
                    <a:pt x="101" y="107"/>
                  </a:cubicBezTo>
                  <a:cubicBezTo>
                    <a:pt x="101" y="129"/>
                    <a:pt x="85" y="148"/>
                    <a:pt x="64" y="152"/>
                  </a:cubicBezTo>
                  <a:cubicBezTo>
                    <a:pt x="64" y="165"/>
                    <a:pt x="64" y="165"/>
                    <a:pt x="64" y="165"/>
                  </a:cubicBezTo>
                  <a:cubicBezTo>
                    <a:pt x="81" y="166"/>
                    <a:pt x="94" y="169"/>
                    <a:pt x="94" y="173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7" y="173"/>
                    <a:pt x="110" y="175"/>
                    <a:pt x="110" y="178"/>
                  </a:cubicBezTo>
                  <a:cubicBezTo>
                    <a:pt x="110" y="179"/>
                    <a:pt x="110" y="179"/>
                    <a:pt x="110" y="179"/>
                  </a:cubicBezTo>
                  <a:cubicBezTo>
                    <a:pt x="110" y="181"/>
                    <a:pt x="107" y="184"/>
                    <a:pt x="105" y="184"/>
                  </a:cubicBezTo>
                  <a:cubicBezTo>
                    <a:pt x="6" y="184"/>
                    <a:pt x="6" y="184"/>
                    <a:pt x="6" y="184"/>
                  </a:cubicBezTo>
                  <a:cubicBezTo>
                    <a:pt x="3" y="184"/>
                    <a:pt x="0" y="181"/>
                    <a:pt x="0" y="179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5"/>
                    <a:pt x="3" y="173"/>
                    <a:pt x="6" y="17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27" name="Freeform 36"/>
            <p:cNvSpPr>
              <a:spLocks noEditPoints="1"/>
            </p:cNvSpPr>
            <p:nvPr/>
          </p:nvSpPr>
          <p:spPr bwMode="auto">
            <a:xfrm>
              <a:off x="5124450" y="1355725"/>
              <a:ext cx="111125" cy="112713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39" y="16"/>
                </a:cxn>
                <a:cxn ang="0">
                  <a:pos x="0" y="16"/>
                </a:cxn>
                <a:cxn ang="0">
                  <a:pos x="20" y="0"/>
                </a:cxn>
                <a:cxn ang="0">
                  <a:pos x="39" y="23"/>
                </a:cxn>
                <a:cxn ang="0">
                  <a:pos x="20" y="39"/>
                </a:cxn>
                <a:cxn ang="0">
                  <a:pos x="0" y="23"/>
                </a:cxn>
                <a:cxn ang="0">
                  <a:pos x="39" y="23"/>
                </a:cxn>
              </a:cxnLst>
              <a:rect l="0" t="0" r="r" b="b"/>
              <a:pathLst>
                <a:path w="39" h="39">
                  <a:moveTo>
                    <a:pt x="20" y="0"/>
                  </a:moveTo>
                  <a:cubicBezTo>
                    <a:pt x="29" y="0"/>
                    <a:pt x="37" y="7"/>
                    <a:pt x="39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7"/>
                    <a:pt x="10" y="0"/>
                    <a:pt x="20" y="0"/>
                  </a:cubicBezTo>
                  <a:close/>
                  <a:moveTo>
                    <a:pt x="39" y="23"/>
                  </a:moveTo>
                  <a:cubicBezTo>
                    <a:pt x="37" y="32"/>
                    <a:pt x="29" y="39"/>
                    <a:pt x="20" y="39"/>
                  </a:cubicBezTo>
                  <a:cubicBezTo>
                    <a:pt x="10" y="39"/>
                    <a:pt x="2" y="32"/>
                    <a:pt x="0" y="23"/>
                  </a:cubicBezTo>
                  <a:lnTo>
                    <a:pt x="39" y="2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28" name="Freeform 37"/>
            <p:cNvSpPr/>
            <p:nvPr/>
          </p:nvSpPr>
          <p:spPr bwMode="auto">
            <a:xfrm>
              <a:off x="5157788" y="1479550"/>
              <a:ext cx="42863" cy="193675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15" y="54"/>
                </a:cxn>
                <a:cxn ang="0">
                  <a:pos x="8" y="68"/>
                </a:cxn>
                <a:cxn ang="0">
                  <a:pos x="8" y="68"/>
                </a:cxn>
                <a:cxn ang="0">
                  <a:pos x="0" y="54"/>
                </a:cxn>
                <a:cxn ang="0">
                  <a:pos x="0" y="0"/>
                </a:cxn>
                <a:cxn ang="0">
                  <a:pos x="15" y="0"/>
                </a:cxn>
              </a:cxnLst>
              <a:rect l="0" t="0" r="r" b="b"/>
              <a:pathLst>
                <a:path w="15" h="68">
                  <a:moveTo>
                    <a:pt x="15" y="0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5" y="62"/>
                    <a:pt x="12" y="68"/>
                    <a:pt x="8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3" y="68"/>
                    <a:pt x="0" y="62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29" name="Freeform 38"/>
            <p:cNvSpPr/>
            <p:nvPr/>
          </p:nvSpPr>
          <p:spPr bwMode="auto">
            <a:xfrm>
              <a:off x="4852988" y="1252538"/>
              <a:ext cx="157163" cy="327025"/>
            </a:xfrm>
            <a:custGeom>
              <a:avLst/>
              <a:gdLst/>
              <a:ahLst/>
              <a:cxnLst>
                <a:cxn ang="0">
                  <a:pos x="27" y="0"/>
                </a:cxn>
                <a:cxn ang="0">
                  <a:pos x="27" y="0"/>
                </a:cxn>
                <a:cxn ang="0">
                  <a:pos x="55" y="28"/>
                </a:cxn>
                <a:cxn ang="0">
                  <a:pos x="55" y="86"/>
                </a:cxn>
                <a:cxn ang="0">
                  <a:pos x="27" y="114"/>
                </a:cxn>
                <a:cxn ang="0">
                  <a:pos x="27" y="114"/>
                </a:cxn>
                <a:cxn ang="0">
                  <a:pos x="0" y="86"/>
                </a:cxn>
                <a:cxn ang="0">
                  <a:pos x="0" y="28"/>
                </a:cxn>
                <a:cxn ang="0">
                  <a:pos x="27" y="0"/>
                </a:cxn>
              </a:cxnLst>
              <a:rect l="0" t="0" r="r" b="b"/>
              <a:pathLst>
                <a:path w="55" h="114"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42" y="0"/>
                    <a:pt x="55" y="12"/>
                    <a:pt x="55" y="28"/>
                  </a:cubicBezTo>
                  <a:cubicBezTo>
                    <a:pt x="55" y="86"/>
                    <a:pt x="55" y="86"/>
                    <a:pt x="55" y="86"/>
                  </a:cubicBezTo>
                  <a:cubicBezTo>
                    <a:pt x="55" y="101"/>
                    <a:pt x="42" y="114"/>
                    <a:pt x="27" y="114"/>
                  </a:cubicBezTo>
                  <a:cubicBezTo>
                    <a:pt x="27" y="114"/>
                    <a:pt x="27" y="114"/>
                    <a:pt x="27" y="114"/>
                  </a:cubicBezTo>
                  <a:cubicBezTo>
                    <a:pt x="12" y="114"/>
                    <a:pt x="0" y="101"/>
                    <a:pt x="0" y="86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2"/>
                    <a:pt x="12" y="0"/>
                    <a:pt x="27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30" name="Freeform 39"/>
            <p:cNvSpPr/>
            <p:nvPr/>
          </p:nvSpPr>
          <p:spPr bwMode="auto">
            <a:xfrm>
              <a:off x="5078413" y="1241425"/>
              <a:ext cx="201613" cy="57150"/>
            </a:xfrm>
            <a:custGeom>
              <a:avLst/>
              <a:gdLst/>
              <a:ahLst/>
              <a:cxnLst>
                <a:cxn ang="0">
                  <a:pos x="1" y="14"/>
                </a:cxn>
                <a:cxn ang="0">
                  <a:pos x="1" y="18"/>
                </a:cxn>
                <a:cxn ang="0">
                  <a:pos x="5" y="19"/>
                </a:cxn>
                <a:cxn ang="0">
                  <a:pos x="35" y="6"/>
                </a:cxn>
                <a:cxn ang="0">
                  <a:pos x="66" y="18"/>
                </a:cxn>
                <a:cxn ang="0">
                  <a:pos x="70" y="17"/>
                </a:cxn>
                <a:cxn ang="0">
                  <a:pos x="70" y="13"/>
                </a:cxn>
                <a:cxn ang="0">
                  <a:pos x="35" y="0"/>
                </a:cxn>
                <a:cxn ang="0">
                  <a:pos x="1" y="14"/>
                </a:cxn>
              </a:cxnLst>
              <a:rect l="0" t="0" r="r" b="b"/>
              <a:pathLst>
                <a:path w="71" h="20">
                  <a:moveTo>
                    <a:pt x="1" y="14"/>
                  </a:moveTo>
                  <a:cubicBezTo>
                    <a:pt x="0" y="15"/>
                    <a:pt x="0" y="17"/>
                    <a:pt x="1" y="18"/>
                  </a:cubicBezTo>
                  <a:cubicBezTo>
                    <a:pt x="2" y="19"/>
                    <a:pt x="4" y="20"/>
                    <a:pt x="5" y="19"/>
                  </a:cubicBezTo>
                  <a:cubicBezTo>
                    <a:pt x="14" y="10"/>
                    <a:pt x="25" y="6"/>
                    <a:pt x="35" y="6"/>
                  </a:cubicBezTo>
                  <a:cubicBezTo>
                    <a:pt x="46" y="6"/>
                    <a:pt x="57" y="10"/>
                    <a:pt x="66" y="18"/>
                  </a:cubicBezTo>
                  <a:cubicBezTo>
                    <a:pt x="68" y="19"/>
                    <a:pt x="69" y="19"/>
                    <a:pt x="70" y="17"/>
                  </a:cubicBezTo>
                  <a:cubicBezTo>
                    <a:pt x="71" y="16"/>
                    <a:pt x="71" y="14"/>
                    <a:pt x="70" y="13"/>
                  </a:cubicBezTo>
                  <a:cubicBezTo>
                    <a:pt x="59" y="5"/>
                    <a:pt x="47" y="0"/>
                    <a:pt x="35" y="0"/>
                  </a:cubicBezTo>
                  <a:cubicBezTo>
                    <a:pt x="23" y="1"/>
                    <a:pt x="11" y="5"/>
                    <a:pt x="1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31" name="Freeform 40"/>
            <p:cNvSpPr/>
            <p:nvPr/>
          </p:nvSpPr>
          <p:spPr bwMode="auto">
            <a:xfrm>
              <a:off x="5097463" y="1276350"/>
              <a:ext cx="163513" cy="47625"/>
            </a:xfrm>
            <a:custGeom>
              <a:avLst/>
              <a:gdLst/>
              <a:ahLst/>
              <a:cxnLst>
                <a:cxn ang="0">
                  <a:pos x="1" y="11"/>
                </a:cxn>
                <a:cxn ang="0">
                  <a:pos x="1" y="16"/>
                </a:cxn>
                <a:cxn ang="0">
                  <a:pos x="5" y="16"/>
                </a:cxn>
                <a:cxn ang="0">
                  <a:pos x="28" y="6"/>
                </a:cxn>
                <a:cxn ang="0">
                  <a:pos x="52" y="16"/>
                </a:cxn>
                <a:cxn ang="0">
                  <a:pos x="56" y="15"/>
                </a:cxn>
                <a:cxn ang="0">
                  <a:pos x="56" y="11"/>
                </a:cxn>
                <a:cxn ang="0">
                  <a:pos x="28" y="0"/>
                </a:cxn>
                <a:cxn ang="0">
                  <a:pos x="1" y="11"/>
                </a:cxn>
              </a:cxnLst>
              <a:rect l="0" t="0" r="r" b="b"/>
              <a:pathLst>
                <a:path w="57" h="17">
                  <a:moveTo>
                    <a:pt x="1" y="11"/>
                  </a:moveTo>
                  <a:cubicBezTo>
                    <a:pt x="0" y="13"/>
                    <a:pt x="0" y="14"/>
                    <a:pt x="1" y="16"/>
                  </a:cubicBezTo>
                  <a:cubicBezTo>
                    <a:pt x="2" y="17"/>
                    <a:pt x="3" y="17"/>
                    <a:pt x="5" y="16"/>
                  </a:cubicBezTo>
                  <a:cubicBezTo>
                    <a:pt x="11" y="9"/>
                    <a:pt x="20" y="6"/>
                    <a:pt x="28" y="6"/>
                  </a:cubicBezTo>
                  <a:cubicBezTo>
                    <a:pt x="36" y="6"/>
                    <a:pt x="45" y="9"/>
                    <a:pt x="52" y="16"/>
                  </a:cubicBezTo>
                  <a:cubicBezTo>
                    <a:pt x="53" y="17"/>
                    <a:pt x="55" y="16"/>
                    <a:pt x="56" y="15"/>
                  </a:cubicBezTo>
                  <a:cubicBezTo>
                    <a:pt x="57" y="14"/>
                    <a:pt x="57" y="12"/>
                    <a:pt x="56" y="11"/>
                  </a:cubicBezTo>
                  <a:cubicBezTo>
                    <a:pt x="47" y="4"/>
                    <a:pt x="38" y="0"/>
                    <a:pt x="28" y="0"/>
                  </a:cubicBezTo>
                  <a:cubicBezTo>
                    <a:pt x="18" y="0"/>
                    <a:pt x="8" y="4"/>
                    <a:pt x="1" y="1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32" name="Freeform 41"/>
            <p:cNvSpPr/>
            <p:nvPr/>
          </p:nvSpPr>
          <p:spPr bwMode="auto">
            <a:xfrm>
              <a:off x="5114925" y="1309688"/>
              <a:ext cx="128588" cy="41275"/>
            </a:xfrm>
            <a:custGeom>
              <a:avLst/>
              <a:gdLst/>
              <a:ahLst/>
              <a:cxnLst>
                <a:cxn ang="0">
                  <a:pos x="1" y="9"/>
                </a:cxn>
                <a:cxn ang="0">
                  <a:pos x="1" y="13"/>
                </a:cxn>
                <a:cxn ang="0">
                  <a:pos x="5" y="13"/>
                </a:cxn>
                <a:cxn ang="0">
                  <a:pos x="22" y="6"/>
                </a:cxn>
                <a:cxn ang="0">
                  <a:pos x="40" y="12"/>
                </a:cxn>
                <a:cxn ang="0">
                  <a:pos x="44" y="12"/>
                </a:cxn>
                <a:cxn ang="0">
                  <a:pos x="43" y="8"/>
                </a:cxn>
                <a:cxn ang="0">
                  <a:pos x="22" y="0"/>
                </a:cxn>
                <a:cxn ang="0">
                  <a:pos x="1" y="9"/>
                </a:cxn>
              </a:cxnLst>
              <a:rect l="0" t="0" r="r" b="b"/>
              <a:pathLst>
                <a:path w="45" h="14">
                  <a:moveTo>
                    <a:pt x="1" y="9"/>
                  </a:moveTo>
                  <a:cubicBezTo>
                    <a:pt x="0" y="10"/>
                    <a:pt x="0" y="12"/>
                    <a:pt x="1" y="13"/>
                  </a:cubicBezTo>
                  <a:cubicBezTo>
                    <a:pt x="2" y="14"/>
                    <a:pt x="4" y="14"/>
                    <a:pt x="5" y="13"/>
                  </a:cubicBezTo>
                  <a:cubicBezTo>
                    <a:pt x="10" y="8"/>
                    <a:pt x="16" y="6"/>
                    <a:pt x="22" y="6"/>
                  </a:cubicBezTo>
                  <a:cubicBezTo>
                    <a:pt x="28" y="5"/>
                    <a:pt x="34" y="7"/>
                    <a:pt x="40" y="12"/>
                  </a:cubicBezTo>
                  <a:cubicBezTo>
                    <a:pt x="41" y="13"/>
                    <a:pt x="43" y="13"/>
                    <a:pt x="44" y="12"/>
                  </a:cubicBezTo>
                  <a:cubicBezTo>
                    <a:pt x="45" y="10"/>
                    <a:pt x="45" y="9"/>
                    <a:pt x="43" y="8"/>
                  </a:cubicBezTo>
                  <a:cubicBezTo>
                    <a:pt x="37" y="2"/>
                    <a:pt x="29" y="0"/>
                    <a:pt x="22" y="0"/>
                  </a:cubicBezTo>
                  <a:cubicBezTo>
                    <a:pt x="14" y="0"/>
                    <a:pt x="7" y="3"/>
                    <a:pt x="1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251347" y="5138615"/>
            <a:ext cx="765355" cy="751546"/>
            <a:chOff x="3849688" y="1135063"/>
            <a:chExt cx="615950" cy="604837"/>
          </a:xfrm>
          <a:solidFill>
            <a:schemeClr val="tx2"/>
          </a:solidFill>
        </p:grpSpPr>
        <p:sp>
          <p:nvSpPr>
            <p:cNvPr id="121" name="Freeform 42"/>
            <p:cNvSpPr/>
            <p:nvPr/>
          </p:nvSpPr>
          <p:spPr bwMode="auto">
            <a:xfrm>
              <a:off x="4276725" y="1454150"/>
              <a:ext cx="66675" cy="285750"/>
            </a:xfrm>
            <a:custGeom>
              <a:avLst/>
              <a:gdLst/>
              <a:ahLst/>
              <a:cxnLst>
                <a:cxn ang="0">
                  <a:pos x="20" y="4"/>
                </a:cxn>
                <a:cxn ang="0">
                  <a:pos x="12" y="0"/>
                </a:cxn>
                <a:cxn ang="0">
                  <a:pos x="3" y="4"/>
                </a:cxn>
                <a:cxn ang="0">
                  <a:pos x="0" y="12"/>
                </a:cxn>
                <a:cxn ang="0">
                  <a:pos x="0" y="89"/>
                </a:cxn>
                <a:cxn ang="0">
                  <a:pos x="3" y="97"/>
                </a:cxn>
                <a:cxn ang="0">
                  <a:pos x="12" y="100"/>
                </a:cxn>
                <a:cxn ang="0">
                  <a:pos x="20" y="97"/>
                </a:cxn>
                <a:cxn ang="0">
                  <a:pos x="23" y="89"/>
                </a:cxn>
                <a:cxn ang="0">
                  <a:pos x="23" y="12"/>
                </a:cxn>
                <a:cxn ang="0">
                  <a:pos x="20" y="4"/>
                </a:cxn>
              </a:cxnLst>
              <a:rect l="0" t="0" r="r" b="b"/>
              <a:pathLst>
                <a:path w="23" h="100">
                  <a:moveTo>
                    <a:pt x="20" y="4"/>
                  </a:moveTo>
                  <a:cubicBezTo>
                    <a:pt x="18" y="2"/>
                    <a:pt x="15" y="0"/>
                    <a:pt x="12" y="0"/>
                  </a:cubicBezTo>
                  <a:cubicBezTo>
                    <a:pt x="8" y="0"/>
                    <a:pt x="5" y="2"/>
                    <a:pt x="3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2"/>
                    <a:pt x="1" y="95"/>
                    <a:pt x="3" y="97"/>
                  </a:cubicBezTo>
                  <a:cubicBezTo>
                    <a:pt x="5" y="99"/>
                    <a:pt x="8" y="100"/>
                    <a:pt x="12" y="100"/>
                  </a:cubicBezTo>
                  <a:cubicBezTo>
                    <a:pt x="15" y="100"/>
                    <a:pt x="18" y="99"/>
                    <a:pt x="20" y="97"/>
                  </a:cubicBezTo>
                  <a:cubicBezTo>
                    <a:pt x="22" y="95"/>
                    <a:pt x="23" y="92"/>
                    <a:pt x="23" y="89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9"/>
                    <a:pt x="22" y="6"/>
                    <a:pt x="20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22" name="Freeform 43"/>
            <p:cNvSpPr/>
            <p:nvPr/>
          </p:nvSpPr>
          <p:spPr bwMode="auto">
            <a:xfrm>
              <a:off x="3963988" y="1450975"/>
              <a:ext cx="65088" cy="288925"/>
            </a:xfrm>
            <a:custGeom>
              <a:avLst/>
              <a:gdLst/>
              <a:ahLst/>
              <a:cxnLst>
                <a:cxn ang="0">
                  <a:pos x="20" y="4"/>
                </a:cxn>
                <a:cxn ang="0">
                  <a:pos x="11" y="0"/>
                </a:cxn>
                <a:cxn ang="0">
                  <a:pos x="3" y="4"/>
                </a:cxn>
                <a:cxn ang="0">
                  <a:pos x="0" y="12"/>
                </a:cxn>
                <a:cxn ang="0">
                  <a:pos x="0" y="89"/>
                </a:cxn>
                <a:cxn ang="0">
                  <a:pos x="3" y="97"/>
                </a:cxn>
                <a:cxn ang="0">
                  <a:pos x="11" y="101"/>
                </a:cxn>
                <a:cxn ang="0">
                  <a:pos x="20" y="97"/>
                </a:cxn>
                <a:cxn ang="0">
                  <a:pos x="23" y="89"/>
                </a:cxn>
                <a:cxn ang="0">
                  <a:pos x="23" y="12"/>
                </a:cxn>
                <a:cxn ang="0">
                  <a:pos x="20" y="4"/>
                </a:cxn>
              </a:cxnLst>
              <a:rect l="0" t="0" r="r" b="b"/>
              <a:pathLst>
                <a:path w="23" h="101">
                  <a:moveTo>
                    <a:pt x="20" y="4"/>
                  </a:moveTo>
                  <a:cubicBezTo>
                    <a:pt x="18" y="2"/>
                    <a:pt x="15" y="0"/>
                    <a:pt x="11" y="0"/>
                  </a:cubicBezTo>
                  <a:cubicBezTo>
                    <a:pt x="8" y="0"/>
                    <a:pt x="5" y="2"/>
                    <a:pt x="3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2"/>
                    <a:pt x="1" y="95"/>
                    <a:pt x="3" y="97"/>
                  </a:cubicBezTo>
                  <a:cubicBezTo>
                    <a:pt x="5" y="99"/>
                    <a:pt x="8" y="101"/>
                    <a:pt x="11" y="101"/>
                  </a:cubicBezTo>
                  <a:cubicBezTo>
                    <a:pt x="15" y="101"/>
                    <a:pt x="18" y="99"/>
                    <a:pt x="20" y="97"/>
                  </a:cubicBezTo>
                  <a:cubicBezTo>
                    <a:pt x="22" y="95"/>
                    <a:pt x="23" y="92"/>
                    <a:pt x="23" y="89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9"/>
                    <a:pt x="22" y="6"/>
                    <a:pt x="20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23" name="Freeform 44"/>
            <p:cNvSpPr/>
            <p:nvPr/>
          </p:nvSpPr>
          <p:spPr bwMode="auto">
            <a:xfrm>
              <a:off x="3849688" y="1135063"/>
              <a:ext cx="615950" cy="401638"/>
            </a:xfrm>
            <a:custGeom>
              <a:avLst/>
              <a:gdLst/>
              <a:ahLst/>
              <a:cxnLst>
                <a:cxn ang="0">
                  <a:pos x="212" y="140"/>
                </a:cxn>
                <a:cxn ang="0">
                  <a:pos x="194" y="62"/>
                </a:cxn>
                <a:cxn ang="0">
                  <a:pos x="187" y="52"/>
                </a:cxn>
                <a:cxn ang="0">
                  <a:pos x="177" y="34"/>
                </a:cxn>
                <a:cxn ang="0">
                  <a:pos x="58" y="22"/>
                </a:cxn>
                <a:cxn ang="0">
                  <a:pos x="34" y="44"/>
                </a:cxn>
                <a:cxn ang="0">
                  <a:pos x="30" y="48"/>
                </a:cxn>
                <a:cxn ang="0">
                  <a:pos x="1" y="138"/>
                </a:cxn>
                <a:cxn ang="0">
                  <a:pos x="6" y="132"/>
                </a:cxn>
                <a:cxn ang="0">
                  <a:pos x="15" y="124"/>
                </a:cxn>
                <a:cxn ang="0">
                  <a:pos x="43" y="54"/>
                </a:cxn>
                <a:cxn ang="0">
                  <a:pos x="64" y="44"/>
                </a:cxn>
                <a:cxn ang="0">
                  <a:pos x="160" y="50"/>
                </a:cxn>
                <a:cxn ang="0">
                  <a:pos x="170" y="56"/>
                </a:cxn>
                <a:cxn ang="0">
                  <a:pos x="197" y="125"/>
                </a:cxn>
                <a:cxn ang="0">
                  <a:pos x="207" y="133"/>
                </a:cxn>
                <a:cxn ang="0">
                  <a:pos x="212" y="140"/>
                </a:cxn>
              </a:cxnLst>
              <a:rect l="0" t="0" r="r" b="b"/>
              <a:pathLst>
                <a:path w="216" h="140">
                  <a:moveTo>
                    <a:pt x="212" y="140"/>
                  </a:moveTo>
                  <a:cubicBezTo>
                    <a:pt x="216" y="110"/>
                    <a:pt x="208" y="85"/>
                    <a:pt x="194" y="62"/>
                  </a:cubicBezTo>
                  <a:cubicBezTo>
                    <a:pt x="192" y="59"/>
                    <a:pt x="189" y="55"/>
                    <a:pt x="187" y="52"/>
                  </a:cubicBezTo>
                  <a:cubicBezTo>
                    <a:pt x="188" y="48"/>
                    <a:pt x="185" y="41"/>
                    <a:pt x="177" y="34"/>
                  </a:cubicBezTo>
                  <a:cubicBezTo>
                    <a:pt x="136" y="4"/>
                    <a:pt x="98" y="0"/>
                    <a:pt x="58" y="22"/>
                  </a:cubicBezTo>
                  <a:cubicBezTo>
                    <a:pt x="53" y="25"/>
                    <a:pt x="34" y="34"/>
                    <a:pt x="34" y="44"/>
                  </a:cubicBezTo>
                  <a:cubicBezTo>
                    <a:pt x="33" y="45"/>
                    <a:pt x="32" y="47"/>
                    <a:pt x="30" y="48"/>
                  </a:cubicBezTo>
                  <a:cubicBezTo>
                    <a:pt x="9" y="70"/>
                    <a:pt x="0" y="101"/>
                    <a:pt x="1" y="138"/>
                  </a:cubicBezTo>
                  <a:cubicBezTo>
                    <a:pt x="3" y="136"/>
                    <a:pt x="4" y="134"/>
                    <a:pt x="6" y="132"/>
                  </a:cubicBezTo>
                  <a:cubicBezTo>
                    <a:pt x="9" y="128"/>
                    <a:pt x="12" y="126"/>
                    <a:pt x="15" y="124"/>
                  </a:cubicBezTo>
                  <a:cubicBezTo>
                    <a:pt x="15" y="93"/>
                    <a:pt x="26" y="70"/>
                    <a:pt x="43" y="54"/>
                  </a:cubicBezTo>
                  <a:cubicBezTo>
                    <a:pt x="50" y="55"/>
                    <a:pt x="58" y="47"/>
                    <a:pt x="64" y="44"/>
                  </a:cubicBezTo>
                  <a:cubicBezTo>
                    <a:pt x="96" y="25"/>
                    <a:pt x="128" y="28"/>
                    <a:pt x="160" y="50"/>
                  </a:cubicBezTo>
                  <a:cubicBezTo>
                    <a:pt x="164" y="53"/>
                    <a:pt x="167" y="54"/>
                    <a:pt x="170" y="56"/>
                  </a:cubicBezTo>
                  <a:cubicBezTo>
                    <a:pt x="185" y="71"/>
                    <a:pt x="196" y="94"/>
                    <a:pt x="197" y="125"/>
                  </a:cubicBezTo>
                  <a:cubicBezTo>
                    <a:pt x="201" y="127"/>
                    <a:pt x="204" y="130"/>
                    <a:pt x="207" y="133"/>
                  </a:cubicBezTo>
                  <a:cubicBezTo>
                    <a:pt x="209" y="135"/>
                    <a:pt x="210" y="137"/>
                    <a:pt x="212" y="14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24" name="Freeform 45"/>
            <p:cNvSpPr/>
            <p:nvPr/>
          </p:nvSpPr>
          <p:spPr bwMode="auto">
            <a:xfrm>
              <a:off x="4354513" y="1493838"/>
              <a:ext cx="104775" cy="214313"/>
            </a:xfrm>
            <a:custGeom>
              <a:avLst/>
              <a:gdLst/>
              <a:ahLst/>
              <a:cxnLst>
                <a:cxn ang="0">
                  <a:pos x="27" y="11"/>
                </a:cxn>
                <a:cxn ang="0">
                  <a:pos x="6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74"/>
                </a:cxn>
                <a:cxn ang="0">
                  <a:pos x="2" y="74"/>
                </a:cxn>
                <a:cxn ang="0">
                  <a:pos x="6" y="75"/>
                </a:cxn>
                <a:cxn ang="0">
                  <a:pos x="27" y="64"/>
                </a:cxn>
                <a:cxn ang="0">
                  <a:pos x="37" y="37"/>
                </a:cxn>
                <a:cxn ang="0">
                  <a:pos x="27" y="11"/>
                </a:cxn>
              </a:cxnLst>
              <a:rect l="0" t="0" r="r" b="b"/>
              <a:pathLst>
                <a:path w="37" h="75">
                  <a:moveTo>
                    <a:pt x="27" y="11"/>
                  </a:moveTo>
                  <a:cubicBezTo>
                    <a:pt x="22" y="4"/>
                    <a:pt x="14" y="0"/>
                    <a:pt x="6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" y="74"/>
                    <a:pt x="2" y="74"/>
                    <a:pt x="2" y="74"/>
                  </a:cubicBezTo>
                  <a:cubicBezTo>
                    <a:pt x="3" y="75"/>
                    <a:pt x="4" y="75"/>
                    <a:pt x="6" y="75"/>
                  </a:cubicBezTo>
                  <a:cubicBezTo>
                    <a:pt x="14" y="75"/>
                    <a:pt x="22" y="70"/>
                    <a:pt x="27" y="64"/>
                  </a:cubicBezTo>
                  <a:cubicBezTo>
                    <a:pt x="33" y="57"/>
                    <a:pt x="37" y="48"/>
                    <a:pt x="37" y="37"/>
                  </a:cubicBezTo>
                  <a:cubicBezTo>
                    <a:pt x="37" y="27"/>
                    <a:pt x="33" y="17"/>
                    <a:pt x="27" y="1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25" name="Freeform 46"/>
            <p:cNvSpPr/>
            <p:nvPr/>
          </p:nvSpPr>
          <p:spPr bwMode="auto">
            <a:xfrm>
              <a:off x="3849688" y="1487488"/>
              <a:ext cx="103188" cy="214313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9" y="11"/>
                </a:cxn>
                <a:cxn ang="0">
                  <a:pos x="0" y="38"/>
                </a:cxn>
                <a:cxn ang="0">
                  <a:pos x="9" y="64"/>
                </a:cxn>
                <a:cxn ang="0">
                  <a:pos x="31" y="75"/>
                </a:cxn>
                <a:cxn ang="0">
                  <a:pos x="34" y="75"/>
                </a:cxn>
                <a:cxn ang="0">
                  <a:pos x="36" y="75"/>
                </a:cxn>
                <a:cxn ang="0">
                  <a:pos x="36" y="1"/>
                </a:cxn>
                <a:cxn ang="0">
                  <a:pos x="34" y="1"/>
                </a:cxn>
                <a:cxn ang="0">
                  <a:pos x="31" y="0"/>
                </a:cxn>
              </a:cxnLst>
              <a:rect l="0" t="0" r="r" b="b"/>
              <a:pathLst>
                <a:path w="36" h="75">
                  <a:moveTo>
                    <a:pt x="31" y="0"/>
                  </a:moveTo>
                  <a:cubicBezTo>
                    <a:pt x="22" y="0"/>
                    <a:pt x="14" y="4"/>
                    <a:pt x="9" y="11"/>
                  </a:cubicBezTo>
                  <a:cubicBezTo>
                    <a:pt x="3" y="18"/>
                    <a:pt x="0" y="27"/>
                    <a:pt x="0" y="38"/>
                  </a:cubicBezTo>
                  <a:cubicBezTo>
                    <a:pt x="0" y="48"/>
                    <a:pt x="3" y="58"/>
                    <a:pt x="9" y="64"/>
                  </a:cubicBezTo>
                  <a:cubicBezTo>
                    <a:pt x="14" y="71"/>
                    <a:pt x="22" y="75"/>
                    <a:pt x="31" y="75"/>
                  </a:cubicBezTo>
                  <a:cubicBezTo>
                    <a:pt x="32" y="75"/>
                    <a:pt x="33" y="75"/>
                    <a:pt x="34" y="75"/>
                  </a:cubicBezTo>
                  <a:cubicBezTo>
                    <a:pt x="34" y="75"/>
                    <a:pt x="35" y="75"/>
                    <a:pt x="36" y="75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5" y="1"/>
                    <a:pt x="34" y="1"/>
                    <a:pt x="34" y="1"/>
                  </a:cubicBezTo>
                  <a:cubicBezTo>
                    <a:pt x="33" y="0"/>
                    <a:pt x="32" y="0"/>
                    <a:pt x="31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854500" y="5154396"/>
            <a:ext cx="832422" cy="834395"/>
            <a:chOff x="311150" y="1147763"/>
            <a:chExt cx="669925" cy="671513"/>
          </a:xfrm>
          <a:solidFill>
            <a:schemeClr val="tx2"/>
          </a:solidFill>
        </p:grpSpPr>
        <p:sp>
          <p:nvSpPr>
            <p:cNvPr id="114" name="Freeform 47"/>
            <p:cNvSpPr/>
            <p:nvPr/>
          </p:nvSpPr>
          <p:spPr bwMode="auto">
            <a:xfrm>
              <a:off x="311150" y="1350963"/>
              <a:ext cx="323850" cy="468313"/>
            </a:xfrm>
            <a:custGeom>
              <a:avLst/>
              <a:gdLst/>
              <a:ahLst/>
              <a:cxnLst>
                <a:cxn ang="0">
                  <a:pos x="114" y="164"/>
                </a:cxn>
                <a:cxn ang="0">
                  <a:pos x="0" y="46"/>
                </a:cxn>
                <a:cxn ang="0">
                  <a:pos x="10" y="0"/>
                </a:cxn>
                <a:cxn ang="0">
                  <a:pos x="34" y="9"/>
                </a:cxn>
                <a:cxn ang="0">
                  <a:pos x="26" y="46"/>
                </a:cxn>
                <a:cxn ang="0">
                  <a:pos x="114" y="138"/>
                </a:cxn>
                <a:cxn ang="0">
                  <a:pos x="114" y="164"/>
                </a:cxn>
              </a:cxnLst>
              <a:rect l="0" t="0" r="r" b="b"/>
              <a:pathLst>
                <a:path w="114" h="164">
                  <a:moveTo>
                    <a:pt x="114" y="164"/>
                  </a:moveTo>
                  <a:cubicBezTo>
                    <a:pt x="51" y="162"/>
                    <a:pt x="0" y="110"/>
                    <a:pt x="0" y="46"/>
                  </a:cubicBezTo>
                  <a:cubicBezTo>
                    <a:pt x="0" y="30"/>
                    <a:pt x="4" y="14"/>
                    <a:pt x="10" y="0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29" y="20"/>
                    <a:pt x="26" y="33"/>
                    <a:pt x="26" y="46"/>
                  </a:cubicBezTo>
                  <a:cubicBezTo>
                    <a:pt x="26" y="96"/>
                    <a:pt x="65" y="136"/>
                    <a:pt x="114" y="138"/>
                  </a:cubicBezTo>
                  <a:lnTo>
                    <a:pt x="114" y="16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15" name="Freeform 48"/>
            <p:cNvSpPr/>
            <p:nvPr/>
          </p:nvSpPr>
          <p:spPr bwMode="auto">
            <a:xfrm>
              <a:off x="641350" y="1147763"/>
              <a:ext cx="339725" cy="436563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19" y="117"/>
                </a:cxn>
                <a:cxn ang="0">
                  <a:pos x="113" y="153"/>
                </a:cxn>
                <a:cxn ang="0">
                  <a:pos x="113" y="153"/>
                </a:cxn>
                <a:cxn ang="0">
                  <a:pos x="89" y="144"/>
                </a:cxn>
                <a:cxn ang="0">
                  <a:pos x="89" y="144"/>
                </a:cxn>
                <a:cxn ang="0">
                  <a:pos x="93" y="117"/>
                </a:cxn>
                <a:cxn ang="0">
                  <a:pos x="1" y="26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119" h="153">
                  <a:moveTo>
                    <a:pt x="1" y="0"/>
                  </a:moveTo>
                  <a:cubicBezTo>
                    <a:pt x="66" y="0"/>
                    <a:pt x="119" y="53"/>
                    <a:pt x="119" y="117"/>
                  </a:cubicBezTo>
                  <a:cubicBezTo>
                    <a:pt x="119" y="130"/>
                    <a:pt x="117" y="142"/>
                    <a:pt x="113" y="153"/>
                  </a:cubicBezTo>
                  <a:cubicBezTo>
                    <a:pt x="113" y="153"/>
                    <a:pt x="113" y="153"/>
                    <a:pt x="113" y="153"/>
                  </a:cubicBezTo>
                  <a:cubicBezTo>
                    <a:pt x="89" y="144"/>
                    <a:pt x="89" y="144"/>
                    <a:pt x="89" y="144"/>
                  </a:cubicBezTo>
                  <a:cubicBezTo>
                    <a:pt x="89" y="144"/>
                    <a:pt x="89" y="144"/>
                    <a:pt x="89" y="144"/>
                  </a:cubicBezTo>
                  <a:cubicBezTo>
                    <a:pt x="91" y="136"/>
                    <a:pt x="93" y="127"/>
                    <a:pt x="93" y="117"/>
                  </a:cubicBezTo>
                  <a:cubicBezTo>
                    <a:pt x="93" y="67"/>
                    <a:pt x="52" y="26"/>
                    <a:pt x="1" y="26"/>
                  </a:cubicBezTo>
                  <a:cubicBezTo>
                    <a:pt x="1" y="26"/>
                    <a:pt x="1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16" name="Oval 49"/>
            <p:cNvSpPr>
              <a:spLocks noChangeArrowheads="1"/>
            </p:cNvSpPr>
            <p:nvPr/>
          </p:nvSpPr>
          <p:spPr bwMode="auto">
            <a:xfrm>
              <a:off x="601663" y="1439863"/>
              <a:ext cx="85725" cy="87313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17" name="Freeform 50"/>
            <p:cNvSpPr/>
            <p:nvPr/>
          </p:nvSpPr>
          <p:spPr bwMode="auto">
            <a:xfrm>
              <a:off x="635000" y="1558925"/>
              <a:ext cx="328613" cy="260350"/>
            </a:xfrm>
            <a:custGeom>
              <a:avLst/>
              <a:gdLst/>
              <a:ahLst/>
              <a:cxnLst>
                <a:cxn ang="0">
                  <a:pos x="115" y="9"/>
                </a:cxn>
                <a:cxn ang="0">
                  <a:pos x="3" y="91"/>
                </a:cxn>
                <a:cxn ang="0">
                  <a:pos x="0" y="91"/>
                </a:cxn>
                <a:cxn ang="0">
                  <a:pos x="0" y="91"/>
                </a:cxn>
                <a:cxn ang="0">
                  <a:pos x="0" y="65"/>
                </a:cxn>
                <a:cxn ang="0">
                  <a:pos x="0" y="65"/>
                </a:cxn>
                <a:cxn ang="0">
                  <a:pos x="3" y="65"/>
                </a:cxn>
                <a:cxn ang="0">
                  <a:pos x="91" y="0"/>
                </a:cxn>
                <a:cxn ang="0">
                  <a:pos x="115" y="9"/>
                </a:cxn>
              </a:cxnLst>
              <a:rect l="0" t="0" r="r" b="b"/>
              <a:pathLst>
                <a:path w="115" h="91">
                  <a:moveTo>
                    <a:pt x="115" y="9"/>
                  </a:moveTo>
                  <a:cubicBezTo>
                    <a:pt x="100" y="57"/>
                    <a:pt x="56" y="91"/>
                    <a:pt x="3" y="91"/>
                  </a:cubicBezTo>
                  <a:cubicBezTo>
                    <a:pt x="2" y="91"/>
                    <a:pt x="1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" y="65"/>
                    <a:pt x="2" y="65"/>
                    <a:pt x="3" y="65"/>
                  </a:cubicBezTo>
                  <a:cubicBezTo>
                    <a:pt x="45" y="65"/>
                    <a:pt x="79" y="38"/>
                    <a:pt x="91" y="0"/>
                  </a:cubicBezTo>
                  <a:lnTo>
                    <a:pt x="115" y="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18" name="Freeform 51"/>
            <p:cNvSpPr/>
            <p:nvPr/>
          </p:nvSpPr>
          <p:spPr bwMode="auto">
            <a:xfrm>
              <a:off x="339725" y="1147763"/>
              <a:ext cx="304800" cy="228600"/>
            </a:xfrm>
            <a:custGeom>
              <a:avLst/>
              <a:gdLst/>
              <a:ahLst/>
              <a:cxnLst>
                <a:cxn ang="0">
                  <a:pos x="106" y="26"/>
                </a:cxn>
                <a:cxn ang="0">
                  <a:pos x="24" y="80"/>
                </a:cxn>
                <a:cxn ang="0">
                  <a:pos x="24" y="80"/>
                </a:cxn>
                <a:cxn ang="0">
                  <a:pos x="0" y="71"/>
                </a:cxn>
                <a:cxn ang="0">
                  <a:pos x="0" y="71"/>
                </a:cxn>
                <a:cxn ang="0">
                  <a:pos x="107" y="0"/>
                </a:cxn>
                <a:cxn ang="0">
                  <a:pos x="106" y="26"/>
                </a:cxn>
              </a:cxnLst>
              <a:rect l="0" t="0" r="r" b="b"/>
              <a:pathLst>
                <a:path w="107" h="80">
                  <a:moveTo>
                    <a:pt x="106" y="26"/>
                  </a:moveTo>
                  <a:cubicBezTo>
                    <a:pt x="70" y="26"/>
                    <a:pt x="38" y="48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18" y="29"/>
                    <a:pt x="59" y="1"/>
                    <a:pt x="107" y="0"/>
                  </a:cubicBezTo>
                  <a:lnTo>
                    <a:pt x="106" y="2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19" name="Freeform 52"/>
            <p:cNvSpPr/>
            <p:nvPr/>
          </p:nvSpPr>
          <p:spPr bwMode="auto">
            <a:xfrm>
              <a:off x="647700" y="1241425"/>
              <a:ext cx="58738" cy="206375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21" y="24"/>
                </a:cxn>
                <a:cxn ang="0">
                  <a:pos x="20" y="48"/>
                </a:cxn>
                <a:cxn ang="0">
                  <a:pos x="10" y="69"/>
                </a:cxn>
                <a:cxn ang="0">
                  <a:pos x="8" y="72"/>
                </a:cxn>
                <a:cxn ang="0">
                  <a:pos x="0" y="69"/>
                </a:cxn>
                <a:cxn ang="0">
                  <a:pos x="0" y="67"/>
                </a:cxn>
                <a:cxn ang="0">
                  <a:pos x="1" y="43"/>
                </a:cxn>
                <a:cxn ang="0">
                  <a:pos x="11" y="21"/>
                </a:cxn>
                <a:cxn ang="0">
                  <a:pos x="21" y="0"/>
                </a:cxn>
              </a:cxnLst>
              <a:rect l="0" t="0" r="r" b="b"/>
              <a:pathLst>
                <a:path w="21" h="72">
                  <a:moveTo>
                    <a:pt x="21" y="0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10" y="69"/>
                    <a:pt x="10" y="69"/>
                    <a:pt x="10" y="69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6" y="71"/>
                    <a:pt x="3" y="70"/>
                    <a:pt x="0" y="69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1" y="21"/>
                    <a:pt x="11" y="21"/>
                    <a:pt x="11" y="21"/>
                  </a:cubicBezTo>
                  <a:lnTo>
                    <a:pt x="21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20" name="Freeform 53"/>
            <p:cNvSpPr/>
            <p:nvPr/>
          </p:nvSpPr>
          <p:spPr bwMode="auto">
            <a:xfrm>
              <a:off x="450850" y="1516063"/>
              <a:ext cx="176213" cy="12700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15" y="28"/>
                </a:cxn>
                <a:cxn ang="0">
                  <a:pos x="29" y="13"/>
                </a:cxn>
                <a:cxn ang="0">
                  <a:pos x="49" y="4"/>
                </a:cxn>
                <a:cxn ang="0">
                  <a:pos x="58" y="0"/>
                </a:cxn>
                <a:cxn ang="0">
                  <a:pos x="62" y="2"/>
                </a:cxn>
                <a:cxn ang="0">
                  <a:pos x="54" y="11"/>
                </a:cxn>
                <a:cxn ang="0">
                  <a:pos x="40" y="27"/>
                </a:cxn>
                <a:cxn ang="0">
                  <a:pos x="20" y="35"/>
                </a:cxn>
                <a:cxn ang="0">
                  <a:pos x="0" y="44"/>
                </a:cxn>
              </a:cxnLst>
              <a:rect l="0" t="0" r="r" b="b"/>
              <a:pathLst>
                <a:path w="62" h="44">
                  <a:moveTo>
                    <a:pt x="0" y="44"/>
                  </a:moveTo>
                  <a:cubicBezTo>
                    <a:pt x="15" y="28"/>
                    <a:pt x="15" y="28"/>
                    <a:pt x="15" y="28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9" y="1"/>
                    <a:pt x="61" y="1"/>
                    <a:pt x="62" y="2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7464564" y="5160313"/>
            <a:ext cx="716040" cy="769300"/>
            <a:chOff x="5630863" y="1152525"/>
            <a:chExt cx="576262" cy="619125"/>
          </a:xfrm>
          <a:solidFill>
            <a:schemeClr val="tx2"/>
          </a:solidFill>
        </p:grpSpPr>
        <p:sp>
          <p:nvSpPr>
            <p:cNvPr id="110" name="Freeform 54"/>
            <p:cNvSpPr/>
            <p:nvPr/>
          </p:nvSpPr>
          <p:spPr bwMode="auto">
            <a:xfrm>
              <a:off x="5630863" y="1273175"/>
              <a:ext cx="300038" cy="498475"/>
            </a:xfrm>
            <a:custGeom>
              <a:avLst/>
              <a:gdLst/>
              <a:ahLst/>
              <a:cxnLst>
                <a:cxn ang="0">
                  <a:pos x="53" y="0"/>
                </a:cxn>
                <a:cxn ang="0">
                  <a:pos x="74" y="0"/>
                </a:cxn>
                <a:cxn ang="0">
                  <a:pos x="104" y="94"/>
                </a:cxn>
                <a:cxn ang="0">
                  <a:pos x="99" y="95"/>
                </a:cxn>
                <a:cxn ang="0">
                  <a:pos x="82" y="41"/>
                </a:cxn>
                <a:cxn ang="0">
                  <a:pos x="78" y="40"/>
                </a:cxn>
                <a:cxn ang="0">
                  <a:pos x="78" y="165"/>
                </a:cxn>
                <a:cxn ang="0">
                  <a:pos x="73" y="164"/>
                </a:cxn>
                <a:cxn ang="0">
                  <a:pos x="53" y="96"/>
                </a:cxn>
                <a:cxn ang="0">
                  <a:pos x="52" y="96"/>
                </a:cxn>
                <a:cxn ang="0">
                  <a:pos x="32" y="164"/>
                </a:cxn>
                <a:cxn ang="0">
                  <a:pos x="27" y="165"/>
                </a:cxn>
                <a:cxn ang="0">
                  <a:pos x="27" y="40"/>
                </a:cxn>
                <a:cxn ang="0">
                  <a:pos x="23" y="41"/>
                </a:cxn>
                <a:cxn ang="0">
                  <a:pos x="7" y="93"/>
                </a:cxn>
                <a:cxn ang="0">
                  <a:pos x="1" y="91"/>
                </a:cxn>
                <a:cxn ang="0">
                  <a:pos x="31" y="0"/>
                </a:cxn>
                <a:cxn ang="0">
                  <a:pos x="53" y="0"/>
                </a:cxn>
              </a:cxnLst>
              <a:rect l="0" t="0" r="r" b="b"/>
              <a:pathLst>
                <a:path w="105" h="174">
                  <a:moveTo>
                    <a:pt x="53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90" y="1"/>
                    <a:pt x="99" y="48"/>
                    <a:pt x="104" y="94"/>
                  </a:cubicBezTo>
                  <a:cubicBezTo>
                    <a:pt x="105" y="106"/>
                    <a:pt x="102" y="104"/>
                    <a:pt x="99" y="95"/>
                  </a:cubicBezTo>
                  <a:cubicBezTo>
                    <a:pt x="93" y="76"/>
                    <a:pt x="88" y="59"/>
                    <a:pt x="82" y="41"/>
                  </a:cubicBezTo>
                  <a:cubicBezTo>
                    <a:pt x="78" y="28"/>
                    <a:pt x="78" y="31"/>
                    <a:pt x="78" y="40"/>
                  </a:cubicBezTo>
                  <a:cubicBezTo>
                    <a:pt x="79" y="82"/>
                    <a:pt x="78" y="124"/>
                    <a:pt x="78" y="165"/>
                  </a:cubicBezTo>
                  <a:cubicBezTo>
                    <a:pt x="78" y="174"/>
                    <a:pt x="75" y="171"/>
                    <a:pt x="73" y="164"/>
                  </a:cubicBezTo>
                  <a:cubicBezTo>
                    <a:pt x="66" y="142"/>
                    <a:pt x="60" y="119"/>
                    <a:pt x="53" y="96"/>
                  </a:cubicBezTo>
                  <a:cubicBezTo>
                    <a:pt x="53" y="96"/>
                    <a:pt x="52" y="95"/>
                    <a:pt x="52" y="96"/>
                  </a:cubicBezTo>
                  <a:cubicBezTo>
                    <a:pt x="46" y="119"/>
                    <a:pt x="39" y="142"/>
                    <a:pt x="32" y="164"/>
                  </a:cubicBezTo>
                  <a:cubicBezTo>
                    <a:pt x="31" y="171"/>
                    <a:pt x="27" y="174"/>
                    <a:pt x="27" y="165"/>
                  </a:cubicBezTo>
                  <a:cubicBezTo>
                    <a:pt x="27" y="124"/>
                    <a:pt x="27" y="82"/>
                    <a:pt x="27" y="40"/>
                  </a:cubicBezTo>
                  <a:cubicBezTo>
                    <a:pt x="28" y="31"/>
                    <a:pt x="27" y="28"/>
                    <a:pt x="23" y="41"/>
                  </a:cubicBezTo>
                  <a:cubicBezTo>
                    <a:pt x="18" y="58"/>
                    <a:pt x="12" y="75"/>
                    <a:pt x="7" y="93"/>
                  </a:cubicBezTo>
                  <a:cubicBezTo>
                    <a:pt x="3" y="104"/>
                    <a:pt x="0" y="108"/>
                    <a:pt x="1" y="91"/>
                  </a:cubicBezTo>
                  <a:cubicBezTo>
                    <a:pt x="6" y="46"/>
                    <a:pt x="15" y="1"/>
                    <a:pt x="31" y="0"/>
                  </a:cubicBezTo>
                  <a:lnTo>
                    <a:pt x="53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11" name="Freeform 55"/>
            <p:cNvSpPr/>
            <p:nvPr/>
          </p:nvSpPr>
          <p:spPr bwMode="auto">
            <a:xfrm>
              <a:off x="5953125" y="1304925"/>
              <a:ext cx="254000" cy="446088"/>
            </a:xfrm>
            <a:custGeom>
              <a:avLst/>
              <a:gdLst/>
              <a:ahLst/>
              <a:cxnLst>
                <a:cxn ang="0">
                  <a:pos x="55" y="1"/>
                </a:cxn>
                <a:cxn ang="0">
                  <a:pos x="44" y="1"/>
                </a:cxn>
                <a:cxn ang="0">
                  <a:pos x="34" y="1"/>
                </a:cxn>
                <a:cxn ang="0">
                  <a:pos x="18" y="9"/>
                </a:cxn>
                <a:cxn ang="0">
                  <a:pos x="4" y="52"/>
                </a:cxn>
                <a:cxn ang="0">
                  <a:pos x="25" y="13"/>
                </a:cxn>
                <a:cxn ang="0">
                  <a:pos x="27" y="13"/>
                </a:cxn>
                <a:cxn ang="0">
                  <a:pos x="34" y="40"/>
                </a:cxn>
                <a:cxn ang="0">
                  <a:pos x="13" y="86"/>
                </a:cxn>
                <a:cxn ang="0">
                  <a:pos x="16" y="93"/>
                </a:cxn>
                <a:cxn ang="0">
                  <a:pos x="25" y="93"/>
                </a:cxn>
                <a:cxn ang="0">
                  <a:pos x="25" y="93"/>
                </a:cxn>
                <a:cxn ang="0">
                  <a:pos x="25" y="152"/>
                </a:cxn>
                <a:cxn ang="0">
                  <a:pos x="30" y="156"/>
                </a:cxn>
                <a:cxn ang="0">
                  <a:pos x="30" y="156"/>
                </a:cxn>
                <a:cxn ang="0">
                  <a:pos x="35" y="152"/>
                </a:cxn>
                <a:cxn ang="0">
                  <a:pos x="35" y="93"/>
                </a:cxn>
                <a:cxn ang="0">
                  <a:pos x="34" y="93"/>
                </a:cxn>
                <a:cxn ang="0">
                  <a:pos x="44" y="93"/>
                </a:cxn>
                <a:cxn ang="0">
                  <a:pos x="57" y="93"/>
                </a:cxn>
                <a:cxn ang="0">
                  <a:pos x="57" y="93"/>
                </a:cxn>
                <a:cxn ang="0">
                  <a:pos x="57" y="152"/>
                </a:cxn>
                <a:cxn ang="0">
                  <a:pos x="62" y="156"/>
                </a:cxn>
                <a:cxn ang="0">
                  <a:pos x="62" y="156"/>
                </a:cxn>
                <a:cxn ang="0">
                  <a:pos x="66" y="152"/>
                </a:cxn>
                <a:cxn ang="0">
                  <a:pos x="66" y="93"/>
                </a:cxn>
                <a:cxn ang="0">
                  <a:pos x="66" y="93"/>
                </a:cxn>
                <a:cxn ang="0">
                  <a:pos x="72" y="93"/>
                </a:cxn>
                <a:cxn ang="0">
                  <a:pos x="75" y="86"/>
                </a:cxn>
                <a:cxn ang="0">
                  <a:pos x="55" y="40"/>
                </a:cxn>
                <a:cxn ang="0">
                  <a:pos x="61" y="14"/>
                </a:cxn>
                <a:cxn ang="0">
                  <a:pos x="64" y="14"/>
                </a:cxn>
                <a:cxn ang="0">
                  <a:pos x="85" y="52"/>
                </a:cxn>
                <a:cxn ang="0">
                  <a:pos x="71" y="9"/>
                </a:cxn>
                <a:cxn ang="0">
                  <a:pos x="55" y="1"/>
                </a:cxn>
              </a:cxnLst>
              <a:rect l="0" t="0" r="r" b="b"/>
              <a:pathLst>
                <a:path w="89" h="156">
                  <a:moveTo>
                    <a:pt x="55" y="1"/>
                  </a:moveTo>
                  <a:cubicBezTo>
                    <a:pt x="44" y="1"/>
                    <a:pt x="44" y="1"/>
                    <a:pt x="4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25" y="1"/>
                    <a:pt x="24" y="0"/>
                    <a:pt x="18" y="9"/>
                  </a:cubicBezTo>
                  <a:cubicBezTo>
                    <a:pt x="9" y="21"/>
                    <a:pt x="0" y="45"/>
                    <a:pt x="4" y="52"/>
                  </a:cubicBezTo>
                  <a:cubicBezTo>
                    <a:pt x="6" y="56"/>
                    <a:pt x="10" y="45"/>
                    <a:pt x="25" y="13"/>
                  </a:cubicBezTo>
                  <a:cubicBezTo>
                    <a:pt x="26" y="12"/>
                    <a:pt x="26" y="11"/>
                    <a:pt x="27" y="13"/>
                  </a:cubicBezTo>
                  <a:cubicBezTo>
                    <a:pt x="29" y="18"/>
                    <a:pt x="34" y="34"/>
                    <a:pt x="34" y="40"/>
                  </a:cubicBezTo>
                  <a:cubicBezTo>
                    <a:pt x="34" y="49"/>
                    <a:pt x="21" y="72"/>
                    <a:pt x="13" y="86"/>
                  </a:cubicBezTo>
                  <a:cubicBezTo>
                    <a:pt x="9" y="94"/>
                    <a:pt x="8" y="93"/>
                    <a:pt x="16" y="93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25" y="93"/>
                    <a:pt x="25" y="93"/>
                    <a:pt x="25" y="93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25" y="154"/>
                    <a:pt x="27" y="156"/>
                    <a:pt x="30" y="156"/>
                  </a:cubicBezTo>
                  <a:cubicBezTo>
                    <a:pt x="30" y="156"/>
                    <a:pt x="30" y="156"/>
                    <a:pt x="30" y="156"/>
                  </a:cubicBezTo>
                  <a:cubicBezTo>
                    <a:pt x="32" y="156"/>
                    <a:pt x="35" y="154"/>
                    <a:pt x="35" y="152"/>
                  </a:cubicBezTo>
                  <a:cubicBezTo>
                    <a:pt x="35" y="93"/>
                    <a:pt x="35" y="93"/>
                    <a:pt x="35" y="93"/>
                  </a:cubicBezTo>
                  <a:cubicBezTo>
                    <a:pt x="35" y="93"/>
                    <a:pt x="34" y="93"/>
                    <a:pt x="3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7" y="152"/>
                    <a:pt x="57" y="152"/>
                    <a:pt x="57" y="152"/>
                  </a:cubicBezTo>
                  <a:cubicBezTo>
                    <a:pt x="57" y="154"/>
                    <a:pt x="59" y="156"/>
                    <a:pt x="62" y="156"/>
                  </a:cubicBezTo>
                  <a:cubicBezTo>
                    <a:pt x="62" y="156"/>
                    <a:pt x="62" y="156"/>
                    <a:pt x="62" y="156"/>
                  </a:cubicBezTo>
                  <a:cubicBezTo>
                    <a:pt x="64" y="156"/>
                    <a:pt x="66" y="154"/>
                    <a:pt x="66" y="152"/>
                  </a:cubicBezTo>
                  <a:cubicBezTo>
                    <a:pt x="66" y="93"/>
                    <a:pt x="66" y="93"/>
                    <a:pt x="66" y="93"/>
                  </a:cubicBezTo>
                  <a:cubicBezTo>
                    <a:pt x="66" y="93"/>
                    <a:pt x="66" y="93"/>
                    <a:pt x="66" y="93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81" y="93"/>
                    <a:pt x="80" y="94"/>
                    <a:pt x="75" y="86"/>
                  </a:cubicBezTo>
                  <a:cubicBezTo>
                    <a:pt x="68" y="72"/>
                    <a:pt x="55" y="49"/>
                    <a:pt x="55" y="40"/>
                  </a:cubicBezTo>
                  <a:cubicBezTo>
                    <a:pt x="55" y="35"/>
                    <a:pt x="59" y="21"/>
                    <a:pt x="61" y="14"/>
                  </a:cubicBezTo>
                  <a:cubicBezTo>
                    <a:pt x="62" y="11"/>
                    <a:pt x="63" y="12"/>
                    <a:pt x="64" y="14"/>
                  </a:cubicBezTo>
                  <a:cubicBezTo>
                    <a:pt x="78" y="46"/>
                    <a:pt x="82" y="56"/>
                    <a:pt x="85" y="52"/>
                  </a:cubicBezTo>
                  <a:cubicBezTo>
                    <a:pt x="89" y="45"/>
                    <a:pt x="80" y="21"/>
                    <a:pt x="71" y="9"/>
                  </a:cubicBezTo>
                  <a:cubicBezTo>
                    <a:pt x="65" y="0"/>
                    <a:pt x="64" y="1"/>
                    <a:pt x="55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12" name="Oval 56"/>
            <p:cNvSpPr>
              <a:spLocks noChangeArrowheads="1"/>
            </p:cNvSpPr>
            <p:nvPr/>
          </p:nvSpPr>
          <p:spPr bwMode="auto">
            <a:xfrm>
              <a:off x="5727700" y="1152525"/>
              <a:ext cx="106363" cy="106363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13" name="Oval 57"/>
            <p:cNvSpPr>
              <a:spLocks noChangeArrowheads="1"/>
            </p:cNvSpPr>
            <p:nvPr/>
          </p:nvSpPr>
          <p:spPr bwMode="auto">
            <a:xfrm>
              <a:off x="6038850" y="1212850"/>
              <a:ext cx="76200" cy="77788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sp>
        <p:nvSpPr>
          <p:cNvPr id="66" name="Freeform 58"/>
          <p:cNvSpPr>
            <a:spLocks noEditPoints="1"/>
          </p:cNvSpPr>
          <p:nvPr/>
        </p:nvSpPr>
        <p:spPr bwMode="auto">
          <a:xfrm>
            <a:off x="9468690" y="4061142"/>
            <a:ext cx="771272" cy="842284"/>
          </a:xfrm>
          <a:custGeom>
            <a:avLst/>
            <a:gdLst>
              <a:gd name="T0" fmla="*/ 173685 w 218"/>
              <a:gd name="T1" fmla="*/ 57204 h 237"/>
              <a:gd name="T2" fmla="*/ 535293 w 218"/>
              <a:gd name="T3" fmla="*/ 337501 h 237"/>
              <a:gd name="T4" fmla="*/ 435637 w 218"/>
              <a:gd name="T5" fmla="*/ 640680 h 237"/>
              <a:gd name="T6" fmla="*/ 429943 w 218"/>
              <a:gd name="T7" fmla="*/ 646400 h 237"/>
              <a:gd name="T8" fmla="*/ 418554 w 218"/>
              <a:gd name="T9" fmla="*/ 677862 h 237"/>
              <a:gd name="T10" fmla="*/ 395775 w 218"/>
              <a:gd name="T11" fmla="*/ 666421 h 237"/>
              <a:gd name="T12" fmla="*/ 398622 w 218"/>
              <a:gd name="T13" fmla="*/ 643540 h 237"/>
              <a:gd name="T14" fmla="*/ 387233 w 218"/>
              <a:gd name="T15" fmla="*/ 646400 h 237"/>
              <a:gd name="T16" fmla="*/ 378691 w 218"/>
              <a:gd name="T17" fmla="*/ 677862 h 237"/>
              <a:gd name="T18" fmla="*/ 355913 w 218"/>
              <a:gd name="T19" fmla="*/ 666421 h 237"/>
              <a:gd name="T20" fmla="*/ 347371 w 218"/>
              <a:gd name="T21" fmla="*/ 646400 h 237"/>
              <a:gd name="T22" fmla="*/ 335982 w 218"/>
              <a:gd name="T23" fmla="*/ 677862 h 237"/>
              <a:gd name="T24" fmla="*/ 313203 w 218"/>
              <a:gd name="T25" fmla="*/ 666421 h 237"/>
              <a:gd name="T26" fmla="*/ 304661 w 218"/>
              <a:gd name="T27" fmla="*/ 649260 h 237"/>
              <a:gd name="T28" fmla="*/ 298967 w 218"/>
              <a:gd name="T29" fmla="*/ 677862 h 237"/>
              <a:gd name="T30" fmla="*/ 273341 w 218"/>
              <a:gd name="T31" fmla="*/ 669281 h 237"/>
              <a:gd name="T32" fmla="*/ 264799 w 218"/>
              <a:gd name="T33" fmla="*/ 649260 h 237"/>
              <a:gd name="T34" fmla="*/ 253410 w 218"/>
              <a:gd name="T35" fmla="*/ 677862 h 237"/>
              <a:gd name="T36" fmla="*/ 230632 w 218"/>
              <a:gd name="T37" fmla="*/ 669281 h 237"/>
              <a:gd name="T38" fmla="*/ 222090 w 218"/>
              <a:gd name="T39" fmla="*/ 646400 h 237"/>
              <a:gd name="T40" fmla="*/ 213548 w 218"/>
              <a:gd name="T41" fmla="*/ 677862 h 237"/>
              <a:gd name="T42" fmla="*/ 187922 w 218"/>
              <a:gd name="T43" fmla="*/ 669281 h 237"/>
              <a:gd name="T44" fmla="*/ 187922 w 218"/>
              <a:gd name="T45" fmla="*/ 643540 h 237"/>
              <a:gd name="T46" fmla="*/ 170838 w 218"/>
              <a:gd name="T47" fmla="*/ 526273 h 237"/>
              <a:gd name="T48" fmla="*/ 196464 w 218"/>
              <a:gd name="T49" fmla="*/ 337501 h 237"/>
              <a:gd name="T50" fmla="*/ 196464 w 218"/>
              <a:gd name="T51" fmla="*/ 460489 h 237"/>
              <a:gd name="T52" fmla="*/ 196464 w 218"/>
              <a:gd name="T53" fmla="*/ 337501 h 237"/>
              <a:gd name="T54" fmla="*/ 327440 w 218"/>
              <a:gd name="T55" fmla="*/ 397565 h 237"/>
              <a:gd name="T56" fmla="*/ 503973 w 218"/>
              <a:gd name="T57" fmla="*/ 397565 h 237"/>
              <a:gd name="T58" fmla="*/ 304661 w 218"/>
              <a:gd name="T59" fmla="*/ 503391 h 237"/>
              <a:gd name="T60" fmla="*/ 273341 w 218"/>
              <a:gd name="T61" fmla="*/ 580616 h 237"/>
              <a:gd name="T62" fmla="*/ 335982 w 218"/>
              <a:gd name="T63" fmla="*/ 580616 h 237"/>
              <a:gd name="T64" fmla="*/ 304661 w 218"/>
              <a:gd name="T65" fmla="*/ 503391 h 237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218" h="237">
                <a:moveTo>
                  <a:pt x="27" y="118"/>
                </a:moveTo>
                <a:cubicBezTo>
                  <a:pt x="17" y="81"/>
                  <a:pt x="23" y="47"/>
                  <a:pt x="61" y="20"/>
                </a:cubicBezTo>
                <a:cubicBezTo>
                  <a:pt x="95" y="0"/>
                  <a:pt x="128" y="1"/>
                  <a:pt x="163" y="26"/>
                </a:cubicBezTo>
                <a:cubicBezTo>
                  <a:pt x="186" y="47"/>
                  <a:pt x="195" y="77"/>
                  <a:pt x="188" y="118"/>
                </a:cubicBezTo>
                <a:cubicBezTo>
                  <a:pt x="218" y="158"/>
                  <a:pt x="182" y="186"/>
                  <a:pt x="154" y="184"/>
                </a:cubicBezTo>
                <a:cubicBezTo>
                  <a:pt x="154" y="198"/>
                  <a:pt x="153" y="211"/>
                  <a:pt x="153" y="224"/>
                </a:cubicBezTo>
                <a:cubicBezTo>
                  <a:pt x="152" y="224"/>
                  <a:pt x="151" y="224"/>
                  <a:pt x="151" y="224"/>
                </a:cubicBezTo>
                <a:cubicBezTo>
                  <a:pt x="151" y="225"/>
                  <a:pt x="151" y="225"/>
                  <a:pt x="151" y="226"/>
                </a:cubicBezTo>
                <a:cubicBezTo>
                  <a:pt x="151" y="233"/>
                  <a:pt x="151" y="233"/>
                  <a:pt x="151" y="233"/>
                </a:cubicBezTo>
                <a:cubicBezTo>
                  <a:pt x="151" y="235"/>
                  <a:pt x="149" y="237"/>
                  <a:pt x="147" y="237"/>
                </a:cubicBezTo>
                <a:cubicBezTo>
                  <a:pt x="143" y="237"/>
                  <a:pt x="143" y="237"/>
                  <a:pt x="143" y="237"/>
                </a:cubicBezTo>
                <a:cubicBezTo>
                  <a:pt x="141" y="237"/>
                  <a:pt x="139" y="235"/>
                  <a:pt x="139" y="233"/>
                </a:cubicBezTo>
                <a:cubicBezTo>
                  <a:pt x="139" y="226"/>
                  <a:pt x="139" y="226"/>
                  <a:pt x="139" y="226"/>
                </a:cubicBezTo>
                <a:cubicBezTo>
                  <a:pt x="139" y="226"/>
                  <a:pt x="139" y="226"/>
                  <a:pt x="140" y="225"/>
                </a:cubicBezTo>
                <a:cubicBezTo>
                  <a:pt x="138" y="225"/>
                  <a:pt x="137" y="225"/>
                  <a:pt x="136" y="226"/>
                </a:cubicBezTo>
                <a:cubicBezTo>
                  <a:pt x="136" y="226"/>
                  <a:pt x="136" y="226"/>
                  <a:pt x="136" y="226"/>
                </a:cubicBezTo>
                <a:cubicBezTo>
                  <a:pt x="136" y="233"/>
                  <a:pt x="136" y="233"/>
                  <a:pt x="136" y="233"/>
                </a:cubicBezTo>
                <a:cubicBezTo>
                  <a:pt x="136" y="235"/>
                  <a:pt x="135" y="237"/>
                  <a:pt x="133" y="237"/>
                </a:cubicBezTo>
                <a:cubicBezTo>
                  <a:pt x="129" y="237"/>
                  <a:pt x="129" y="237"/>
                  <a:pt x="129" y="237"/>
                </a:cubicBezTo>
                <a:cubicBezTo>
                  <a:pt x="126" y="237"/>
                  <a:pt x="125" y="235"/>
                  <a:pt x="125" y="233"/>
                </a:cubicBezTo>
                <a:cubicBezTo>
                  <a:pt x="125" y="226"/>
                  <a:pt x="125" y="226"/>
                  <a:pt x="125" y="226"/>
                </a:cubicBezTo>
                <a:cubicBezTo>
                  <a:pt x="124" y="226"/>
                  <a:pt x="123" y="226"/>
                  <a:pt x="122" y="226"/>
                </a:cubicBezTo>
                <a:cubicBezTo>
                  <a:pt x="122" y="233"/>
                  <a:pt x="122" y="233"/>
                  <a:pt x="122" y="233"/>
                </a:cubicBezTo>
                <a:cubicBezTo>
                  <a:pt x="122" y="235"/>
                  <a:pt x="120" y="237"/>
                  <a:pt x="118" y="237"/>
                </a:cubicBezTo>
                <a:cubicBezTo>
                  <a:pt x="114" y="237"/>
                  <a:pt x="114" y="237"/>
                  <a:pt x="114" y="237"/>
                </a:cubicBezTo>
                <a:cubicBezTo>
                  <a:pt x="112" y="237"/>
                  <a:pt x="110" y="235"/>
                  <a:pt x="110" y="233"/>
                </a:cubicBezTo>
                <a:cubicBezTo>
                  <a:pt x="110" y="227"/>
                  <a:pt x="110" y="227"/>
                  <a:pt x="110" y="227"/>
                </a:cubicBezTo>
                <a:cubicBezTo>
                  <a:pt x="109" y="227"/>
                  <a:pt x="108" y="227"/>
                  <a:pt x="107" y="227"/>
                </a:cubicBezTo>
                <a:cubicBezTo>
                  <a:pt x="107" y="234"/>
                  <a:pt x="107" y="234"/>
                  <a:pt x="107" y="234"/>
                </a:cubicBezTo>
                <a:cubicBezTo>
                  <a:pt x="107" y="236"/>
                  <a:pt x="106" y="237"/>
                  <a:pt x="105" y="237"/>
                </a:cubicBezTo>
                <a:cubicBezTo>
                  <a:pt x="98" y="237"/>
                  <a:pt x="98" y="237"/>
                  <a:pt x="98" y="237"/>
                </a:cubicBezTo>
                <a:cubicBezTo>
                  <a:pt x="97" y="237"/>
                  <a:pt x="96" y="236"/>
                  <a:pt x="96" y="234"/>
                </a:cubicBezTo>
                <a:cubicBezTo>
                  <a:pt x="96" y="227"/>
                  <a:pt x="96" y="227"/>
                  <a:pt x="96" y="227"/>
                </a:cubicBezTo>
                <a:cubicBezTo>
                  <a:pt x="95" y="227"/>
                  <a:pt x="94" y="227"/>
                  <a:pt x="93" y="227"/>
                </a:cubicBezTo>
                <a:cubicBezTo>
                  <a:pt x="93" y="234"/>
                  <a:pt x="93" y="234"/>
                  <a:pt x="93" y="234"/>
                </a:cubicBezTo>
                <a:cubicBezTo>
                  <a:pt x="93" y="235"/>
                  <a:pt x="91" y="237"/>
                  <a:pt x="89" y="237"/>
                </a:cubicBezTo>
                <a:cubicBezTo>
                  <a:pt x="84" y="237"/>
                  <a:pt x="84" y="237"/>
                  <a:pt x="84" y="237"/>
                </a:cubicBezTo>
                <a:cubicBezTo>
                  <a:pt x="82" y="237"/>
                  <a:pt x="81" y="235"/>
                  <a:pt x="81" y="234"/>
                </a:cubicBezTo>
                <a:cubicBezTo>
                  <a:pt x="81" y="226"/>
                  <a:pt x="81" y="226"/>
                  <a:pt x="81" y="226"/>
                </a:cubicBezTo>
                <a:cubicBezTo>
                  <a:pt x="80" y="226"/>
                  <a:pt x="79" y="226"/>
                  <a:pt x="78" y="226"/>
                </a:cubicBezTo>
                <a:cubicBezTo>
                  <a:pt x="78" y="234"/>
                  <a:pt x="78" y="234"/>
                  <a:pt x="78" y="234"/>
                </a:cubicBezTo>
                <a:cubicBezTo>
                  <a:pt x="78" y="235"/>
                  <a:pt x="77" y="237"/>
                  <a:pt x="75" y="237"/>
                </a:cubicBezTo>
                <a:cubicBezTo>
                  <a:pt x="69" y="237"/>
                  <a:pt x="69" y="237"/>
                  <a:pt x="69" y="237"/>
                </a:cubicBezTo>
                <a:cubicBezTo>
                  <a:pt x="68" y="237"/>
                  <a:pt x="66" y="235"/>
                  <a:pt x="66" y="234"/>
                </a:cubicBezTo>
                <a:cubicBezTo>
                  <a:pt x="66" y="225"/>
                  <a:pt x="66" y="225"/>
                  <a:pt x="66" y="225"/>
                </a:cubicBezTo>
                <a:cubicBezTo>
                  <a:pt x="66" y="225"/>
                  <a:pt x="66" y="225"/>
                  <a:pt x="66" y="225"/>
                </a:cubicBezTo>
                <a:cubicBezTo>
                  <a:pt x="65" y="225"/>
                  <a:pt x="64" y="225"/>
                  <a:pt x="63" y="225"/>
                </a:cubicBezTo>
                <a:cubicBezTo>
                  <a:pt x="62" y="211"/>
                  <a:pt x="61" y="198"/>
                  <a:pt x="60" y="184"/>
                </a:cubicBezTo>
                <a:cubicBezTo>
                  <a:pt x="21" y="185"/>
                  <a:pt x="0" y="147"/>
                  <a:pt x="27" y="118"/>
                </a:cubicBezTo>
                <a:close/>
                <a:moveTo>
                  <a:pt x="69" y="118"/>
                </a:moveTo>
                <a:cubicBezTo>
                  <a:pt x="52" y="118"/>
                  <a:pt x="38" y="128"/>
                  <a:pt x="38" y="139"/>
                </a:cubicBezTo>
                <a:cubicBezTo>
                  <a:pt x="38" y="151"/>
                  <a:pt x="52" y="161"/>
                  <a:pt x="69" y="161"/>
                </a:cubicBezTo>
                <a:cubicBezTo>
                  <a:pt x="86" y="161"/>
                  <a:pt x="100" y="151"/>
                  <a:pt x="100" y="139"/>
                </a:cubicBezTo>
                <a:cubicBezTo>
                  <a:pt x="100" y="128"/>
                  <a:pt x="86" y="118"/>
                  <a:pt x="69" y="118"/>
                </a:cubicBezTo>
                <a:close/>
                <a:moveTo>
                  <a:pt x="146" y="117"/>
                </a:moveTo>
                <a:cubicBezTo>
                  <a:pt x="129" y="117"/>
                  <a:pt x="115" y="127"/>
                  <a:pt x="115" y="139"/>
                </a:cubicBezTo>
                <a:cubicBezTo>
                  <a:pt x="115" y="150"/>
                  <a:pt x="129" y="160"/>
                  <a:pt x="146" y="160"/>
                </a:cubicBezTo>
                <a:cubicBezTo>
                  <a:pt x="163" y="160"/>
                  <a:pt x="177" y="150"/>
                  <a:pt x="177" y="139"/>
                </a:cubicBezTo>
                <a:cubicBezTo>
                  <a:pt x="177" y="127"/>
                  <a:pt x="163" y="117"/>
                  <a:pt x="146" y="117"/>
                </a:cubicBezTo>
                <a:close/>
                <a:moveTo>
                  <a:pt x="107" y="176"/>
                </a:moveTo>
                <a:cubicBezTo>
                  <a:pt x="103" y="187"/>
                  <a:pt x="103" y="187"/>
                  <a:pt x="103" y="187"/>
                </a:cubicBezTo>
                <a:cubicBezTo>
                  <a:pt x="96" y="203"/>
                  <a:pt x="96" y="203"/>
                  <a:pt x="96" y="203"/>
                </a:cubicBezTo>
                <a:cubicBezTo>
                  <a:pt x="107" y="203"/>
                  <a:pt x="107" y="203"/>
                  <a:pt x="107" y="203"/>
                </a:cubicBezTo>
                <a:cubicBezTo>
                  <a:pt x="118" y="203"/>
                  <a:pt x="118" y="203"/>
                  <a:pt x="118" y="203"/>
                </a:cubicBezTo>
                <a:cubicBezTo>
                  <a:pt x="112" y="187"/>
                  <a:pt x="112" y="187"/>
                  <a:pt x="112" y="187"/>
                </a:cubicBezTo>
                <a:lnTo>
                  <a:pt x="107" y="17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7387633" y="4256879"/>
            <a:ext cx="785081" cy="499059"/>
            <a:chOff x="5568950" y="425450"/>
            <a:chExt cx="631825" cy="401638"/>
          </a:xfrm>
          <a:solidFill>
            <a:schemeClr val="tx2"/>
          </a:solidFill>
        </p:grpSpPr>
        <p:sp>
          <p:nvSpPr>
            <p:cNvPr id="100" name="Freeform 59"/>
            <p:cNvSpPr>
              <a:spLocks noEditPoints="1"/>
            </p:cNvSpPr>
            <p:nvPr/>
          </p:nvSpPr>
          <p:spPr bwMode="auto">
            <a:xfrm>
              <a:off x="5568950" y="425450"/>
              <a:ext cx="631825" cy="401638"/>
            </a:xfrm>
            <a:custGeom>
              <a:avLst/>
              <a:gdLst/>
              <a:ahLst/>
              <a:cxnLst>
                <a:cxn ang="0">
                  <a:pos x="29" y="36"/>
                </a:cxn>
                <a:cxn ang="0">
                  <a:pos x="75" y="36"/>
                </a:cxn>
                <a:cxn ang="0">
                  <a:pos x="75" y="2"/>
                </a:cxn>
                <a:cxn ang="0">
                  <a:pos x="78" y="0"/>
                </a:cxn>
                <a:cxn ang="0">
                  <a:pos x="139" y="0"/>
                </a:cxn>
                <a:cxn ang="0">
                  <a:pos x="142" y="2"/>
                </a:cxn>
                <a:cxn ang="0">
                  <a:pos x="142" y="36"/>
                </a:cxn>
                <a:cxn ang="0">
                  <a:pos x="193" y="36"/>
                </a:cxn>
                <a:cxn ang="0">
                  <a:pos x="213" y="45"/>
                </a:cxn>
                <a:cxn ang="0">
                  <a:pos x="222" y="65"/>
                </a:cxn>
                <a:cxn ang="0">
                  <a:pos x="222" y="111"/>
                </a:cxn>
                <a:cxn ang="0">
                  <a:pos x="213" y="131"/>
                </a:cxn>
                <a:cxn ang="0">
                  <a:pos x="193" y="140"/>
                </a:cxn>
                <a:cxn ang="0">
                  <a:pos x="29" y="140"/>
                </a:cxn>
                <a:cxn ang="0">
                  <a:pos x="8" y="131"/>
                </a:cxn>
                <a:cxn ang="0">
                  <a:pos x="0" y="111"/>
                </a:cxn>
                <a:cxn ang="0">
                  <a:pos x="0" y="65"/>
                </a:cxn>
                <a:cxn ang="0">
                  <a:pos x="8" y="45"/>
                </a:cxn>
                <a:cxn ang="0">
                  <a:pos x="29" y="36"/>
                </a:cxn>
                <a:cxn ang="0">
                  <a:pos x="80" y="36"/>
                </a:cxn>
                <a:cxn ang="0">
                  <a:pos x="137" y="36"/>
                </a:cxn>
                <a:cxn ang="0">
                  <a:pos x="137" y="5"/>
                </a:cxn>
                <a:cxn ang="0">
                  <a:pos x="80" y="5"/>
                </a:cxn>
                <a:cxn ang="0">
                  <a:pos x="80" y="36"/>
                </a:cxn>
                <a:cxn ang="0">
                  <a:pos x="193" y="46"/>
                </a:cxn>
                <a:cxn ang="0">
                  <a:pos x="29" y="46"/>
                </a:cxn>
                <a:cxn ang="0">
                  <a:pos x="15" y="52"/>
                </a:cxn>
                <a:cxn ang="0">
                  <a:pos x="9" y="65"/>
                </a:cxn>
                <a:cxn ang="0">
                  <a:pos x="9" y="111"/>
                </a:cxn>
                <a:cxn ang="0">
                  <a:pos x="15" y="125"/>
                </a:cxn>
                <a:cxn ang="0">
                  <a:pos x="29" y="130"/>
                </a:cxn>
                <a:cxn ang="0">
                  <a:pos x="193" y="130"/>
                </a:cxn>
                <a:cxn ang="0">
                  <a:pos x="207" y="125"/>
                </a:cxn>
                <a:cxn ang="0">
                  <a:pos x="212" y="111"/>
                </a:cxn>
                <a:cxn ang="0">
                  <a:pos x="212" y="65"/>
                </a:cxn>
                <a:cxn ang="0">
                  <a:pos x="207" y="52"/>
                </a:cxn>
                <a:cxn ang="0">
                  <a:pos x="193" y="46"/>
                </a:cxn>
              </a:cxnLst>
              <a:rect l="0" t="0" r="r" b="b"/>
              <a:pathLst>
                <a:path w="222" h="140">
                  <a:moveTo>
                    <a:pt x="29" y="36"/>
                  </a:moveTo>
                  <a:cubicBezTo>
                    <a:pt x="75" y="36"/>
                    <a:pt x="75" y="36"/>
                    <a:pt x="75" y="36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1"/>
                    <a:pt x="76" y="0"/>
                    <a:pt x="7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0" y="0"/>
                    <a:pt x="142" y="1"/>
                    <a:pt x="142" y="2"/>
                  </a:cubicBezTo>
                  <a:cubicBezTo>
                    <a:pt x="142" y="36"/>
                    <a:pt x="142" y="36"/>
                    <a:pt x="142" y="36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201" y="36"/>
                    <a:pt x="208" y="39"/>
                    <a:pt x="213" y="45"/>
                  </a:cubicBezTo>
                  <a:cubicBezTo>
                    <a:pt x="219" y="50"/>
                    <a:pt x="222" y="57"/>
                    <a:pt x="222" y="65"/>
                  </a:cubicBezTo>
                  <a:cubicBezTo>
                    <a:pt x="222" y="111"/>
                    <a:pt x="222" y="111"/>
                    <a:pt x="222" y="111"/>
                  </a:cubicBezTo>
                  <a:cubicBezTo>
                    <a:pt x="222" y="119"/>
                    <a:pt x="219" y="126"/>
                    <a:pt x="213" y="131"/>
                  </a:cubicBezTo>
                  <a:cubicBezTo>
                    <a:pt x="208" y="137"/>
                    <a:pt x="201" y="140"/>
                    <a:pt x="193" y="140"/>
                  </a:cubicBezTo>
                  <a:cubicBezTo>
                    <a:pt x="29" y="140"/>
                    <a:pt x="29" y="140"/>
                    <a:pt x="29" y="140"/>
                  </a:cubicBezTo>
                  <a:cubicBezTo>
                    <a:pt x="21" y="140"/>
                    <a:pt x="13" y="137"/>
                    <a:pt x="8" y="131"/>
                  </a:cubicBezTo>
                  <a:cubicBezTo>
                    <a:pt x="3" y="126"/>
                    <a:pt x="0" y="119"/>
                    <a:pt x="0" y="111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57"/>
                    <a:pt x="3" y="50"/>
                    <a:pt x="8" y="45"/>
                  </a:cubicBezTo>
                  <a:cubicBezTo>
                    <a:pt x="13" y="39"/>
                    <a:pt x="21" y="36"/>
                    <a:pt x="29" y="36"/>
                  </a:cubicBezTo>
                  <a:close/>
                  <a:moveTo>
                    <a:pt x="80" y="36"/>
                  </a:moveTo>
                  <a:cubicBezTo>
                    <a:pt x="137" y="36"/>
                    <a:pt x="137" y="36"/>
                    <a:pt x="137" y="36"/>
                  </a:cubicBezTo>
                  <a:cubicBezTo>
                    <a:pt x="137" y="5"/>
                    <a:pt x="137" y="5"/>
                    <a:pt x="137" y="5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80" y="36"/>
                    <a:pt x="80" y="36"/>
                    <a:pt x="80" y="36"/>
                  </a:cubicBezTo>
                  <a:close/>
                  <a:moveTo>
                    <a:pt x="193" y="46"/>
                  </a:moveTo>
                  <a:cubicBezTo>
                    <a:pt x="29" y="46"/>
                    <a:pt x="29" y="46"/>
                    <a:pt x="29" y="46"/>
                  </a:cubicBezTo>
                  <a:cubicBezTo>
                    <a:pt x="23" y="46"/>
                    <a:pt x="19" y="48"/>
                    <a:pt x="15" y="52"/>
                  </a:cubicBezTo>
                  <a:cubicBezTo>
                    <a:pt x="11" y="55"/>
                    <a:pt x="9" y="60"/>
                    <a:pt x="9" y="65"/>
                  </a:cubicBezTo>
                  <a:cubicBezTo>
                    <a:pt x="9" y="111"/>
                    <a:pt x="9" y="111"/>
                    <a:pt x="9" y="111"/>
                  </a:cubicBezTo>
                  <a:cubicBezTo>
                    <a:pt x="9" y="116"/>
                    <a:pt x="11" y="121"/>
                    <a:pt x="15" y="125"/>
                  </a:cubicBezTo>
                  <a:cubicBezTo>
                    <a:pt x="19" y="128"/>
                    <a:pt x="23" y="130"/>
                    <a:pt x="29" y="130"/>
                  </a:cubicBezTo>
                  <a:cubicBezTo>
                    <a:pt x="193" y="130"/>
                    <a:pt x="193" y="130"/>
                    <a:pt x="193" y="130"/>
                  </a:cubicBezTo>
                  <a:cubicBezTo>
                    <a:pt x="198" y="130"/>
                    <a:pt x="203" y="128"/>
                    <a:pt x="207" y="125"/>
                  </a:cubicBezTo>
                  <a:cubicBezTo>
                    <a:pt x="210" y="121"/>
                    <a:pt x="212" y="116"/>
                    <a:pt x="212" y="111"/>
                  </a:cubicBezTo>
                  <a:cubicBezTo>
                    <a:pt x="212" y="65"/>
                    <a:pt x="212" y="65"/>
                    <a:pt x="212" y="65"/>
                  </a:cubicBezTo>
                  <a:cubicBezTo>
                    <a:pt x="212" y="60"/>
                    <a:pt x="210" y="55"/>
                    <a:pt x="207" y="52"/>
                  </a:cubicBezTo>
                  <a:cubicBezTo>
                    <a:pt x="203" y="48"/>
                    <a:pt x="198" y="46"/>
                    <a:pt x="193" y="4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01" name="Freeform 60"/>
            <p:cNvSpPr>
              <a:spLocks noEditPoints="1"/>
            </p:cNvSpPr>
            <p:nvPr/>
          </p:nvSpPr>
          <p:spPr bwMode="auto">
            <a:xfrm>
              <a:off x="5795963" y="652463"/>
              <a:ext cx="177800" cy="50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2" y="0"/>
                </a:cxn>
                <a:cxn ang="0">
                  <a:pos x="112" y="32"/>
                </a:cxn>
                <a:cxn ang="0">
                  <a:pos x="0" y="3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9" y="9"/>
                </a:cxn>
                <a:cxn ang="0">
                  <a:pos x="29" y="23"/>
                </a:cxn>
                <a:cxn ang="0">
                  <a:pos x="81" y="23"/>
                </a:cxn>
                <a:cxn ang="0">
                  <a:pos x="81" y="9"/>
                </a:cxn>
                <a:cxn ang="0">
                  <a:pos x="29" y="9"/>
                </a:cxn>
              </a:cxnLst>
              <a:rect l="0" t="0" r="r" b="b"/>
              <a:pathLst>
                <a:path w="112" h="32">
                  <a:moveTo>
                    <a:pt x="0" y="0"/>
                  </a:moveTo>
                  <a:lnTo>
                    <a:pt x="112" y="0"/>
                  </a:lnTo>
                  <a:lnTo>
                    <a:pt x="112" y="32"/>
                  </a:lnTo>
                  <a:lnTo>
                    <a:pt x="0" y="32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29" y="9"/>
                  </a:moveTo>
                  <a:lnTo>
                    <a:pt x="29" y="23"/>
                  </a:lnTo>
                  <a:lnTo>
                    <a:pt x="81" y="23"/>
                  </a:lnTo>
                  <a:lnTo>
                    <a:pt x="81" y="9"/>
                  </a:lnTo>
                  <a:lnTo>
                    <a:pt x="29" y="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02" name="Freeform 61"/>
            <p:cNvSpPr>
              <a:spLocks noEditPoints="1"/>
            </p:cNvSpPr>
            <p:nvPr/>
          </p:nvSpPr>
          <p:spPr bwMode="auto">
            <a:xfrm>
              <a:off x="5627688" y="609600"/>
              <a:ext cx="142875" cy="146050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50" y="26"/>
                </a:cxn>
                <a:cxn ang="0">
                  <a:pos x="25" y="51"/>
                </a:cxn>
                <a:cxn ang="0">
                  <a:pos x="0" y="26"/>
                </a:cxn>
                <a:cxn ang="0">
                  <a:pos x="25" y="0"/>
                </a:cxn>
                <a:cxn ang="0">
                  <a:pos x="25" y="3"/>
                </a:cxn>
                <a:cxn ang="0">
                  <a:pos x="2" y="26"/>
                </a:cxn>
                <a:cxn ang="0">
                  <a:pos x="25" y="48"/>
                </a:cxn>
                <a:cxn ang="0">
                  <a:pos x="48" y="26"/>
                </a:cxn>
                <a:cxn ang="0">
                  <a:pos x="25" y="3"/>
                </a:cxn>
              </a:cxnLst>
              <a:rect l="0" t="0" r="r" b="b"/>
              <a:pathLst>
                <a:path w="50" h="51">
                  <a:moveTo>
                    <a:pt x="25" y="0"/>
                  </a:moveTo>
                  <a:cubicBezTo>
                    <a:pt x="39" y="0"/>
                    <a:pt x="50" y="12"/>
                    <a:pt x="50" y="26"/>
                  </a:cubicBezTo>
                  <a:cubicBezTo>
                    <a:pt x="50" y="39"/>
                    <a:pt x="39" y="51"/>
                    <a:pt x="25" y="51"/>
                  </a:cubicBezTo>
                  <a:cubicBezTo>
                    <a:pt x="11" y="51"/>
                    <a:pt x="0" y="39"/>
                    <a:pt x="0" y="26"/>
                  </a:cubicBezTo>
                  <a:cubicBezTo>
                    <a:pt x="0" y="12"/>
                    <a:pt x="11" y="0"/>
                    <a:pt x="25" y="0"/>
                  </a:cubicBezTo>
                  <a:close/>
                  <a:moveTo>
                    <a:pt x="25" y="3"/>
                  </a:moveTo>
                  <a:cubicBezTo>
                    <a:pt x="12" y="3"/>
                    <a:pt x="2" y="13"/>
                    <a:pt x="2" y="26"/>
                  </a:cubicBezTo>
                  <a:cubicBezTo>
                    <a:pt x="2" y="38"/>
                    <a:pt x="12" y="48"/>
                    <a:pt x="25" y="48"/>
                  </a:cubicBezTo>
                  <a:cubicBezTo>
                    <a:pt x="38" y="48"/>
                    <a:pt x="48" y="38"/>
                    <a:pt x="48" y="26"/>
                  </a:cubicBezTo>
                  <a:cubicBezTo>
                    <a:pt x="48" y="13"/>
                    <a:pt x="38" y="3"/>
                    <a:pt x="25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03" name="Freeform 62"/>
            <p:cNvSpPr>
              <a:spLocks noEditPoints="1"/>
            </p:cNvSpPr>
            <p:nvPr/>
          </p:nvSpPr>
          <p:spPr bwMode="auto">
            <a:xfrm>
              <a:off x="5634038" y="617538"/>
              <a:ext cx="131763" cy="128588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46" y="23"/>
                </a:cxn>
                <a:cxn ang="0">
                  <a:pos x="23" y="45"/>
                </a:cxn>
                <a:cxn ang="0">
                  <a:pos x="0" y="23"/>
                </a:cxn>
                <a:cxn ang="0">
                  <a:pos x="23" y="0"/>
                </a:cxn>
                <a:cxn ang="0">
                  <a:pos x="23" y="4"/>
                </a:cxn>
                <a:cxn ang="0">
                  <a:pos x="5" y="23"/>
                </a:cxn>
                <a:cxn ang="0">
                  <a:pos x="23" y="41"/>
                </a:cxn>
                <a:cxn ang="0">
                  <a:pos x="41" y="23"/>
                </a:cxn>
                <a:cxn ang="0">
                  <a:pos x="23" y="4"/>
                </a:cxn>
              </a:cxnLst>
              <a:rect l="0" t="0" r="r" b="b"/>
              <a:pathLst>
                <a:path w="46" h="45">
                  <a:moveTo>
                    <a:pt x="23" y="0"/>
                  </a:moveTo>
                  <a:cubicBezTo>
                    <a:pt x="36" y="0"/>
                    <a:pt x="46" y="10"/>
                    <a:pt x="46" y="23"/>
                  </a:cubicBezTo>
                  <a:cubicBezTo>
                    <a:pt x="46" y="35"/>
                    <a:pt x="36" y="45"/>
                    <a:pt x="23" y="45"/>
                  </a:cubicBezTo>
                  <a:cubicBezTo>
                    <a:pt x="10" y="45"/>
                    <a:pt x="0" y="35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lose/>
                  <a:moveTo>
                    <a:pt x="23" y="4"/>
                  </a:moveTo>
                  <a:cubicBezTo>
                    <a:pt x="13" y="4"/>
                    <a:pt x="5" y="12"/>
                    <a:pt x="5" y="23"/>
                  </a:cubicBezTo>
                  <a:cubicBezTo>
                    <a:pt x="5" y="33"/>
                    <a:pt x="13" y="41"/>
                    <a:pt x="23" y="41"/>
                  </a:cubicBezTo>
                  <a:cubicBezTo>
                    <a:pt x="33" y="41"/>
                    <a:pt x="41" y="33"/>
                    <a:pt x="41" y="23"/>
                  </a:cubicBezTo>
                  <a:cubicBezTo>
                    <a:pt x="41" y="12"/>
                    <a:pt x="33" y="4"/>
                    <a:pt x="23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04" name="Freeform 63"/>
            <p:cNvSpPr>
              <a:spLocks noEditPoints="1"/>
            </p:cNvSpPr>
            <p:nvPr/>
          </p:nvSpPr>
          <p:spPr bwMode="auto">
            <a:xfrm>
              <a:off x="5648325" y="628650"/>
              <a:ext cx="103188" cy="106363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36" y="19"/>
                </a:cxn>
                <a:cxn ang="0">
                  <a:pos x="18" y="37"/>
                </a:cxn>
                <a:cxn ang="0">
                  <a:pos x="0" y="19"/>
                </a:cxn>
                <a:cxn ang="0">
                  <a:pos x="18" y="0"/>
                </a:cxn>
                <a:cxn ang="0">
                  <a:pos x="18" y="14"/>
                </a:cxn>
                <a:cxn ang="0">
                  <a:pos x="13" y="19"/>
                </a:cxn>
                <a:cxn ang="0">
                  <a:pos x="18" y="23"/>
                </a:cxn>
                <a:cxn ang="0">
                  <a:pos x="23" y="19"/>
                </a:cxn>
                <a:cxn ang="0">
                  <a:pos x="18" y="14"/>
                </a:cxn>
              </a:cxnLst>
              <a:rect l="0" t="0" r="r" b="b"/>
              <a:pathLst>
                <a:path w="36" h="37">
                  <a:moveTo>
                    <a:pt x="18" y="0"/>
                  </a:moveTo>
                  <a:cubicBezTo>
                    <a:pt x="28" y="0"/>
                    <a:pt x="36" y="8"/>
                    <a:pt x="36" y="19"/>
                  </a:cubicBezTo>
                  <a:cubicBezTo>
                    <a:pt x="36" y="29"/>
                    <a:pt x="28" y="37"/>
                    <a:pt x="18" y="37"/>
                  </a:cubicBezTo>
                  <a:cubicBezTo>
                    <a:pt x="8" y="37"/>
                    <a:pt x="0" y="29"/>
                    <a:pt x="0" y="19"/>
                  </a:cubicBezTo>
                  <a:cubicBezTo>
                    <a:pt x="0" y="8"/>
                    <a:pt x="8" y="0"/>
                    <a:pt x="18" y="0"/>
                  </a:cubicBezTo>
                  <a:close/>
                  <a:moveTo>
                    <a:pt x="18" y="14"/>
                  </a:moveTo>
                  <a:cubicBezTo>
                    <a:pt x="15" y="14"/>
                    <a:pt x="13" y="16"/>
                    <a:pt x="13" y="19"/>
                  </a:cubicBezTo>
                  <a:cubicBezTo>
                    <a:pt x="13" y="21"/>
                    <a:pt x="15" y="23"/>
                    <a:pt x="18" y="23"/>
                  </a:cubicBezTo>
                  <a:cubicBezTo>
                    <a:pt x="21" y="23"/>
                    <a:pt x="23" y="21"/>
                    <a:pt x="23" y="19"/>
                  </a:cubicBezTo>
                  <a:cubicBezTo>
                    <a:pt x="23" y="16"/>
                    <a:pt x="21" y="14"/>
                    <a:pt x="18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05" name="Freeform 64"/>
            <p:cNvSpPr>
              <a:spLocks noEditPoints="1"/>
            </p:cNvSpPr>
            <p:nvPr/>
          </p:nvSpPr>
          <p:spPr bwMode="auto">
            <a:xfrm>
              <a:off x="5999163" y="609600"/>
              <a:ext cx="144463" cy="146050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51" y="26"/>
                </a:cxn>
                <a:cxn ang="0">
                  <a:pos x="25" y="51"/>
                </a:cxn>
                <a:cxn ang="0">
                  <a:pos x="0" y="26"/>
                </a:cxn>
                <a:cxn ang="0">
                  <a:pos x="25" y="0"/>
                </a:cxn>
                <a:cxn ang="0">
                  <a:pos x="25" y="3"/>
                </a:cxn>
                <a:cxn ang="0">
                  <a:pos x="3" y="26"/>
                </a:cxn>
                <a:cxn ang="0">
                  <a:pos x="25" y="48"/>
                </a:cxn>
                <a:cxn ang="0">
                  <a:pos x="48" y="26"/>
                </a:cxn>
                <a:cxn ang="0">
                  <a:pos x="25" y="3"/>
                </a:cxn>
              </a:cxnLst>
              <a:rect l="0" t="0" r="r" b="b"/>
              <a:pathLst>
                <a:path w="51" h="51">
                  <a:moveTo>
                    <a:pt x="25" y="0"/>
                  </a:moveTo>
                  <a:cubicBezTo>
                    <a:pt x="39" y="0"/>
                    <a:pt x="51" y="12"/>
                    <a:pt x="51" y="26"/>
                  </a:cubicBezTo>
                  <a:cubicBezTo>
                    <a:pt x="51" y="39"/>
                    <a:pt x="39" y="51"/>
                    <a:pt x="25" y="51"/>
                  </a:cubicBezTo>
                  <a:cubicBezTo>
                    <a:pt x="12" y="51"/>
                    <a:pt x="0" y="39"/>
                    <a:pt x="0" y="26"/>
                  </a:cubicBezTo>
                  <a:cubicBezTo>
                    <a:pt x="0" y="12"/>
                    <a:pt x="12" y="0"/>
                    <a:pt x="25" y="0"/>
                  </a:cubicBezTo>
                  <a:close/>
                  <a:moveTo>
                    <a:pt x="25" y="3"/>
                  </a:moveTo>
                  <a:cubicBezTo>
                    <a:pt x="13" y="3"/>
                    <a:pt x="3" y="13"/>
                    <a:pt x="3" y="26"/>
                  </a:cubicBezTo>
                  <a:cubicBezTo>
                    <a:pt x="3" y="38"/>
                    <a:pt x="13" y="48"/>
                    <a:pt x="25" y="48"/>
                  </a:cubicBezTo>
                  <a:cubicBezTo>
                    <a:pt x="38" y="48"/>
                    <a:pt x="48" y="38"/>
                    <a:pt x="48" y="26"/>
                  </a:cubicBezTo>
                  <a:cubicBezTo>
                    <a:pt x="48" y="13"/>
                    <a:pt x="38" y="3"/>
                    <a:pt x="25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06" name="Freeform 65"/>
            <p:cNvSpPr>
              <a:spLocks noEditPoints="1"/>
            </p:cNvSpPr>
            <p:nvPr/>
          </p:nvSpPr>
          <p:spPr bwMode="auto">
            <a:xfrm>
              <a:off x="6007100" y="617538"/>
              <a:ext cx="128588" cy="128588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45" y="23"/>
                </a:cxn>
                <a:cxn ang="0">
                  <a:pos x="22" y="45"/>
                </a:cxn>
                <a:cxn ang="0">
                  <a:pos x="0" y="23"/>
                </a:cxn>
                <a:cxn ang="0">
                  <a:pos x="22" y="0"/>
                </a:cxn>
                <a:cxn ang="0">
                  <a:pos x="22" y="4"/>
                </a:cxn>
                <a:cxn ang="0">
                  <a:pos x="4" y="23"/>
                </a:cxn>
                <a:cxn ang="0">
                  <a:pos x="22" y="41"/>
                </a:cxn>
                <a:cxn ang="0">
                  <a:pos x="41" y="23"/>
                </a:cxn>
                <a:cxn ang="0">
                  <a:pos x="22" y="4"/>
                </a:cxn>
              </a:cxnLst>
              <a:rect l="0" t="0" r="r" b="b"/>
              <a:pathLst>
                <a:path w="45" h="45">
                  <a:moveTo>
                    <a:pt x="22" y="0"/>
                  </a:moveTo>
                  <a:cubicBezTo>
                    <a:pt x="35" y="0"/>
                    <a:pt x="45" y="10"/>
                    <a:pt x="45" y="23"/>
                  </a:cubicBezTo>
                  <a:cubicBezTo>
                    <a:pt x="45" y="35"/>
                    <a:pt x="35" y="45"/>
                    <a:pt x="22" y="45"/>
                  </a:cubicBezTo>
                  <a:cubicBezTo>
                    <a:pt x="10" y="45"/>
                    <a:pt x="0" y="35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lose/>
                  <a:moveTo>
                    <a:pt x="22" y="4"/>
                  </a:moveTo>
                  <a:cubicBezTo>
                    <a:pt x="12" y="4"/>
                    <a:pt x="4" y="12"/>
                    <a:pt x="4" y="23"/>
                  </a:cubicBezTo>
                  <a:cubicBezTo>
                    <a:pt x="4" y="33"/>
                    <a:pt x="12" y="41"/>
                    <a:pt x="22" y="41"/>
                  </a:cubicBezTo>
                  <a:cubicBezTo>
                    <a:pt x="33" y="41"/>
                    <a:pt x="41" y="33"/>
                    <a:pt x="41" y="23"/>
                  </a:cubicBezTo>
                  <a:cubicBezTo>
                    <a:pt x="41" y="12"/>
                    <a:pt x="33" y="4"/>
                    <a:pt x="22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07" name="Freeform 66"/>
            <p:cNvSpPr>
              <a:spLocks noEditPoints="1"/>
            </p:cNvSpPr>
            <p:nvPr/>
          </p:nvSpPr>
          <p:spPr bwMode="auto">
            <a:xfrm>
              <a:off x="6018213" y="628650"/>
              <a:ext cx="106363" cy="106363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37" y="19"/>
                </a:cxn>
                <a:cxn ang="0">
                  <a:pos x="18" y="37"/>
                </a:cxn>
                <a:cxn ang="0">
                  <a:pos x="0" y="19"/>
                </a:cxn>
                <a:cxn ang="0">
                  <a:pos x="18" y="0"/>
                </a:cxn>
                <a:cxn ang="0">
                  <a:pos x="18" y="14"/>
                </a:cxn>
                <a:cxn ang="0">
                  <a:pos x="14" y="19"/>
                </a:cxn>
                <a:cxn ang="0">
                  <a:pos x="18" y="23"/>
                </a:cxn>
                <a:cxn ang="0">
                  <a:pos x="23" y="19"/>
                </a:cxn>
                <a:cxn ang="0">
                  <a:pos x="18" y="14"/>
                </a:cxn>
              </a:cxnLst>
              <a:rect l="0" t="0" r="r" b="b"/>
              <a:pathLst>
                <a:path w="37" h="37">
                  <a:moveTo>
                    <a:pt x="18" y="0"/>
                  </a:moveTo>
                  <a:cubicBezTo>
                    <a:pt x="29" y="0"/>
                    <a:pt x="37" y="8"/>
                    <a:pt x="37" y="19"/>
                  </a:cubicBezTo>
                  <a:cubicBezTo>
                    <a:pt x="37" y="29"/>
                    <a:pt x="29" y="37"/>
                    <a:pt x="18" y="37"/>
                  </a:cubicBezTo>
                  <a:cubicBezTo>
                    <a:pt x="8" y="37"/>
                    <a:pt x="0" y="29"/>
                    <a:pt x="0" y="19"/>
                  </a:cubicBezTo>
                  <a:cubicBezTo>
                    <a:pt x="0" y="8"/>
                    <a:pt x="8" y="0"/>
                    <a:pt x="18" y="0"/>
                  </a:cubicBezTo>
                  <a:close/>
                  <a:moveTo>
                    <a:pt x="18" y="14"/>
                  </a:moveTo>
                  <a:cubicBezTo>
                    <a:pt x="16" y="14"/>
                    <a:pt x="14" y="16"/>
                    <a:pt x="14" y="19"/>
                  </a:cubicBezTo>
                  <a:cubicBezTo>
                    <a:pt x="14" y="21"/>
                    <a:pt x="16" y="23"/>
                    <a:pt x="18" y="23"/>
                  </a:cubicBezTo>
                  <a:cubicBezTo>
                    <a:pt x="21" y="23"/>
                    <a:pt x="23" y="21"/>
                    <a:pt x="23" y="19"/>
                  </a:cubicBezTo>
                  <a:cubicBezTo>
                    <a:pt x="23" y="16"/>
                    <a:pt x="21" y="14"/>
                    <a:pt x="18" y="1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08" name="Freeform 67"/>
            <p:cNvSpPr>
              <a:spLocks noEditPoints="1"/>
            </p:cNvSpPr>
            <p:nvPr/>
          </p:nvSpPr>
          <p:spPr bwMode="auto">
            <a:xfrm>
              <a:off x="5835650" y="660400"/>
              <a:ext cx="95250" cy="349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56" y="0"/>
                </a:cxn>
                <a:cxn ang="0">
                  <a:pos x="60" y="0"/>
                </a:cxn>
                <a:cxn ang="0">
                  <a:pos x="60" y="4"/>
                </a:cxn>
                <a:cxn ang="0">
                  <a:pos x="60" y="18"/>
                </a:cxn>
                <a:cxn ang="0">
                  <a:pos x="60" y="22"/>
                </a:cxn>
                <a:cxn ang="0">
                  <a:pos x="56" y="22"/>
                </a:cxn>
                <a:cxn ang="0">
                  <a:pos x="4" y="22"/>
                </a:cxn>
                <a:cxn ang="0">
                  <a:pos x="0" y="22"/>
                </a:cxn>
                <a:cxn ang="0">
                  <a:pos x="0" y="18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54" y="7"/>
                </a:cxn>
                <a:cxn ang="0">
                  <a:pos x="8" y="7"/>
                </a:cxn>
                <a:cxn ang="0">
                  <a:pos x="8" y="15"/>
                </a:cxn>
                <a:cxn ang="0">
                  <a:pos x="54" y="15"/>
                </a:cxn>
                <a:cxn ang="0">
                  <a:pos x="54" y="7"/>
                </a:cxn>
              </a:cxnLst>
              <a:rect l="0" t="0" r="r" b="b"/>
              <a:pathLst>
                <a:path w="60" h="22">
                  <a:moveTo>
                    <a:pt x="4" y="0"/>
                  </a:moveTo>
                  <a:lnTo>
                    <a:pt x="56" y="0"/>
                  </a:lnTo>
                  <a:lnTo>
                    <a:pt x="60" y="0"/>
                  </a:lnTo>
                  <a:lnTo>
                    <a:pt x="60" y="4"/>
                  </a:lnTo>
                  <a:lnTo>
                    <a:pt x="60" y="18"/>
                  </a:lnTo>
                  <a:lnTo>
                    <a:pt x="60" y="22"/>
                  </a:lnTo>
                  <a:lnTo>
                    <a:pt x="56" y="22"/>
                  </a:lnTo>
                  <a:lnTo>
                    <a:pt x="4" y="22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close/>
                  <a:moveTo>
                    <a:pt x="54" y="7"/>
                  </a:moveTo>
                  <a:lnTo>
                    <a:pt x="8" y="7"/>
                  </a:lnTo>
                  <a:lnTo>
                    <a:pt x="8" y="15"/>
                  </a:lnTo>
                  <a:lnTo>
                    <a:pt x="54" y="15"/>
                  </a:lnTo>
                  <a:lnTo>
                    <a:pt x="54" y="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109" name="Freeform 68"/>
            <p:cNvSpPr>
              <a:spLocks noEditPoints="1"/>
            </p:cNvSpPr>
            <p:nvPr/>
          </p:nvSpPr>
          <p:spPr bwMode="auto">
            <a:xfrm>
              <a:off x="5781675" y="592138"/>
              <a:ext cx="206375" cy="14288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9" y="9"/>
                </a:cxn>
                <a:cxn ang="0">
                  <a:pos x="0" y="9"/>
                </a:cxn>
                <a:cxn ang="0">
                  <a:pos x="0" y="0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130" y="0"/>
                </a:cxn>
                <a:cxn ang="0">
                  <a:pos x="122" y="0"/>
                </a:cxn>
                <a:cxn ang="0">
                  <a:pos x="122" y="9"/>
                </a:cxn>
                <a:cxn ang="0">
                  <a:pos x="130" y="9"/>
                </a:cxn>
                <a:cxn ang="0">
                  <a:pos x="130" y="0"/>
                </a:cxn>
                <a:cxn ang="0">
                  <a:pos x="130" y="0"/>
                </a:cxn>
                <a:cxn ang="0">
                  <a:pos x="113" y="0"/>
                </a:cxn>
                <a:cxn ang="0">
                  <a:pos x="113" y="9"/>
                </a:cxn>
                <a:cxn ang="0">
                  <a:pos x="104" y="9"/>
                </a:cxn>
                <a:cxn ang="0">
                  <a:pos x="104" y="0"/>
                </a:cxn>
                <a:cxn ang="0">
                  <a:pos x="113" y="0"/>
                </a:cxn>
                <a:cxn ang="0">
                  <a:pos x="113" y="0"/>
                </a:cxn>
                <a:cxn ang="0">
                  <a:pos x="95" y="0"/>
                </a:cxn>
                <a:cxn ang="0">
                  <a:pos x="95" y="9"/>
                </a:cxn>
                <a:cxn ang="0">
                  <a:pos x="86" y="9"/>
                </a:cxn>
                <a:cxn ang="0">
                  <a:pos x="86" y="0"/>
                </a:cxn>
                <a:cxn ang="0">
                  <a:pos x="95" y="0"/>
                </a:cxn>
                <a:cxn ang="0">
                  <a:pos x="95" y="0"/>
                </a:cxn>
                <a:cxn ang="0">
                  <a:pos x="77" y="0"/>
                </a:cxn>
                <a:cxn ang="0">
                  <a:pos x="77" y="9"/>
                </a:cxn>
                <a:cxn ang="0">
                  <a:pos x="70" y="9"/>
                </a:cxn>
                <a:cxn ang="0">
                  <a:pos x="70" y="0"/>
                </a:cxn>
                <a:cxn ang="0">
                  <a:pos x="77" y="0"/>
                </a:cxn>
                <a:cxn ang="0">
                  <a:pos x="77" y="0"/>
                </a:cxn>
                <a:cxn ang="0">
                  <a:pos x="61" y="0"/>
                </a:cxn>
                <a:cxn ang="0">
                  <a:pos x="61" y="9"/>
                </a:cxn>
                <a:cxn ang="0">
                  <a:pos x="52" y="9"/>
                </a:cxn>
                <a:cxn ang="0">
                  <a:pos x="52" y="0"/>
                </a:cxn>
                <a:cxn ang="0">
                  <a:pos x="61" y="0"/>
                </a:cxn>
                <a:cxn ang="0">
                  <a:pos x="61" y="0"/>
                </a:cxn>
                <a:cxn ang="0">
                  <a:pos x="43" y="0"/>
                </a:cxn>
                <a:cxn ang="0">
                  <a:pos x="43" y="9"/>
                </a:cxn>
                <a:cxn ang="0">
                  <a:pos x="34" y="9"/>
                </a:cxn>
                <a:cxn ang="0">
                  <a:pos x="34" y="0"/>
                </a:cxn>
                <a:cxn ang="0">
                  <a:pos x="43" y="0"/>
                </a:cxn>
                <a:cxn ang="0">
                  <a:pos x="43" y="0"/>
                </a:cxn>
                <a:cxn ang="0">
                  <a:pos x="25" y="0"/>
                </a:cxn>
                <a:cxn ang="0">
                  <a:pos x="25" y="9"/>
                </a:cxn>
                <a:cxn ang="0">
                  <a:pos x="16" y="9"/>
                </a:cxn>
                <a:cxn ang="0">
                  <a:pos x="16" y="0"/>
                </a:cxn>
                <a:cxn ang="0">
                  <a:pos x="25" y="0"/>
                </a:cxn>
              </a:cxnLst>
              <a:rect l="0" t="0" r="r" b="b"/>
              <a:pathLst>
                <a:path w="130" h="9">
                  <a:moveTo>
                    <a:pt x="9" y="0"/>
                  </a:moveTo>
                  <a:lnTo>
                    <a:pt x="9" y="9"/>
                  </a:lnTo>
                  <a:lnTo>
                    <a:pt x="0" y="9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0"/>
                  </a:lnTo>
                  <a:close/>
                  <a:moveTo>
                    <a:pt x="130" y="0"/>
                  </a:moveTo>
                  <a:lnTo>
                    <a:pt x="122" y="0"/>
                  </a:lnTo>
                  <a:lnTo>
                    <a:pt x="122" y="9"/>
                  </a:lnTo>
                  <a:lnTo>
                    <a:pt x="130" y="9"/>
                  </a:lnTo>
                  <a:lnTo>
                    <a:pt x="130" y="0"/>
                  </a:lnTo>
                  <a:lnTo>
                    <a:pt x="130" y="0"/>
                  </a:lnTo>
                  <a:close/>
                  <a:moveTo>
                    <a:pt x="113" y="0"/>
                  </a:moveTo>
                  <a:lnTo>
                    <a:pt x="113" y="9"/>
                  </a:lnTo>
                  <a:lnTo>
                    <a:pt x="104" y="9"/>
                  </a:lnTo>
                  <a:lnTo>
                    <a:pt x="104" y="0"/>
                  </a:lnTo>
                  <a:lnTo>
                    <a:pt x="113" y="0"/>
                  </a:lnTo>
                  <a:lnTo>
                    <a:pt x="113" y="0"/>
                  </a:lnTo>
                  <a:close/>
                  <a:moveTo>
                    <a:pt x="95" y="0"/>
                  </a:moveTo>
                  <a:lnTo>
                    <a:pt x="95" y="9"/>
                  </a:lnTo>
                  <a:lnTo>
                    <a:pt x="86" y="9"/>
                  </a:lnTo>
                  <a:lnTo>
                    <a:pt x="86" y="0"/>
                  </a:lnTo>
                  <a:lnTo>
                    <a:pt x="95" y="0"/>
                  </a:lnTo>
                  <a:lnTo>
                    <a:pt x="95" y="0"/>
                  </a:lnTo>
                  <a:close/>
                  <a:moveTo>
                    <a:pt x="77" y="0"/>
                  </a:moveTo>
                  <a:lnTo>
                    <a:pt x="77" y="9"/>
                  </a:lnTo>
                  <a:lnTo>
                    <a:pt x="70" y="9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77" y="0"/>
                  </a:lnTo>
                  <a:close/>
                  <a:moveTo>
                    <a:pt x="61" y="0"/>
                  </a:moveTo>
                  <a:lnTo>
                    <a:pt x="61" y="9"/>
                  </a:lnTo>
                  <a:lnTo>
                    <a:pt x="52" y="9"/>
                  </a:lnTo>
                  <a:lnTo>
                    <a:pt x="52" y="0"/>
                  </a:lnTo>
                  <a:lnTo>
                    <a:pt x="61" y="0"/>
                  </a:lnTo>
                  <a:lnTo>
                    <a:pt x="61" y="0"/>
                  </a:lnTo>
                  <a:close/>
                  <a:moveTo>
                    <a:pt x="43" y="0"/>
                  </a:moveTo>
                  <a:lnTo>
                    <a:pt x="43" y="9"/>
                  </a:lnTo>
                  <a:lnTo>
                    <a:pt x="34" y="9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close/>
                  <a:moveTo>
                    <a:pt x="25" y="0"/>
                  </a:moveTo>
                  <a:lnTo>
                    <a:pt x="25" y="9"/>
                  </a:lnTo>
                  <a:lnTo>
                    <a:pt x="16" y="9"/>
                  </a:lnTo>
                  <a:lnTo>
                    <a:pt x="16" y="0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sp>
        <p:nvSpPr>
          <p:cNvPr id="68" name="Freeform 69"/>
          <p:cNvSpPr>
            <a:spLocks noEditPoints="1"/>
          </p:cNvSpPr>
          <p:nvPr/>
        </p:nvSpPr>
        <p:spPr bwMode="auto">
          <a:xfrm>
            <a:off x="5233593" y="4246563"/>
            <a:ext cx="796916" cy="518784"/>
          </a:xfrm>
          <a:custGeom>
            <a:avLst/>
            <a:gdLst>
              <a:gd name="T0" fmla="*/ 179578 w 225"/>
              <a:gd name="T1" fmla="*/ 20018 h 146"/>
              <a:gd name="T2" fmla="*/ 416165 w 225"/>
              <a:gd name="T3" fmla="*/ 20018 h 146"/>
              <a:gd name="T4" fmla="*/ 421866 w 225"/>
              <a:gd name="T5" fmla="*/ 0 h 146"/>
              <a:gd name="T6" fmla="*/ 464622 w 225"/>
              <a:gd name="T7" fmla="*/ 148703 h 146"/>
              <a:gd name="T8" fmla="*/ 407614 w 225"/>
              <a:gd name="T9" fmla="*/ 377477 h 146"/>
              <a:gd name="T10" fmla="*/ 322100 w 225"/>
              <a:gd name="T11" fmla="*/ 323143 h 146"/>
              <a:gd name="T12" fmla="*/ 276493 w 225"/>
              <a:gd name="T13" fmla="*/ 354599 h 146"/>
              <a:gd name="T14" fmla="*/ 39906 w 225"/>
              <a:gd name="T15" fmla="*/ 377477 h 146"/>
              <a:gd name="T16" fmla="*/ 276493 w 225"/>
              <a:gd name="T17" fmla="*/ 277388 h 146"/>
              <a:gd name="T18" fmla="*/ 304998 w 225"/>
              <a:gd name="T19" fmla="*/ 274528 h 146"/>
              <a:gd name="T20" fmla="*/ 293596 w 225"/>
              <a:gd name="T21" fmla="*/ 311704 h 146"/>
              <a:gd name="T22" fmla="*/ 285044 w 225"/>
              <a:gd name="T23" fmla="*/ 303125 h 146"/>
              <a:gd name="T24" fmla="*/ 276493 w 225"/>
              <a:gd name="T25" fmla="*/ 305985 h 146"/>
              <a:gd name="T26" fmla="*/ 250839 w 225"/>
              <a:gd name="T27" fmla="*/ 305985 h 146"/>
              <a:gd name="T28" fmla="*/ 202382 w 225"/>
              <a:gd name="T29" fmla="*/ 157282 h 146"/>
              <a:gd name="T30" fmla="*/ 188129 w 225"/>
              <a:gd name="T31" fmla="*/ 171580 h 146"/>
              <a:gd name="T32" fmla="*/ 618546 w 225"/>
              <a:gd name="T33" fmla="*/ 251651 h 146"/>
              <a:gd name="T34" fmla="*/ 524482 w 225"/>
              <a:gd name="T35" fmla="*/ 294546 h 146"/>
              <a:gd name="T36" fmla="*/ 513080 w 225"/>
              <a:gd name="T37" fmla="*/ 303125 h 146"/>
              <a:gd name="T38" fmla="*/ 447520 w 225"/>
              <a:gd name="T39" fmla="*/ 383196 h 146"/>
              <a:gd name="T40" fmla="*/ 441819 w 225"/>
              <a:gd name="T41" fmla="*/ 380336 h 146"/>
              <a:gd name="T42" fmla="*/ 478875 w 225"/>
              <a:gd name="T43" fmla="*/ 283107 h 146"/>
              <a:gd name="T44" fmla="*/ 481725 w 225"/>
              <a:gd name="T45" fmla="*/ 268809 h 146"/>
              <a:gd name="T46" fmla="*/ 470323 w 225"/>
              <a:gd name="T47" fmla="*/ 165861 h 146"/>
              <a:gd name="T48" fmla="*/ 501678 w 225"/>
              <a:gd name="T49" fmla="*/ 160142 h 146"/>
              <a:gd name="T50" fmla="*/ 564388 w 225"/>
              <a:gd name="T51" fmla="*/ 180159 h 146"/>
              <a:gd name="T52" fmla="*/ 607145 w 225"/>
              <a:gd name="T53" fmla="*/ 223054 h 146"/>
              <a:gd name="T54" fmla="*/ 473174 w 225"/>
              <a:gd name="T55" fmla="*/ 217335 h 146"/>
              <a:gd name="T56" fmla="*/ 524482 w 225"/>
              <a:gd name="T57" fmla="*/ 263090 h 146"/>
              <a:gd name="T58" fmla="*/ 621397 w 225"/>
              <a:gd name="T59" fmla="*/ 283107 h 146"/>
              <a:gd name="T60" fmla="*/ 501678 w 225"/>
              <a:gd name="T61" fmla="*/ 303125 h 146"/>
              <a:gd name="T62" fmla="*/ 419015 w 225"/>
              <a:gd name="T63" fmla="*/ 360319 h 146"/>
              <a:gd name="T64" fmla="*/ 487426 w 225"/>
              <a:gd name="T65" fmla="*/ 257370 h 146"/>
              <a:gd name="T66" fmla="*/ 507379 w 225"/>
              <a:gd name="T67" fmla="*/ 160142 h 146"/>
              <a:gd name="T68" fmla="*/ 159625 w 225"/>
              <a:gd name="T69" fmla="*/ 288827 h 146"/>
              <a:gd name="T70" fmla="*/ 222335 w 225"/>
              <a:gd name="T71" fmla="*/ 360319 h 146"/>
              <a:gd name="T72" fmla="*/ 165326 w 225"/>
              <a:gd name="T73" fmla="*/ 394635 h 146"/>
              <a:gd name="T74" fmla="*/ 105466 w 225"/>
              <a:gd name="T75" fmla="*/ 391775 h 146"/>
              <a:gd name="T76" fmla="*/ 111167 w 225"/>
              <a:gd name="T77" fmla="*/ 291686 h 146"/>
              <a:gd name="T78" fmla="*/ 19953 w 225"/>
              <a:gd name="T79" fmla="*/ 283107 h 146"/>
              <a:gd name="T80" fmla="*/ 37056 w 225"/>
              <a:gd name="T81" fmla="*/ 220195 h 146"/>
              <a:gd name="T82" fmla="*/ 82663 w 225"/>
              <a:gd name="T83" fmla="*/ 174440 h 146"/>
              <a:gd name="T84" fmla="*/ 199531 w 225"/>
              <a:gd name="T85" fmla="*/ 180159 h 146"/>
              <a:gd name="T86" fmla="*/ 242288 w 225"/>
              <a:gd name="T87" fmla="*/ 223054 h 146"/>
              <a:gd name="T88" fmla="*/ 219484 w 225"/>
              <a:gd name="T89" fmla="*/ 363178 h 146"/>
              <a:gd name="T90" fmla="*/ 111167 w 225"/>
              <a:gd name="T91" fmla="*/ 394635 h 146"/>
              <a:gd name="T92" fmla="*/ 19953 w 225"/>
              <a:gd name="T93" fmla="*/ 274528 h 146"/>
              <a:gd name="T94" fmla="*/ 76962 w 225"/>
              <a:gd name="T95" fmla="*/ 180159 h 146"/>
              <a:gd name="T96" fmla="*/ 444669 w 225"/>
              <a:gd name="T97" fmla="*/ 125826 h 146"/>
              <a:gd name="T98" fmla="*/ 444669 w 225"/>
              <a:gd name="T99" fmla="*/ 125826 h 146"/>
              <a:gd name="T100" fmla="*/ 290745 w 225"/>
              <a:gd name="T101" fmla="*/ 254511 h 146"/>
              <a:gd name="T102" fmla="*/ 273643 w 225"/>
              <a:gd name="T103" fmla="*/ 311704 h 146"/>
              <a:gd name="T104" fmla="*/ 310698 w 225"/>
              <a:gd name="T105" fmla="*/ 311704 h 146"/>
              <a:gd name="T106" fmla="*/ 322100 w 225"/>
              <a:gd name="T107" fmla="*/ 274528 h 14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25" h="146">
                <a:moveTo>
                  <a:pt x="48" y="49"/>
                </a:moveTo>
                <a:cubicBezTo>
                  <a:pt x="56" y="49"/>
                  <a:pt x="63" y="51"/>
                  <a:pt x="69" y="54"/>
                </a:cubicBezTo>
                <a:cubicBezTo>
                  <a:pt x="79" y="36"/>
                  <a:pt x="79" y="36"/>
                  <a:pt x="79" y="36"/>
                </a:cubicBezTo>
                <a:cubicBezTo>
                  <a:pt x="74" y="17"/>
                  <a:pt x="74" y="17"/>
                  <a:pt x="74" y="17"/>
                </a:cubicBezTo>
                <a:cubicBezTo>
                  <a:pt x="69" y="18"/>
                  <a:pt x="63" y="18"/>
                  <a:pt x="60" y="16"/>
                </a:cubicBezTo>
                <a:cubicBezTo>
                  <a:pt x="56" y="13"/>
                  <a:pt x="57" y="6"/>
                  <a:pt x="63" y="7"/>
                </a:cubicBezTo>
                <a:cubicBezTo>
                  <a:pt x="77" y="6"/>
                  <a:pt x="93" y="8"/>
                  <a:pt x="93" y="8"/>
                </a:cubicBezTo>
                <a:cubicBezTo>
                  <a:pt x="93" y="8"/>
                  <a:pt x="87" y="14"/>
                  <a:pt x="81" y="15"/>
                </a:cubicBezTo>
                <a:cubicBezTo>
                  <a:pt x="81" y="16"/>
                  <a:pt x="79" y="16"/>
                  <a:pt x="78" y="16"/>
                </a:cubicBezTo>
                <a:cubicBezTo>
                  <a:pt x="83" y="33"/>
                  <a:pt x="83" y="33"/>
                  <a:pt x="83" y="33"/>
                </a:cubicBezTo>
                <a:cubicBezTo>
                  <a:pt x="152" y="31"/>
                  <a:pt x="152" y="31"/>
                  <a:pt x="152" y="31"/>
                </a:cubicBezTo>
                <a:cubicBezTo>
                  <a:pt x="150" y="22"/>
                  <a:pt x="148" y="14"/>
                  <a:pt x="146" y="7"/>
                </a:cubicBezTo>
                <a:cubicBezTo>
                  <a:pt x="143" y="7"/>
                  <a:pt x="141" y="7"/>
                  <a:pt x="138" y="8"/>
                </a:cubicBezTo>
                <a:cubicBezTo>
                  <a:pt x="135" y="8"/>
                  <a:pt x="132" y="9"/>
                  <a:pt x="129" y="11"/>
                </a:cubicBezTo>
                <a:cubicBezTo>
                  <a:pt x="127" y="12"/>
                  <a:pt x="125" y="11"/>
                  <a:pt x="125" y="9"/>
                </a:cubicBezTo>
                <a:cubicBezTo>
                  <a:pt x="124" y="7"/>
                  <a:pt x="124" y="5"/>
                  <a:pt x="126" y="4"/>
                </a:cubicBezTo>
                <a:cubicBezTo>
                  <a:pt x="129" y="3"/>
                  <a:pt x="133" y="1"/>
                  <a:pt x="137" y="1"/>
                </a:cubicBezTo>
                <a:cubicBezTo>
                  <a:pt x="140" y="0"/>
                  <a:pt x="144" y="0"/>
                  <a:pt x="148" y="0"/>
                </a:cubicBezTo>
                <a:cubicBezTo>
                  <a:pt x="150" y="1"/>
                  <a:pt x="151" y="2"/>
                  <a:pt x="151" y="4"/>
                </a:cubicBezTo>
                <a:cubicBezTo>
                  <a:pt x="151" y="5"/>
                  <a:pt x="151" y="5"/>
                  <a:pt x="151" y="6"/>
                </a:cubicBezTo>
                <a:cubicBezTo>
                  <a:pt x="153" y="16"/>
                  <a:pt x="157" y="32"/>
                  <a:pt x="161" y="45"/>
                </a:cubicBezTo>
                <a:cubicBezTo>
                  <a:pt x="161" y="45"/>
                  <a:pt x="161" y="45"/>
                  <a:pt x="161" y="45"/>
                </a:cubicBezTo>
                <a:cubicBezTo>
                  <a:pt x="161" y="46"/>
                  <a:pt x="161" y="46"/>
                  <a:pt x="161" y="46"/>
                </a:cubicBezTo>
                <a:cubicBezTo>
                  <a:pt x="162" y="48"/>
                  <a:pt x="162" y="50"/>
                  <a:pt x="163" y="52"/>
                </a:cubicBezTo>
                <a:cubicBezTo>
                  <a:pt x="167" y="50"/>
                  <a:pt x="172" y="49"/>
                  <a:pt x="177" y="49"/>
                </a:cubicBezTo>
                <a:cubicBezTo>
                  <a:pt x="190" y="49"/>
                  <a:pt x="202" y="55"/>
                  <a:pt x="211" y="64"/>
                </a:cubicBezTo>
                <a:cubicBezTo>
                  <a:pt x="220" y="72"/>
                  <a:pt x="225" y="84"/>
                  <a:pt x="225" y="98"/>
                </a:cubicBezTo>
                <a:cubicBezTo>
                  <a:pt x="225" y="111"/>
                  <a:pt x="220" y="123"/>
                  <a:pt x="211" y="132"/>
                </a:cubicBezTo>
                <a:cubicBezTo>
                  <a:pt x="202" y="140"/>
                  <a:pt x="190" y="146"/>
                  <a:pt x="177" y="146"/>
                </a:cubicBezTo>
                <a:cubicBezTo>
                  <a:pt x="164" y="146"/>
                  <a:pt x="152" y="140"/>
                  <a:pt x="143" y="132"/>
                </a:cubicBezTo>
                <a:cubicBezTo>
                  <a:pt x="134" y="123"/>
                  <a:pt x="129" y="111"/>
                  <a:pt x="129" y="98"/>
                </a:cubicBezTo>
                <a:cubicBezTo>
                  <a:pt x="129" y="88"/>
                  <a:pt x="132" y="79"/>
                  <a:pt x="136" y="71"/>
                </a:cubicBezTo>
                <a:cubicBezTo>
                  <a:pt x="115" y="94"/>
                  <a:pt x="115" y="94"/>
                  <a:pt x="115" y="94"/>
                </a:cubicBezTo>
                <a:cubicBezTo>
                  <a:pt x="117" y="96"/>
                  <a:pt x="118" y="99"/>
                  <a:pt x="118" y="102"/>
                </a:cubicBezTo>
                <a:cubicBezTo>
                  <a:pt x="118" y="106"/>
                  <a:pt x="116" y="110"/>
                  <a:pt x="113" y="113"/>
                </a:cubicBezTo>
                <a:cubicBezTo>
                  <a:pt x="113" y="113"/>
                  <a:pt x="113" y="113"/>
                  <a:pt x="113" y="113"/>
                </a:cubicBezTo>
                <a:cubicBezTo>
                  <a:pt x="111" y="115"/>
                  <a:pt x="107" y="117"/>
                  <a:pt x="103" y="117"/>
                </a:cubicBezTo>
                <a:cubicBezTo>
                  <a:pt x="103" y="124"/>
                  <a:pt x="103" y="124"/>
                  <a:pt x="103" y="124"/>
                </a:cubicBezTo>
                <a:cubicBezTo>
                  <a:pt x="106" y="124"/>
                  <a:pt x="106" y="124"/>
                  <a:pt x="106" y="124"/>
                </a:cubicBezTo>
                <a:cubicBezTo>
                  <a:pt x="106" y="128"/>
                  <a:pt x="106" y="128"/>
                  <a:pt x="106" y="128"/>
                </a:cubicBezTo>
                <a:cubicBezTo>
                  <a:pt x="97" y="128"/>
                  <a:pt x="97" y="128"/>
                  <a:pt x="97" y="128"/>
                </a:cubicBezTo>
                <a:cubicBezTo>
                  <a:pt x="97" y="124"/>
                  <a:pt x="97" y="124"/>
                  <a:pt x="97" y="124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01" y="117"/>
                  <a:pt x="101" y="117"/>
                  <a:pt x="101" y="117"/>
                </a:cubicBezTo>
                <a:cubicBezTo>
                  <a:pt x="98" y="117"/>
                  <a:pt x="96" y="116"/>
                  <a:pt x="94" y="114"/>
                </a:cubicBezTo>
                <a:cubicBezTo>
                  <a:pt x="91" y="121"/>
                  <a:pt x="87" y="127"/>
                  <a:pt x="82" y="132"/>
                </a:cubicBezTo>
                <a:cubicBezTo>
                  <a:pt x="74" y="140"/>
                  <a:pt x="62" y="146"/>
                  <a:pt x="48" y="146"/>
                </a:cubicBezTo>
                <a:cubicBezTo>
                  <a:pt x="35" y="146"/>
                  <a:pt x="23" y="140"/>
                  <a:pt x="14" y="132"/>
                </a:cubicBezTo>
                <a:cubicBezTo>
                  <a:pt x="6" y="123"/>
                  <a:pt x="0" y="111"/>
                  <a:pt x="0" y="98"/>
                </a:cubicBezTo>
                <a:cubicBezTo>
                  <a:pt x="0" y="84"/>
                  <a:pt x="6" y="72"/>
                  <a:pt x="14" y="64"/>
                </a:cubicBezTo>
                <a:cubicBezTo>
                  <a:pt x="23" y="55"/>
                  <a:pt x="35" y="49"/>
                  <a:pt x="48" y="49"/>
                </a:cubicBezTo>
                <a:close/>
                <a:moveTo>
                  <a:pt x="96" y="99"/>
                </a:moveTo>
                <a:cubicBezTo>
                  <a:pt x="98" y="100"/>
                  <a:pt x="98" y="100"/>
                  <a:pt x="98" y="100"/>
                </a:cubicBezTo>
                <a:cubicBezTo>
                  <a:pt x="97" y="97"/>
                  <a:pt x="97" y="97"/>
                  <a:pt x="97" y="97"/>
                </a:cubicBezTo>
                <a:cubicBezTo>
                  <a:pt x="97" y="97"/>
                  <a:pt x="97" y="98"/>
                  <a:pt x="96" y="98"/>
                </a:cubicBezTo>
                <a:cubicBezTo>
                  <a:pt x="96" y="99"/>
                  <a:pt x="96" y="99"/>
                  <a:pt x="96" y="99"/>
                </a:cubicBezTo>
                <a:close/>
                <a:moveTo>
                  <a:pt x="102" y="97"/>
                </a:moveTo>
                <a:cubicBezTo>
                  <a:pt x="102" y="97"/>
                  <a:pt x="102" y="97"/>
                  <a:pt x="102" y="97"/>
                </a:cubicBezTo>
                <a:cubicBezTo>
                  <a:pt x="103" y="97"/>
                  <a:pt x="104" y="98"/>
                  <a:pt x="105" y="98"/>
                </a:cubicBezTo>
                <a:cubicBezTo>
                  <a:pt x="107" y="96"/>
                  <a:pt x="107" y="96"/>
                  <a:pt x="107" y="96"/>
                </a:cubicBezTo>
                <a:cubicBezTo>
                  <a:pt x="105" y="95"/>
                  <a:pt x="104" y="95"/>
                  <a:pt x="102" y="95"/>
                </a:cubicBezTo>
                <a:cubicBezTo>
                  <a:pt x="102" y="95"/>
                  <a:pt x="102" y="95"/>
                  <a:pt x="101" y="95"/>
                </a:cubicBezTo>
                <a:cubicBezTo>
                  <a:pt x="102" y="97"/>
                  <a:pt x="102" y="97"/>
                  <a:pt x="102" y="97"/>
                </a:cubicBezTo>
                <a:close/>
                <a:moveTo>
                  <a:pt x="107" y="102"/>
                </a:moveTo>
                <a:cubicBezTo>
                  <a:pt x="107" y="105"/>
                  <a:pt x="105" y="106"/>
                  <a:pt x="103" y="107"/>
                </a:cubicBezTo>
                <a:cubicBezTo>
                  <a:pt x="103" y="109"/>
                  <a:pt x="103" y="109"/>
                  <a:pt x="103" y="109"/>
                </a:cubicBezTo>
                <a:cubicBezTo>
                  <a:pt x="105" y="109"/>
                  <a:pt x="106" y="108"/>
                  <a:pt x="108" y="107"/>
                </a:cubicBezTo>
                <a:cubicBezTo>
                  <a:pt x="109" y="106"/>
                  <a:pt x="110" y="104"/>
                  <a:pt x="110" y="102"/>
                </a:cubicBezTo>
                <a:cubicBezTo>
                  <a:pt x="110" y="101"/>
                  <a:pt x="110" y="101"/>
                  <a:pt x="109" y="100"/>
                </a:cubicBezTo>
                <a:cubicBezTo>
                  <a:pt x="107" y="102"/>
                  <a:pt x="107" y="102"/>
                  <a:pt x="107" y="102"/>
                </a:cubicBezTo>
                <a:close/>
                <a:moveTo>
                  <a:pt x="101" y="106"/>
                </a:moveTo>
                <a:cubicBezTo>
                  <a:pt x="100" y="106"/>
                  <a:pt x="100" y="106"/>
                  <a:pt x="100" y="106"/>
                </a:cubicBezTo>
                <a:cubicBezTo>
                  <a:pt x="100" y="106"/>
                  <a:pt x="100" y="106"/>
                  <a:pt x="100" y="106"/>
                </a:cubicBezTo>
                <a:cubicBezTo>
                  <a:pt x="100" y="106"/>
                  <a:pt x="100" y="106"/>
                  <a:pt x="100" y="106"/>
                </a:cubicBezTo>
                <a:cubicBezTo>
                  <a:pt x="99" y="105"/>
                  <a:pt x="99" y="105"/>
                  <a:pt x="98" y="104"/>
                </a:cubicBezTo>
                <a:cubicBezTo>
                  <a:pt x="96" y="104"/>
                  <a:pt x="96" y="104"/>
                  <a:pt x="96" y="104"/>
                </a:cubicBezTo>
                <a:cubicBezTo>
                  <a:pt x="96" y="104"/>
                  <a:pt x="96" y="105"/>
                  <a:pt x="96" y="105"/>
                </a:cubicBezTo>
                <a:cubicBezTo>
                  <a:pt x="96" y="106"/>
                  <a:pt x="97" y="107"/>
                  <a:pt x="97" y="107"/>
                </a:cubicBezTo>
                <a:cubicBezTo>
                  <a:pt x="98" y="108"/>
                  <a:pt x="99" y="109"/>
                  <a:pt x="101" y="109"/>
                </a:cubicBezTo>
                <a:cubicBezTo>
                  <a:pt x="101" y="106"/>
                  <a:pt x="101" y="106"/>
                  <a:pt x="101" y="106"/>
                </a:cubicBezTo>
                <a:close/>
                <a:moveTo>
                  <a:pt x="88" y="103"/>
                </a:moveTo>
                <a:cubicBezTo>
                  <a:pt x="66" y="102"/>
                  <a:pt x="66" y="102"/>
                  <a:pt x="66" y="102"/>
                </a:cubicBezTo>
                <a:cubicBezTo>
                  <a:pt x="88" y="108"/>
                  <a:pt x="88" y="108"/>
                  <a:pt x="88" y="108"/>
                </a:cubicBezTo>
                <a:cubicBezTo>
                  <a:pt x="88" y="107"/>
                  <a:pt x="88" y="107"/>
                  <a:pt x="88" y="107"/>
                </a:cubicBezTo>
                <a:cubicBezTo>
                  <a:pt x="88" y="106"/>
                  <a:pt x="88" y="105"/>
                  <a:pt x="88" y="103"/>
                </a:cubicBezTo>
                <a:close/>
                <a:moveTo>
                  <a:pt x="71" y="55"/>
                </a:moveTo>
                <a:cubicBezTo>
                  <a:pt x="75" y="57"/>
                  <a:pt x="79" y="60"/>
                  <a:pt x="82" y="64"/>
                </a:cubicBezTo>
                <a:cubicBezTo>
                  <a:pt x="86" y="67"/>
                  <a:pt x="88" y="70"/>
                  <a:pt x="91" y="74"/>
                </a:cubicBezTo>
                <a:cubicBezTo>
                  <a:pt x="80" y="39"/>
                  <a:pt x="80" y="39"/>
                  <a:pt x="80" y="39"/>
                </a:cubicBezTo>
                <a:cubicBezTo>
                  <a:pt x="71" y="55"/>
                  <a:pt x="71" y="55"/>
                  <a:pt x="71" y="55"/>
                </a:cubicBezTo>
                <a:close/>
                <a:moveTo>
                  <a:pt x="68" y="61"/>
                </a:moveTo>
                <a:cubicBezTo>
                  <a:pt x="61" y="73"/>
                  <a:pt x="61" y="73"/>
                  <a:pt x="61" y="73"/>
                </a:cubicBezTo>
                <a:cubicBezTo>
                  <a:pt x="68" y="61"/>
                  <a:pt x="68" y="61"/>
                  <a:pt x="68" y="61"/>
                </a:cubicBezTo>
                <a:cubicBezTo>
                  <a:pt x="68" y="61"/>
                  <a:pt x="68" y="61"/>
                  <a:pt x="68" y="61"/>
                </a:cubicBezTo>
                <a:close/>
                <a:moveTo>
                  <a:pt x="54" y="82"/>
                </a:moveTo>
                <a:cubicBezTo>
                  <a:pt x="66" y="60"/>
                  <a:pt x="66" y="60"/>
                  <a:pt x="66" y="60"/>
                </a:cubicBezTo>
                <a:cubicBezTo>
                  <a:pt x="64" y="59"/>
                  <a:pt x="62" y="59"/>
                  <a:pt x="60" y="58"/>
                </a:cubicBezTo>
                <a:cubicBezTo>
                  <a:pt x="54" y="82"/>
                  <a:pt x="54" y="82"/>
                  <a:pt x="54" y="82"/>
                </a:cubicBezTo>
                <a:close/>
                <a:moveTo>
                  <a:pt x="217" y="88"/>
                </a:moveTo>
                <a:cubicBezTo>
                  <a:pt x="186" y="96"/>
                  <a:pt x="186" y="96"/>
                  <a:pt x="186" y="96"/>
                </a:cubicBezTo>
                <a:cubicBezTo>
                  <a:pt x="218" y="96"/>
                  <a:pt x="218" y="96"/>
                  <a:pt x="218" y="96"/>
                </a:cubicBezTo>
                <a:cubicBezTo>
                  <a:pt x="218" y="94"/>
                  <a:pt x="218" y="91"/>
                  <a:pt x="217" y="88"/>
                </a:cubicBezTo>
                <a:close/>
                <a:moveTo>
                  <a:pt x="185" y="101"/>
                </a:moveTo>
                <a:cubicBezTo>
                  <a:pt x="213" y="117"/>
                  <a:pt x="213" y="117"/>
                  <a:pt x="213" y="117"/>
                </a:cubicBezTo>
                <a:cubicBezTo>
                  <a:pt x="214" y="115"/>
                  <a:pt x="215" y="112"/>
                  <a:pt x="216" y="109"/>
                </a:cubicBezTo>
                <a:cubicBezTo>
                  <a:pt x="185" y="101"/>
                  <a:pt x="185" y="101"/>
                  <a:pt x="185" y="101"/>
                </a:cubicBezTo>
                <a:close/>
                <a:moveTo>
                  <a:pt x="212" y="119"/>
                </a:moveTo>
                <a:cubicBezTo>
                  <a:pt x="184" y="103"/>
                  <a:pt x="184" y="103"/>
                  <a:pt x="184" y="103"/>
                </a:cubicBezTo>
                <a:cubicBezTo>
                  <a:pt x="207" y="126"/>
                  <a:pt x="207" y="126"/>
                  <a:pt x="207" y="126"/>
                </a:cubicBezTo>
                <a:cubicBezTo>
                  <a:pt x="209" y="124"/>
                  <a:pt x="210" y="122"/>
                  <a:pt x="212" y="119"/>
                </a:cubicBezTo>
                <a:close/>
                <a:moveTo>
                  <a:pt x="180" y="106"/>
                </a:moveTo>
                <a:cubicBezTo>
                  <a:pt x="189" y="137"/>
                  <a:pt x="189" y="137"/>
                  <a:pt x="189" y="137"/>
                </a:cubicBezTo>
                <a:cubicBezTo>
                  <a:pt x="191" y="136"/>
                  <a:pt x="194" y="135"/>
                  <a:pt x="196" y="134"/>
                </a:cubicBezTo>
                <a:cubicBezTo>
                  <a:pt x="180" y="106"/>
                  <a:pt x="180" y="106"/>
                  <a:pt x="180" y="106"/>
                </a:cubicBezTo>
                <a:close/>
                <a:moveTo>
                  <a:pt x="186" y="138"/>
                </a:moveTo>
                <a:cubicBezTo>
                  <a:pt x="178" y="106"/>
                  <a:pt x="178" y="106"/>
                  <a:pt x="178" y="106"/>
                </a:cubicBezTo>
                <a:cubicBezTo>
                  <a:pt x="178" y="139"/>
                  <a:pt x="178" y="139"/>
                  <a:pt x="178" y="139"/>
                </a:cubicBezTo>
                <a:cubicBezTo>
                  <a:pt x="181" y="139"/>
                  <a:pt x="184" y="138"/>
                  <a:pt x="186" y="138"/>
                </a:cubicBezTo>
                <a:close/>
                <a:moveTo>
                  <a:pt x="173" y="106"/>
                </a:moveTo>
                <a:cubicBezTo>
                  <a:pt x="157" y="134"/>
                  <a:pt x="157" y="134"/>
                  <a:pt x="157" y="134"/>
                </a:cubicBezTo>
                <a:cubicBezTo>
                  <a:pt x="160" y="135"/>
                  <a:pt x="162" y="136"/>
                  <a:pt x="165" y="137"/>
                </a:cubicBezTo>
                <a:cubicBezTo>
                  <a:pt x="173" y="106"/>
                  <a:pt x="173" y="106"/>
                  <a:pt x="173" y="106"/>
                </a:cubicBezTo>
                <a:close/>
                <a:moveTo>
                  <a:pt x="155" y="133"/>
                </a:moveTo>
                <a:cubicBezTo>
                  <a:pt x="171" y="105"/>
                  <a:pt x="171" y="105"/>
                  <a:pt x="171" y="105"/>
                </a:cubicBezTo>
                <a:cubicBezTo>
                  <a:pt x="149" y="127"/>
                  <a:pt x="149" y="127"/>
                  <a:pt x="149" y="127"/>
                </a:cubicBezTo>
                <a:cubicBezTo>
                  <a:pt x="151" y="129"/>
                  <a:pt x="153" y="131"/>
                  <a:pt x="155" y="133"/>
                </a:cubicBezTo>
                <a:close/>
                <a:moveTo>
                  <a:pt x="169" y="101"/>
                </a:moveTo>
                <a:cubicBezTo>
                  <a:pt x="137" y="109"/>
                  <a:pt x="137" y="109"/>
                  <a:pt x="137" y="109"/>
                </a:cubicBezTo>
                <a:cubicBezTo>
                  <a:pt x="138" y="112"/>
                  <a:pt x="139" y="115"/>
                  <a:pt x="141" y="117"/>
                </a:cubicBezTo>
                <a:cubicBezTo>
                  <a:pt x="169" y="101"/>
                  <a:pt x="169" y="101"/>
                  <a:pt x="169" y="101"/>
                </a:cubicBezTo>
                <a:close/>
                <a:moveTo>
                  <a:pt x="137" y="107"/>
                </a:moveTo>
                <a:cubicBezTo>
                  <a:pt x="168" y="99"/>
                  <a:pt x="168" y="99"/>
                  <a:pt x="168" y="99"/>
                </a:cubicBezTo>
                <a:cubicBezTo>
                  <a:pt x="136" y="99"/>
                  <a:pt x="136" y="99"/>
                  <a:pt x="136" y="99"/>
                </a:cubicBezTo>
                <a:cubicBezTo>
                  <a:pt x="136" y="102"/>
                  <a:pt x="136" y="104"/>
                  <a:pt x="137" y="107"/>
                </a:cubicBezTo>
                <a:close/>
                <a:moveTo>
                  <a:pt x="169" y="94"/>
                </a:moveTo>
                <a:cubicBezTo>
                  <a:pt x="141" y="78"/>
                  <a:pt x="141" y="78"/>
                  <a:pt x="141" y="78"/>
                </a:cubicBezTo>
                <a:cubicBezTo>
                  <a:pt x="139" y="80"/>
                  <a:pt x="138" y="83"/>
                  <a:pt x="137" y="86"/>
                </a:cubicBezTo>
                <a:cubicBezTo>
                  <a:pt x="169" y="94"/>
                  <a:pt x="169" y="94"/>
                  <a:pt x="169" y="94"/>
                </a:cubicBezTo>
                <a:close/>
                <a:moveTo>
                  <a:pt x="142" y="76"/>
                </a:moveTo>
                <a:cubicBezTo>
                  <a:pt x="170" y="92"/>
                  <a:pt x="170" y="92"/>
                  <a:pt x="170" y="92"/>
                </a:cubicBezTo>
                <a:cubicBezTo>
                  <a:pt x="147" y="69"/>
                  <a:pt x="147" y="69"/>
                  <a:pt x="147" y="69"/>
                </a:cubicBezTo>
                <a:cubicBezTo>
                  <a:pt x="145" y="71"/>
                  <a:pt x="143" y="74"/>
                  <a:pt x="142" y="76"/>
                </a:cubicBezTo>
                <a:close/>
                <a:moveTo>
                  <a:pt x="168" y="70"/>
                </a:moveTo>
                <a:cubicBezTo>
                  <a:pt x="165" y="58"/>
                  <a:pt x="165" y="58"/>
                  <a:pt x="165" y="58"/>
                </a:cubicBezTo>
                <a:cubicBezTo>
                  <a:pt x="165" y="58"/>
                  <a:pt x="165" y="58"/>
                  <a:pt x="165" y="58"/>
                </a:cubicBezTo>
                <a:cubicBezTo>
                  <a:pt x="165" y="60"/>
                  <a:pt x="165" y="60"/>
                  <a:pt x="165" y="60"/>
                </a:cubicBezTo>
                <a:cubicBezTo>
                  <a:pt x="166" y="63"/>
                  <a:pt x="167" y="66"/>
                  <a:pt x="168" y="70"/>
                </a:cubicBezTo>
                <a:close/>
                <a:moveTo>
                  <a:pt x="167" y="58"/>
                </a:moveTo>
                <a:cubicBezTo>
                  <a:pt x="176" y="89"/>
                  <a:pt x="176" y="89"/>
                  <a:pt x="176" y="89"/>
                </a:cubicBezTo>
                <a:cubicBezTo>
                  <a:pt x="176" y="56"/>
                  <a:pt x="176" y="56"/>
                  <a:pt x="176" y="56"/>
                </a:cubicBezTo>
                <a:cubicBezTo>
                  <a:pt x="173" y="57"/>
                  <a:pt x="170" y="57"/>
                  <a:pt x="167" y="58"/>
                </a:cubicBezTo>
                <a:close/>
                <a:moveTo>
                  <a:pt x="180" y="89"/>
                </a:moveTo>
                <a:cubicBezTo>
                  <a:pt x="196" y="61"/>
                  <a:pt x="196" y="61"/>
                  <a:pt x="196" y="61"/>
                </a:cubicBezTo>
                <a:cubicBezTo>
                  <a:pt x="194" y="60"/>
                  <a:pt x="191" y="59"/>
                  <a:pt x="189" y="58"/>
                </a:cubicBezTo>
                <a:cubicBezTo>
                  <a:pt x="180" y="89"/>
                  <a:pt x="180" y="89"/>
                  <a:pt x="180" y="89"/>
                </a:cubicBezTo>
                <a:close/>
                <a:moveTo>
                  <a:pt x="198" y="63"/>
                </a:moveTo>
                <a:cubicBezTo>
                  <a:pt x="182" y="90"/>
                  <a:pt x="182" y="90"/>
                  <a:pt x="182" y="90"/>
                </a:cubicBezTo>
                <a:cubicBezTo>
                  <a:pt x="205" y="68"/>
                  <a:pt x="205" y="68"/>
                  <a:pt x="205" y="68"/>
                </a:cubicBezTo>
                <a:cubicBezTo>
                  <a:pt x="203" y="66"/>
                  <a:pt x="201" y="64"/>
                  <a:pt x="198" y="63"/>
                </a:cubicBezTo>
                <a:close/>
                <a:moveTo>
                  <a:pt x="185" y="94"/>
                </a:moveTo>
                <a:cubicBezTo>
                  <a:pt x="216" y="86"/>
                  <a:pt x="216" y="86"/>
                  <a:pt x="216" y="86"/>
                </a:cubicBezTo>
                <a:cubicBezTo>
                  <a:pt x="215" y="83"/>
                  <a:pt x="214" y="80"/>
                  <a:pt x="213" y="78"/>
                </a:cubicBezTo>
                <a:cubicBezTo>
                  <a:pt x="185" y="94"/>
                  <a:pt x="185" y="94"/>
                  <a:pt x="185" y="94"/>
                </a:cubicBezTo>
                <a:close/>
                <a:moveTo>
                  <a:pt x="166" y="76"/>
                </a:moveTo>
                <a:cubicBezTo>
                  <a:pt x="164" y="72"/>
                  <a:pt x="162" y="67"/>
                  <a:pt x="161" y="62"/>
                </a:cubicBezTo>
                <a:cubicBezTo>
                  <a:pt x="160" y="60"/>
                  <a:pt x="160" y="60"/>
                  <a:pt x="160" y="60"/>
                </a:cubicBezTo>
                <a:cubicBezTo>
                  <a:pt x="159" y="60"/>
                  <a:pt x="158" y="61"/>
                  <a:pt x="157" y="61"/>
                </a:cubicBezTo>
                <a:cubicBezTo>
                  <a:pt x="166" y="76"/>
                  <a:pt x="166" y="76"/>
                  <a:pt x="166" y="76"/>
                </a:cubicBezTo>
                <a:close/>
                <a:moveTo>
                  <a:pt x="158" y="53"/>
                </a:moveTo>
                <a:cubicBezTo>
                  <a:pt x="158" y="52"/>
                  <a:pt x="158" y="51"/>
                  <a:pt x="157" y="49"/>
                </a:cubicBezTo>
                <a:cubicBezTo>
                  <a:pt x="149" y="59"/>
                  <a:pt x="149" y="59"/>
                  <a:pt x="149" y="59"/>
                </a:cubicBezTo>
                <a:cubicBezTo>
                  <a:pt x="152" y="56"/>
                  <a:pt x="155" y="55"/>
                  <a:pt x="158" y="53"/>
                </a:cubicBezTo>
                <a:close/>
                <a:moveTo>
                  <a:pt x="207" y="69"/>
                </a:moveTo>
                <a:cubicBezTo>
                  <a:pt x="184" y="92"/>
                  <a:pt x="184" y="92"/>
                  <a:pt x="184" y="92"/>
                </a:cubicBezTo>
                <a:cubicBezTo>
                  <a:pt x="212" y="76"/>
                  <a:pt x="212" y="76"/>
                  <a:pt x="212" y="76"/>
                </a:cubicBezTo>
                <a:cubicBezTo>
                  <a:pt x="210" y="74"/>
                  <a:pt x="209" y="71"/>
                  <a:pt x="207" y="69"/>
                </a:cubicBezTo>
                <a:close/>
                <a:moveTo>
                  <a:pt x="218" y="99"/>
                </a:moveTo>
                <a:cubicBezTo>
                  <a:pt x="186" y="99"/>
                  <a:pt x="186" y="99"/>
                  <a:pt x="186" y="99"/>
                </a:cubicBezTo>
                <a:cubicBezTo>
                  <a:pt x="217" y="107"/>
                  <a:pt x="217" y="107"/>
                  <a:pt x="217" y="107"/>
                </a:cubicBezTo>
                <a:cubicBezTo>
                  <a:pt x="218" y="104"/>
                  <a:pt x="218" y="102"/>
                  <a:pt x="218" y="99"/>
                </a:cubicBezTo>
                <a:close/>
                <a:moveTo>
                  <a:pt x="205" y="127"/>
                </a:moveTo>
                <a:cubicBezTo>
                  <a:pt x="182" y="105"/>
                  <a:pt x="182" y="105"/>
                  <a:pt x="182" y="105"/>
                </a:cubicBezTo>
                <a:cubicBezTo>
                  <a:pt x="198" y="133"/>
                  <a:pt x="198" y="133"/>
                  <a:pt x="198" y="133"/>
                </a:cubicBezTo>
                <a:cubicBezTo>
                  <a:pt x="201" y="131"/>
                  <a:pt x="203" y="129"/>
                  <a:pt x="205" y="127"/>
                </a:cubicBezTo>
                <a:close/>
                <a:moveTo>
                  <a:pt x="176" y="139"/>
                </a:moveTo>
                <a:cubicBezTo>
                  <a:pt x="176" y="106"/>
                  <a:pt x="176" y="106"/>
                  <a:pt x="176" y="106"/>
                </a:cubicBezTo>
                <a:cubicBezTo>
                  <a:pt x="167" y="138"/>
                  <a:pt x="167" y="138"/>
                  <a:pt x="167" y="138"/>
                </a:cubicBezTo>
                <a:cubicBezTo>
                  <a:pt x="170" y="138"/>
                  <a:pt x="173" y="139"/>
                  <a:pt x="176" y="139"/>
                </a:cubicBezTo>
                <a:close/>
                <a:moveTo>
                  <a:pt x="147" y="126"/>
                </a:moveTo>
                <a:cubicBezTo>
                  <a:pt x="170" y="103"/>
                  <a:pt x="170" y="103"/>
                  <a:pt x="170" y="103"/>
                </a:cubicBezTo>
                <a:cubicBezTo>
                  <a:pt x="142" y="119"/>
                  <a:pt x="142" y="119"/>
                  <a:pt x="142" y="119"/>
                </a:cubicBezTo>
                <a:cubicBezTo>
                  <a:pt x="143" y="122"/>
                  <a:pt x="145" y="124"/>
                  <a:pt x="147" y="126"/>
                </a:cubicBezTo>
                <a:close/>
                <a:moveTo>
                  <a:pt x="136" y="96"/>
                </a:moveTo>
                <a:cubicBezTo>
                  <a:pt x="168" y="96"/>
                  <a:pt x="168" y="96"/>
                  <a:pt x="168" y="96"/>
                </a:cubicBezTo>
                <a:cubicBezTo>
                  <a:pt x="137" y="88"/>
                  <a:pt x="137" y="88"/>
                  <a:pt x="137" y="88"/>
                </a:cubicBezTo>
                <a:cubicBezTo>
                  <a:pt x="136" y="91"/>
                  <a:pt x="136" y="94"/>
                  <a:pt x="136" y="96"/>
                </a:cubicBezTo>
                <a:close/>
                <a:moveTo>
                  <a:pt x="149" y="68"/>
                </a:moveTo>
                <a:cubicBezTo>
                  <a:pt x="171" y="90"/>
                  <a:pt x="171" y="90"/>
                  <a:pt x="171" y="90"/>
                </a:cubicBezTo>
                <a:cubicBezTo>
                  <a:pt x="155" y="63"/>
                  <a:pt x="155" y="63"/>
                  <a:pt x="155" y="63"/>
                </a:cubicBezTo>
                <a:cubicBezTo>
                  <a:pt x="153" y="64"/>
                  <a:pt x="151" y="66"/>
                  <a:pt x="149" y="68"/>
                </a:cubicBezTo>
                <a:close/>
                <a:moveTo>
                  <a:pt x="178" y="56"/>
                </a:moveTo>
                <a:cubicBezTo>
                  <a:pt x="178" y="89"/>
                  <a:pt x="178" y="89"/>
                  <a:pt x="178" y="89"/>
                </a:cubicBezTo>
                <a:cubicBezTo>
                  <a:pt x="186" y="58"/>
                  <a:pt x="186" y="58"/>
                  <a:pt x="186" y="58"/>
                </a:cubicBezTo>
                <a:cubicBezTo>
                  <a:pt x="184" y="57"/>
                  <a:pt x="181" y="57"/>
                  <a:pt x="178" y="56"/>
                </a:cubicBezTo>
                <a:close/>
                <a:moveTo>
                  <a:pt x="88" y="89"/>
                </a:moveTo>
                <a:cubicBezTo>
                  <a:pt x="60" y="96"/>
                  <a:pt x="60" y="96"/>
                  <a:pt x="60" y="96"/>
                </a:cubicBezTo>
                <a:cubicBezTo>
                  <a:pt x="89" y="96"/>
                  <a:pt x="89" y="96"/>
                  <a:pt x="89" y="96"/>
                </a:cubicBezTo>
                <a:cubicBezTo>
                  <a:pt x="89" y="96"/>
                  <a:pt x="89" y="95"/>
                  <a:pt x="89" y="95"/>
                </a:cubicBezTo>
                <a:cubicBezTo>
                  <a:pt x="89" y="93"/>
                  <a:pt x="89" y="91"/>
                  <a:pt x="88" y="89"/>
                </a:cubicBezTo>
                <a:close/>
                <a:moveTo>
                  <a:pt x="56" y="101"/>
                </a:moveTo>
                <a:cubicBezTo>
                  <a:pt x="84" y="118"/>
                  <a:pt x="84" y="118"/>
                  <a:pt x="84" y="118"/>
                </a:cubicBezTo>
                <a:cubicBezTo>
                  <a:pt x="86" y="115"/>
                  <a:pt x="87" y="113"/>
                  <a:pt x="88" y="110"/>
                </a:cubicBezTo>
                <a:cubicBezTo>
                  <a:pt x="56" y="101"/>
                  <a:pt x="56" y="101"/>
                  <a:pt x="56" y="101"/>
                </a:cubicBezTo>
                <a:close/>
                <a:moveTo>
                  <a:pt x="83" y="120"/>
                </a:moveTo>
                <a:cubicBezTo>
                  <a:pt x="57" y="105"/>
                  <a:pt x="57" y="105"/>
                  <a:pt x="57" y="105"/>
                </a:cubicBezTo>
                <a:cubicBezTo>
                  <a:pt x="78" y="126"/>
                  <a:pt x="78" y="126"/>
                  <a:pt x="78" y="126"/>
                </a:cubicBezTo>
                <a:cubicBezTo>
                  <a:pt x="80" y="124"/>
                  <a:pt x="82" y="122"/>
                  <a:pt x="83" y="120"/>
                </a:cubicBezTo>
                <a:close/>
                <a:moveTo>
                  <a:pt x="51" y="106"/>
                </a:moveTo>
                <a:cubicBezTo>
                  <a:pt x="60" y="137"/>
                  <a:pt x="60" y="137"/>
                  <a:pt x="60" y="137"/>
                </a:cubicBezTo>
                <a:cubicBezTo>
                  <a:pt x="63" y="136"/>
                  <a:pt x="65" y="135"/>
                  <a:pt x="68" y="134"/>
                </a:cubicBezTo>
                <a:cubicBezTo>
                  <a:pt x="51" y="106"/>
                  <a:pt x="51" y="106"/>
                  <a:pt x="51" y="106"/>
                </a:cubicBezTo>
                <a:close/>
                <a:moveTo>
                  <a:pt x="58" y="138"/>
                </a:moveTo>
                <a:cubicBezTo>
                  <a:pt x="49" y="107"/>
                  <a:pt x="49" y="107"/>
                  <a:pt x="49" y="107"/>
                </a:cubicBezTo>
                <a:cubicBezTo>
                  <a:pt x="49" y="139"/>
                  <a:pt x="49" y="139"/>
                  <a:pt x="49" y="139"/>
                </a:cubicBezTo>
                <a:cubicBezTo>
                  <a:pt x="52" y="139"/>
                  <a:pt x="55" y="138"/>
                  <a:pt x="58" y="138"/>
                </a:cubicBezTo>
                <a:close/>
                <a:moveTo>
                  <a:pt x="45" y="107"/>
                </a:moveTo>
                <a:cubicBezTo>
                  <a:pt x="29" y="134"/>
                  <a:pt x="29" y="134"/>
                  <a:pt x="29" y="134"/>
                </a:cubicBezTo>
                <a:cubicBezTo>
                  <a:pt x="31" y="135"/>
                  <a:pt x="34" y="136"/>
                  <a:pt x="37" y="137"/>
                </a:cubicBezTo>
                <a:cubicBezTo>
                  <a:pt x="45" y="107"/>
                  <a:pt x="45" y="107"/>
                  <a:pt x="45" y="107"/>
                </a:cubicBezTo>
                <a:close/>
                <a:moveTo>
                  <a:pt x="27" y="133"/>
                </a:moveTo>
                <a:cubicBezTo>
                  <a:pt x="44" y="104"/>
                  <a:pt x="44" y="104"/>
                  <a:pt x="44" y="104"/>
                </a:cubicBezTo>
                <a:cubicBezTo>
                  <a:pt x="20" y="127"/>
                  <a:pt x="20" y="127"/>
                  <a:pt x="20" y="127"/>
                </a:cubicBezTo>
                <a:cubicBezTo>
                  <a:pt x="22" y="129"/>
                  <a:pt x="24" y="131"/>
                  <a:pt x="27" y="133"/>
                </a:cubicBezTo>
                <a:close/>
                <a:moveTo>
                  <a:pt x="39" y="102"/>
                </a:moveTo>
                <a:cubicBezTo>
                  <a:pt x="9" y="110"/>
                  <a:pt x="9" y="110"/>
                  <a:pt x="9" y="110"/>
                </a:cubicBezTo>
                <a:cubicBezTo>
                  <a:pt x="10" y="113"/>
                  <a:pt x="11" y="115"/>
                  <a:pt x="12" y="117"/>
                </a:cubicBezTo>
                <a:cubicBezTo>
                  <a:pt x="39" y="102"/>
                  <a:pt x="39" y="102"/>
                  <a:pt x="39" y="102"/>
                </a:cubicBezTo>
                <a:close/>
                <a:moveTo>
                  <a:pt x="8" y="108"/>
                </a:moveTo>
                <a:cubicBezTo>
                  <a:pt x="42" y="99"/>
                  <a:pt x="42" y="99"/>
                  <a:pt x="42" y="99"/>
                </a:cubicBezTo>
                <a:cubicBezTo>
                  <a:pt x="7" y="99"/>
                  <a:pt x="7" y="99"/>
                  <a:pt x="7" y="99"/>
                </a:cubicBezTo>
                <a:cubicBezTo>
                  <a:pt x="7" y="102"/>
                  <a:pt x="8" y="105"/>
                  <a:pt x="8" y="108"/>
                </a:cubicBezTo>
                <a:close/>
                <a:moveTo>
                  <a:pt x="39" y="94"/>
                </a:moveTo>
                <a:cubicBezTo>
                  <a:pt x="12" y="79"/>
                  <a:pt x="12" y="79"/>
                  <a:pt x="12" y="79"/>
                </a:cubicBezTo>
                <a:cubicBezTo>
                  <a:pt x="11" y="81"/>
                  <a:pt x="10" y="83"/>
                  <a:pt x="9" y="86"/>
                </a:cubicBezTo>
                <a:cubicBezTo>
                  <a:pt x="39" y="94"/>
                  <a:pt x="39" y="94"/>
                  <a:pt x="39" y="94"/>
                </a:cubicBezTo>
                <a:close/>
                <a:moveTo>
                  <a:pt x="13" y="77"/>
                </a:moveTo>
                <a:cubicBezTo>
                  <a:pt x="43" y="94"/>
                  <a:pt x="43" y="94"/>
                  <a:pt x="43" y="94"/>
                </a:cubicBezTo>
                <a:cubicBezTo>
                  <a:pt x="18" y="69"/>
                  <a:pt x="18" y="69"/>
                  <a:pt x="18" y="69"/>
                </a:cubicBezTo>
                <a:cubicBezTo>
                  <a:pt x="16" y="71"/>
                  <a:pt x="14" y="74"/>
                  <a:pt x="13" y="77"/>
                </a:cubicBezTo>
                <a:close/>
                <a:moveTo>
                  <a:pt x="45" y="89"/>
                </a:moveTo>
                <a:cubicBezTo>
                  <a:pt x="36" y="58"/>
                  <a:pt x="36" y="58"/>
                  <a:pt x="36" y="58"/>
                </a:cubicBezTo>
                <a:cubicBezTo>
                  <a:pt x="34" y="59"/>
                  <a:pt x="31" y="60"/>
                  <a:pt x="29" y="61"/>
                </a:cubicBezTo>
                <a:cubicBezTo>
                  <a:pt x="45" y="89"/>
                  <a:pt x="45" y="89"/>
                  <a:pt x="45" y="89"/>
                </a:cubicBezTo>
                <a:close/>
                <a:moveTo>
                  <a:pt x="39" y="58"/>
                </a:moveTo>
                <a:cubicBezTo>
                  <a:pt x="47" y="90"/>
                  <a:pt x="47" y="90"/>
                  <a:pt x="47" y="90"/>
                </a:cubicBezTo>
                <a:cubicBezTo>
                  <a:pt x="47" y="56"/>
                  <a:pt x="47" y="56"/>
                  <a:pt x="47" y="56"/>
                </a:cubicBezTo>
                <a:cubicBezTo>
                  <a:pt x="44" y="57"/>
                  <a:pt x="41" y="57"/>
                  <a:pt x="39" y="58"/>
                </a:cubicBezTo>
                <a:close/>
                <a:moveTo>
                  <a:pt x="70" y="63"/>
                </a:moveTo>
                <a:cubicBezTo>
                  <a:pt x="54" y="90"/>
                  <a:pt x="54" y="90"/>
                  <a:pt x="54" y="90"/>
                </a:cubicBezTo>
                <a:cubicBezTo>
                  <a:pt x="77" y="68"/>
                  <a:pt x="77" y="68"/>
                  <a:pt x="77" y="68"/>
                </a:cubicBezTo>
                <a:cubicBezTo>
                  <a:pt x="75" y="66"/>
                  <a:pt x="72" y="64"/>
                  <a:pt x="70" y="63"/>
                </a:cubicBezTo>
                <a:close/>
                <a:moveTo>
                  <a:pt x="55" y="95"/>
                </a:moveTo>
                <a:cubicBezTo>
                  <a:pt x="88" y="86"/>
                  <a:pt x="88" y="86"/>
                  <a:pt x="88" y="86"/>
                </a:cubicBezTo>
                <a:cubicBezTo>
                  <a:pt x="87" y="84"/>
                  <a:pt x="86" y="81"/>
                  <a:pt x="85" y="78"/>
                </a:cubicBezTo>
                <a:cubicBezTo>
                  <a:pt x="55" y="95"/>
                  <a:pt x="55" y="95"/>
                  <a:pt x="55" y="95"/>
                </a:cubicBezTo>
                <a:close/>
                <a:moveTo>
                  <a:pt x="78" y="69"/>
                </a:moveTo>
                <a:cubicBezTo>
                  <a:pt x="55" y="93"/>
                  <a:pt x="55" y="93"/>
                  <a:pt x="55" y="93"/>
                </a:cubicBezTo>
                <a:cubicBezTo>
                  <a:pt x="83" y="76"/>
                  <a:pt x="83" y="76"/>
                  <a:pt x="83" y="76"/>
                </a:cubicBezTo>
                <a:cubicBezTo>
                  <a:pt x="82" y="74"/>
                  <a:pt x="80" y="71"/>
                  <a:pt x="78" y="69"/>
                </a:cubicBezTo>
                <a:close/>
                <a:moveTo>
                  <a:pt x="77" y="127"/>
                </a:moveTo>
                <a:cubicBezTo>
                  <a:pt x="53" y="104"/>
                  <a:pt x="53" y="104"/>
                  <a:pt x="53" y="104"/>
                </a:cubicBezTo>
                <a:cubicBezTo>
                  <a:pt x="70" y="133"/>
                  <a:pt x="70" y="133"/>
                  <a:pt x="70" y="133"/>
                </a:cubicBezTo>
                <a:cubicBezTo>
                  <a:pt x="72" y="131"/>
                  <a:pt x="74" y="129"/>
                  <a:pt x="77" y="127"/>
                </a:cubicBezTo>
                <a:close/>
                <a:moveTo>
                  <a:pt x="47" y="139"/>
                </a:moveTo>
                <a:cubicBezTo>
                  <a:pt x="47" y="107"/>
                  <a:pt x="47" y="107"/>
                  <a:pt x="47" y="107"/>
                </a:cubicBezTo>
                <a:cubicBezTo>
                  <a:pt x="39" y="138"/>
                  <a:pt x="39" y="138"/>
                  <a:pt x="39" y="138"/>
                </a:cubicBezTo>
                <a:cubicBezTo>
                  <a:pt x="41" y="138"/>
                  <a:pt x="44" y="139"/>
                  <a:pt x="47" y="139"/>
                </a:cubicBezTo>
                <a:close/>
                <a:moveTo>
                  <a:pt x="18" y="126"/>
                </a:moveTo>
                <a:cubicBezTo>
                  <a:pt x="40" y="104"/>
                  <a:pt x="40" y="104"/>
                  <a:pt x="40" y="104"/>
                </a:cubicBezTo>
                <a:cubicBezTo>
                  <a:pt x="13" y="119"/>
                  <a:pt x="13" y="119"/>
                  <a:pt x="13" y="119"/>
                </a:cubicBezTo>
                <a:cubicBezTo>
                  <a:pt x="15" y="122"/>
                  <a:pt x="17" y="124"/>
                  <a:pt x="18" y="126"/>
                </a:cubicBezTo>
                <a:close/>
                <a:moveTo>
                  <a:pt x="7" y="96"/>
                </a:moveTo>
                <a:cubicBezTo>
                  <a:pt x="38" y="96"/>
                  <a:pt x="38" y="96"/>
                  <a:pt x="38" y="96"/>
                </a:cubicBezTo>
                <a:cubicBezTo>
                  <a:pt x="8" y="88"/>
                  <a:pt x="8" y="88"/>
                  <a:pt x="8" y="88"/>
                </a:cubicBezTo>
                <a:cubicBezTo>
                  <a:pt x="8" y="91"/>
                  <a:pt x="7" y="94"/>
                  <a:pt x="7" y="96"/>
                </a:cubicBezTo>
                <a:close/>
                <a:moveTo>
                  <a:pt x="20" y="68"/>
                </a:moveTo>
                <a:cubicBezTo>
                  <a:pt x="42" y="90"/>
                  <a:pt x="42" y="90"/>
                  <a:pt x="42" y="90"/>
                </a:cubicBezTo>
                <a:cubicBezTo>
                  <a:pt x="27" y="63"/>
                  <a:pt x="27" y="63"/>
                  <a:pt x="27" y="63"/>
                </a:cubicBezTo>
                <a:cubicBezTo>
                  <a:pt x="24" y="64"/>
                  <a:pt x="22" y="66"/>
                  <a:pt x="20" y="68"/>
                </a:cubicBezTo>
                <a:close/>
                <a:moveTo>
                  <a:pt x="49" y="56"/>
                </a:moveTo>
                <a:cubicBezTo>
                  <a:pt x="49" y="89"/>
                  <a:pt x="49" y="89"/>
                  <a:pt x="49" y="89"/>
                </a:cubicBezTo>
                <a:cubicBezTo>
                  <a:pt x="58" y="58"/>
                  <a:pt x="58" y="58"/>
                  <a:pt x="58" y="58"/>
                </a:cubicBezTo>
                <a:cubicBezTo>
                  <a:pt x="55" y="57"/>
                  <a:pt x="52" y="57"/>
                  <a:pt x="49" y="56"/>
                </a:cubicBezTo>
                <a:close/>
                <a:moveTo>
                  <a:pt x="156" y="44"/>
                </a:moveTo>
                <a:cubicBezTo>
                  <a:pt x="155" y="41"/>
                  <a:pt x="154" y="38"/>
                  <a:pt x="153" y="35"/>
                </a:cubicBezTo>
                <a:cubicBezTo>
                  <a:pt x="85" y="38"/>
                  <a:pt x="85" y="38"/>
                  <a:pt x="85" y="38"/>
                </a:cubicBezTo>
                <a:cubicBezTo>
                  <a:pt x="99" y="87"/>
                  <a:pt x="99" y="87"/>
                  <a:pt x="99" y="87"/>
                </a:cubicBezTo>
                <a:cubicBezTo>
                  <a:pt x="100" y="87"/>
                  <a:pt x="101" y="87"/>
                  <a:pt x="102" y="87"/>
                </a:cubicBezTo>
                <a:cubicBezTo>
                  <a:pt x="106" y="87"/>
                  <a:pt x="109" y="88"/>
                  <a:pt x="112" y="90"/>
                </a:cubicBezTo>
                <a:cubicBezTo>
                  <a:pt x="156" y="44"/>
                  <a:pt x="156" y="44"/>
                  <a:pt x="156" y="44"/>
                </a:cubicBezTo>
                <a:close/>
                <a:moveTo>
                  <a:pt x="100" y="90"/>
                </a:moveTo>
                <a:cubicBezTo>
                  <a:pt x="101" y="93"/>
                  <a:pt x="101" y="93"/>
                  <a:pt x="101" y="93"/>
                </a:cubicBezTo>
                <a:cubicBezTo>
                  <a:pt x="101" y="93"/>
                  <a:pt x="102" y="92"/>
                  <a:pt x="102" y="92"/>
                </a:cubicBezTo>
                <a:cubicBezTo>
                  <a:pt x="105" y="92"/>
                  <a:pt x="107" y="93"/>
                  <a:pt x="108" y="94"/>
                </a:cubicBezTo>
                <a:cubicBezTo>
                  <a:pt x="110" y="92"/>
                  <a:pt x="110" y="92"/>
                  <a:pt x="110" y="92"/>
                </a:cubicBezTo>
                <a:cubicBezTo>
                  <a:pt x="108" y="90"/>
                  <a:pt x="105" y="89"/>
                  <a:pt x="102" y="89"/>
                </a:cubicBezTo>
                <a:cubicBezTo>
                  <a:pt x="102" y="89"/>
                  <a:pt x="101" y="89"/>
                  <a:pt x="100" y="90"/>
                </a:cubicBezTo>
                <a:close/>
                <a:moveTo>
                  <a:pt x="95" y="108"/>
                </a:moveTo>
                <a:cubicBezTo>
                  <a:pt x="95" y="109"/>
                  <a:pt x="95" y="111"/>
                  <a:pt x="94" y="112"/>
                </a:cubicBezTo>
                <a:cubicBezTo>
                  <a:pt x="96" y="113"/>
                  <a:pt x="98" y="114"/>
                  <a:pt x="101" y="115"/>
                </a:cubicBezTo>
                <a:cubicBezTo>
                  <a:pt x="101" y="111"/>
                  <a:pt x="101" y="111"/>
                  <a:pt x="101" y="111"/>
                </a:cubicBezTo>
                <a:cubicBezTo>
                  <a:pt x="99" y="111"/>
                  <a:pt x="97" y="110"/>
                  <a:pt x="96" y="109"/>
                </a:cubicBezTo>
                <a:cubicBezTo>
                  <a:pt x="96" y="109"/>
                  <a:pt x="96" y="109"/>
                  <a:pt x="96" y="109"/>
                </a:cubicBezTo>
                <a:cubicBezTo>
                  <a:pt x="96" y="109"/>
                  <a:pt x="95" y="108"/>
                  <a:pt x="95" y="108"/>
                </a:cubicBezTo>
                <a:close/>
                <a:moveTo>
                  <a:pt x="113" y="96"/>
                </a:moveTo>
                <a:cubicBezTo>
                  <a:pt x="111" y="98"/>
                  <a:pt x="111" y="98"/>
                  <a:pt x="111" y="98"/>
                </a:cubicBezTo>
                <a:cubicBezTo>
                  <a:pt x="112" y="99"/>
                  <a:pt x="112" y="101"/>
                  <a:pt x="112" y="102"/>
                </a:cubicBezTo>
                <a:cubicBezTo>
                  <a:pt x="112" y="105"/>
                  <a:pt x="111" y="107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108" y="110"/>
                  <a:pt x="105" y="111"/>
                  <a:pt x="103" y="112"/>
                </a:cubicBezTo>
                <a:cubicBezTo>
                  <a:pt x="103" y="115"/>
                  <a:pt x="103" y="115"/>
                  <a:pt x="103" y="115"/>
                </a:cubicBezTo>
                <a:cubicBezTo>
                  <a:pt x="106" y="115"/>
                  <a:pt x="109" y="113"/>
                  <a:pt x="111" y="111"/>
                </a:cubicBezTo>
                <a:cubicBezTo>
                  <a:pt x="114" y="109"/>
                  <a:pt x="115" y="106"/>
                  <a:pt x="115" y="102"/>
                </a:cubicBezTo>
                <a:cubicBezTo>
                  <a:pt x="115" y="100"/>
                  <a:pt x="115" y="97"/>
                  <a:pt x="113" y="96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/>
          <a:lstStyle/>
          <a:p>
            <a:endParaRPr lang="en-US">
              <a:ea typeface="Calibri" panose="020F0502020204030204" pitchFamily="34" charset="0"/>
              <a:cs typeface="Calibri" panose="020F0502020204030204" pitchFamily="34" charset="0"/>
              <a:sym typeface="+mn-lt"/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6369790" y="4225317"/>
            <a:ext cx="684480" cy="495114"/>
            <a:chOff x="4749800" y="400050"/>
            <a:chExt cx="550863" cy="398463"/>
          </a:xfrm>
          <a:solidFill>
            <a:schemeClr val="tx2"/>
          </a:solidFill>
        </p:grpSpPr>
        <p:sp>
          <p:nvSpPr>
            <p:cNvPr id="96" name="Freeform 70"/>
            <p:cNvSpPr/>
            <p:nvPr/>
          </p:nvSpPr>
          <p:spPr bwMode="auto">
            <a:xfrm>
              <a:off x="4749800" y="457200"/>
              <a:ext cx="163513" cy="314325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0" y="16"/>
                </a:cxn>
                <a:cxn ang="0">
                  <a:pos x="0" y="100"/>
                </a:cxn>
                <a:cxn ang="0">
                  <a:pos x="4" y="110"/>
                </a:cxn>
                <a:cxn ang="0">
                  <a:pos x="57" y="42"/>
                </a:cxn>
                <a:cxn ang="0">
                  <a:pos x="9" y="0"/>
                </a:cxn>
              </a:cxnLst>
              <a:rect l="0" t="0" r="r" b="b"/>
              <a:pathLst>
                <a:path w="57" h="110">
                  <a:moveTo>
                    <a:pt x="9" y="0"/>
                  </a:moveTo>
                  <a:cubicBezTo>
                    <a:pt x="3" y="4"/>
                    <a:pt x="0" y="9"/>
                    <a:pt x="0" y="16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3"/>
                    <a:pt x="1" y="107"/>
                    <a:pt x="4" y="110"/>
                  </a:cubicBezTo>
                  <a:cubicBezTo>
                    <a:pt x="57" y="42"/>
                    <a:pt x="57" y="42"/>
                    <a:pt x="57" y="42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97" name="Freeform 71"/>
            <p:cNvSpPr/>
            <p:nvPr/>
          </p:nvSpPr>
          <p:spPr bwMode="auto">
            <a:xfrm>
              <a:off x="5138738" y="457200"/>
              <a:ext cx="161925" cy="314325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0" y="42"/>
                </a:cxn>
                <a:cxn ang="0">
                  <a:pos x="53" y="110"/>
                </a:cxn>
                <a:cxn ang="0">
                  <a:pos x="57" y="100"/>
                </a:cxn>
                <a:cxn ang="0">
                  <a:pos x="57" y="16"/>
                </a:cxn>
                <a:cxn ang="0">
                  <a:pos x="48" y="0"/>
                </a:cxn>
              </a:cxnLst>
              <a:rect l="0" t="0" r="r" b="b"/>
              <a:pathLst>
                <a:path w="57" h="110">
                  <a:moveTo>
                    <a:pt x="48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53" y="110"/>
                    <a:pt x="53" y="110"/>
                    <a:pt x="53" y="110"/>
                  </a:cubicBezTo>
                  <a:cubicBezTo>
                    <a:pt x="55" y="107"/>
                    <a:pt x="57" y="103"/>
                    <a:pt x="57" y="100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7" y="9"/>
                    <a:pt x="53" y="4"/>
                    <a:pt x="48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98" name="Freeform 72"/>
            <p:cNvSpPr/>
            <p:nvPr/>
          </p:nvSpPr>
          <p:spPr bwMode="auto">
            <a:xfrm>
              <a:off x="4776788" y="592138"/>
              <a:ext cx="498475" cy="206375"/>
            </a:xfrm>
            <a:custGeom>
              <a:avLst/>
              <a:gdLst/>
              <a:ahLst/>
              <a:cxnLst>
                <a:cxn ang="0">
                  <a:pos x="87" y="30"/>
                </a:cxn>
                <a:cxn ang="0">
                  <a:pos x="53" y="0"/>
                </a:cxn>
                <a:cxn ang="0">
                  <a:pos x="0" y="68"/>
                </a:cxn>
                <a:cxn ang="0">
                  <a:pos x="11" y="72"/>
                </a:cxn>
                <a:cxn ang="0">
                  <a:pos x="164" y="72"/>
                </a:cxn>
                <a:cxn ang="0">
                  <a:pos x="175" y="68"/>
                </a:cxn>
                <a:cxn ang="0">
                  <a:pos x="122" y="0"/>
                </a:cxn>
                <a:cxn ang="0">
                  <a:pos x="87" y="30"/>
                </a:cxn>
              </a:cxnLst>
              <a:rect l="0" t="0" r="r" b="b"/>
              <a:pathLst>
                <a:path w="175" h="72">
                  <a:moveTo>
                    <a:pt x="87" y="3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" y="71"/>
                    <a:pt x="7" y="72"/>
                    <a:pt x="11" y="72"/>
                  </a:cubicBezTo>
                  <a:cubicBezTo>
                    <a:pt x="164" y="72"/>
                    <a:pt x="164" y="72"/>
                    <a:pt x="164" y="72"/>
                  </a:cubicBezTo>
                  <a:cubicBezTo>
                    <a:pt x="168" y="72"/>
                    <a:pt x="172" y="71"/>
                    <a:pt x="175" y="68"/>
                  </a:cubicBezTo>
                  <a:cubicBezTo>
                    <a:pt x="122" y="0"/>
                    <a:pt x="122" y="0"/>
                    <a:pt x="122" y="0"/>
                  </a:cubicBezTo>
                  <a:lnTo>
                    <a:pt x="87" y="3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99" name="Freeform 73"/>
            <p:cNvSpPr/>
            <p:nvPr/>
          </p:nvSpPr>
          <p:spPr bwMode="auto">
            <a:xfrm>
              <a:off x="4773613" y="400050"/>
              <a:ext cx="504825" cy="239713"/>
            </a:xfrm>
            <a:custGeom>
              <a:avLst/>
              <a:gdLst/>
              <a:ahLst/>
              <a:cxnLst>
                <a:cxn ang="0">
                  <a:pos x="171" y="12"/>
                </a:cxn>
                <a:cxn ang="0">
                  <a:pos x="166" y="0"/>
                </a:cxn>
                <a:cxn ang="0">
                  <a:pos x="10" y="0"/>
                </a:cxn>
                <a:cxn ang="0">
                  <a:pos x="6" y="12"/>
                </a:cxn>
                <a:cxn ang="0">
                  <a:pos x="88" y="84"/>
                </a:cxn>
                <a:cxn ang="0">
                  <a:pos x="171" y="12"/>
                </a:cxn>
              </a:cxnLst>
              <a:rect l="0" t="0" r="r" b="b"/>
              <a:pathLst>
                <a:path w="177" h="84">
                  <a:moveTo>
                    <a:pt x="171" y="12"/>
                  </a:moveTo>
                  <a:cubicBezTo>
                    <a:pt x="177" y="6"/>
                    <a:pt x="175" y="1"/>
                    <a:pt x="166" y="0"/>
                  </a:cubicBezTo>
                  <a:cubicBezTo>
                    <a:pt x="114" y="0"/>
                    <a:pt x="62" y="0"/>
                    <a:pt x="10" y="0"/>
                  </a:cubicBezTo>
                  <a:cubicBezTo>
                    <a:pt x="2" y="1"/>
                    <a:pt x="0" y="6"/>
                    <a:pt x="6" y="12"/>
                  </a:cubicBezTo>
                  <a:cubicBezTo>
                    <a:pt x="88" y="84"/>
                    <a:pt x="88" y="84"/>
                    <a:pt x="88" y="84"/>
                  </a:cubicBezTo>
                  <a:lnTo>
                    <a:pt x="171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164463" y="5191874"/>
            <a:ext cx="721959" cy="773245"/>
            <a:chOff x="2974975" y="1177925"/>
            <a:chExt cx="581025" cy="622300"/>
          </a:xfrm>
          <a:solidFill>
            <a:schemeClr val="tx2"/>
          </a:solidFill>
        </p:grpSpPr>
        <p:sp>
          <p:nvSpPr>
            <p:cNvPr id="71" name="Freeform 74"/>
            <p:cNvSpPr>
              <a:spLocks noEditPoints="1"/>
            </p:cNvSpPr>
            <p:nvPr/>
          </p:nvSpPr>
          <p:spPr bwMode="auto">
            <a:xfrm>
              <a:off x="3114675" y="1338263"/>
              <a:ext cx="301625" cy="304800"/>
            </a:xfrm>
            <a:custGeom>
              <a:avLst/>
              <a:gdLst/>
              <a:ahLst/>
              <a:cxnLst>
                <a:cxn ang="0">
                  <a:pos x="53" y="0"/>
                </a:cxn>
                <a:cxn ang="0">
                  <a:pos x="0" y="53"/>
                </a:cxn>
                <a:cxn ang="0">
                  <a:pos x="53" y="106"/>
                </a:cxn>
                <a:cxn ang="0">
                  <a:pos x="106" y="53"/>
                </a:cxn>
                <a:cxn ang="0">
                  <a:pos x="53" y="0"/>
                </a:cxn>
                <a:cxn ang="0">
                  <a:pos x="53" y="92"/>
                </a:cxn>
                <a:cxn ang="0">
                  <a:pos x="14" y="53"/>
                </a:cxn>
                <a:cxn ang="0">
                  <a:pos x="53" y="14"/>
                </a:cxn>
                <a:cxn ang="0">
                  <a:pos x="92" y="53"/>
                </a:cxn>
                <a:cxn ang="0">
                  <a:pos x="53" y="92"/>
                </a:cxn>
              </a:cxnLst>
              <a:rect l="0" t="0" r="r" b="b"/>
              <a:pathLst>
                <a:path w="106" h="106">
                  <a:moveTo>
                    <a:pt x="53" y="0"/>
                  </a:moveTo>
                  <a:cubicBezTo>
                    <a:pt x="24" y="0"/>
                    <a:pt x="0" y="24"/>
                    <a:pt x="0" y="53"/>
                  </a:cubicBezTo>
                  <a:cubicBezTo>
                    <a:pt x="0" y="82"/>
                    <a:pt x="24" y="106"/>
                    <a:pt x="53" y="106"/>
                  </a:cubicBezTo>
                  <a:cubicBezTo>
                    <a:pt x="82" y="106"/>
                    <a:pt x="106" y="82"/>
                    <a:pt x="106" y="53"/>
                  </a:cubicBezTo>
                  <a:cubicBezTo>
                    <a:pt x="106" y="24"/>
                    <a:pt x="82" y="0"/>
                    <a:pt x="53" y="0"/>
                  </a:cubicBezTo>
                  <a:close/>
                  <a:moveTo>
                    <a:pt x="53" y="92"/>
                  </a:moveTo>
                  <a:cubicBezTo>
                    <a:pt x="32" y="92"/>
                    <a:pt x="14" y="74"/>
                    <a:pt x="14" y="53"/>
                  </a:cubicBezTo>
                  <a:cubicBezTo>
                    <a:pt x="14" y="31"/>
                    <a:pt x="32" y="14"/>
                    <a:pt x="53" y="14"/>
                  </a:cubicBezTo>
                  <a:cubicBezTo>
                    <a:pt x="75" y="14"/>
                    <a:pt x="92" y="31"/>
                    <a:pt x="92" y="53"/>
                  </a:cubicBezTo>
                  <a:cubicBezTo>
                    <a:pt x="92" y="74"/>
                    <a:pt x="75" y="92"/>
                    <a:pt x="53" y="9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72" name="Freeform 75"/>
            <p:cNvSpPr/>
            <p:nvPr/>
          </p:nvSpPr>
          <p:spPr bwMode="auto">
            <a:xfrm>
              <a:off x="3200400" y="1771650"/>
              <a:ext cx="128588" cy="28575"/>
            </a:xfrm>
            <a:custGeom>
              <a:avLst/>
              <a:gdLst/>
              <a:ahLst/>
              <a:cxnLst>
                <a:cxn ang="0">
                  <a:pos x="45" y="1"/>
                </a:cxn>
                <a:cxn ang="0">
                  <a:pos x="34" y="10"/>
                </a:cxn>
                <a:cxn ang="0">
                  <a:pos x="12" y="10"/>
                </a:cxn>
                <a:cxn ang="0">
                  <a:pos x="0" y="0"/>
                </a:cxn>
                <a:cxn ang="0">
                  <a:pos x="24" y="2"/>
                </a:cxn>
                <a:cxn ang="0">
                  <a:pos x="45" y="1"/>
                </a:cxn>
              </a:cxnLst>
              <a:rect l="0" t="0" r="r" b="b"/>
              <a:pathLst>
                <a:path w="45" h="10">
                  <a:moveTo>
                    <a:pt x="45" y="1"/>
                  </a:moveTo>
                  <a:cubicBezTo>
                    <a:pt x="43" y="6"/>
                    <a:pt x="39" y="10"/>
                    <a:pt x="34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7" y="10"/>
                    <a:pt x="2" y="6"/>
                    <a:pt x="0" y="0"/>
                  </a:cubicBezTo>
                  <a:cubicBezTo>
                    <a:pt x="7" y="2"/>
                    <a:pt x="15" y="2"/>
                    <a:pt x="24" y="2"/>
                  </a:cubicBezTo>
                  <a:cubicBezTo>
                    <a:pt x="32" y="2"/>
                    <a:pt x="39" y="2"/>
                    <a:pt x="45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73" name="Freeform 76"/>
            <p:cNvSpPr/>
            <p:nvPr/>
          </p:nvSpPr>
          <p:spPr bwMode="auto">
            <a:xfrm>
              <a:off x="3194050" y="1733550"/>
              <a:ext cx="142875" cy="25400"/>
            </a:xfrm>
            <a:custGeom>
              <a:avLst/>
              <a:gdLst/>
              <a:ahLst/>
              <a:cxnLst>
                <a:cxn ang="0">
                  <a:pos x="50" y="1"/>
                </a:cxn>
                <a:cxn ang="0">
                  <a:pos x="50" y="2"/>
                </a:cxn>
                <a:cxn ang="0">
                  <a:pos x="50" y="3"/>
                </a:cxn>
                <a:cxn ang="0">
                  <a:pos x="49" y="7"/>
                </a:cxn>
                <a:cxn ang="0">
                  <a:pos x="26" y="9"/>
                </a:cxn>
                <a:cxn ang="0">
                  <a:pos x="0" y="7"/>
                </a:cxn>
                <a:cxn ang="0">
                  <a:pos x="0" y="3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26" y="2"/>
                </a:cxn>
                <a:cxn ang="0">
                  <a:pos x="50" y="1"/>
                </a:cxn>
              </a:cxnLst>
              <a:rect l="0" t="0" r="r" b="b"/>
              <a:pathLst>
                <a:path w="50" h="9">
                  <a:moveTo>
                    <a:pt x="50" y="1"/>
                  </a:moveTo>
                  <a:cubicBezTo>
                    <a:pt x="50" y="2"/>
                    <a:pt x="50" y="2"/>
                    <a:pt x="50" y="2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4"/>
                    <a:pt x="50" y="6"/>
                    <a:pt x="49" y="7"/>
                  </a:cubicBezTo>
                  <a:cubicBezTo>
                    <a:pt x="43" y="8"/>
                    <a:pt x="35" y="9"/>
                    <a:pt x="26" y="9"/>
                  </a:cubicBezTo>
                  <a:cubicBezTo>
                    <a:pt x="16" y="9"/>
                    <a:pt x="8" y="8"/>
                    <a:pt x="0" y="7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2"/>
                    <a:pt x="16" y="2"/>
                    <a:pt x="26" y="2"/>
                  </a:cubicBezTo>
                  <a:cubicBezTo>
                    <a:pt x="35" y="2"/>
                    <a:pt x="43" y="2"/>
                    <a:pt x="50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74" name="Freeform 77"/>
            <p:cNvSpPr/>
            <p:nvPr/>
          </p:nvSpPr>
          <p:spPr bwMode="auto">
            <a:xfrm>
              <a:off x="3194050" y="1697038"/>
              <a:ext cx="142875" cy="25400"/>
            </a:xfrm>
            <a:custGeom>
              <a:avLst/>
              <a:gdLst/>
              <a:ahLst/>
              <a:cxnLst>
                <a:cxn ang="0">
                  <a:pos x="50" y="1"/>
                </a:cxn>
                <a:cxn ang="0">
                  <a:pos x="50" y="2"/>
                </a:cxn>
                <a:cxn ang="0">
                  <a:pos x="50" y="7"/>
                </a:cxn>
                <a:cxn ang="0">
                  <a:pos x="26" y="9"/>
                </a:cxn>
                <a:cxn ang="0">
                  <a:pos x="0" y="7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26" y="2"/>
                </a:cxn>
                <a:cxn ang="0">
                  <a:pos x="50" y="1"/>
                </a:cxn>
              </a:cxnLst>
              <a:rect l="0" t="0" r="r" b="b"/>
              <a:pathLst>
                <a:path w="50" h="9">
                  <a:moveTo>
                    <a:pt x="50" y="1"/>
                  </a:moveTo>
                  <a:cubicBezTo>
                    <a:pt x="50" y="2"/>
                    <a:pt x="50" y="2"/>
                    <a:pt x="50" y="2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3" y="8"/>
                    <a:pt x="35" y="9"/>
                    <a:pt x="26" y="9"/>
                  </a:cubicBezTo>
                  <a:cubicBezTo>
                    <a:pt x="16" y="9"/>
                    <a:pt x="7" y="8"/>
                    <a:pt x="0" y="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2"/>
                    <a:pt x="16" y="2"/>
                    <a:pt x="26" y="2"/>
                  </a:cubicBezTo>
                  <a:cubicBezTo>
                    <a:pt x="35" y="2"/>
                    <a:pt x="43" y="2"/>
                    <a:pt x="50" y="1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75" name="Freeform 78"/>
            <p:cNvSpPr/>
            <p:nvPr/>
          </p:nvSpPr>
          <p:spPr bwMode="auto">
            <a:xfrm>
              <a:off x="3194050" y="1647825"/>
              <a:ext cx="142875" cy="38100"/>
            </a:xfrm>
            <a:custGeom>
              <a:avLst/>
              <a:gdLst/>
              <a:ahLst/>
              <a:cxnLst>
                <a:cxn ang="0">
                  <a:pos x="50" y="0"/>
                </a:cxn>
                <a:cxn ang="0">
                  <a:pos x="50" y="6"/>
                </a:cxn>
                <a:cxn ang="0">
                  <a:pos x="50" y="11"/>
                </a:cxn>
                <a:cxn ang="0">
                  <a:pos x="30" y="13"/>
                </a:cxn>
                <a:cxn ang="0">
                  <a:pos x="26" y="13"/>
                </a:cxn>
                <a:cxn ang="0">
                  <a:pos x="24" y="13"/>
                </a:cxn>
                <a:cxn ang="0">
                  <a:pos x="0" y="11"/>
                </a:cxn>
                <a:cxn ang="0">
                  <a:pos x="0" y="7"/>
                </a:cxn>
                <a:cxn ang="0">
                  <a:pos x="0" y="0"/>
                </a:cxn>
                <a:cxn ang="0">
                  <a:pos x="25" y="6"/>
                </a:cxn>
                <a:cxn ang="0">
                  <a:pos x="50" y="0"/>
                </a:cxn>
              </a:cxnLst>
              <a:rect l="0" t="0" r="r" b="b"/>
              <a:pathLst>
                <a:path w="50" h="13">
                  <a:moveTo>
                    <a:pt x="50" y="0"/>
                  </a:moveTo>
                  <a:cubicBezTo>
                    <a:pt x="50" y="6"/>
                    <a:pt x="50" y="6"/>
                    <a:pt x="50" y="6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44" y="12"/>
                    <a:pt x="37" y="13"/>
                    <a:pt x="30" y="13"/>
                  </a:cubicBezTo>
                  <a:cubicBezTo>
                    <a:pt x="29" y="13"/>
                    <a:pt x="27" y="13"/>
                    <a:pt x="26" y="13"/>
                  </a:cubicBezTo>
                  <a:cubicBezTo>
                    <a:pt x="25" y="13"/>
                    <a:pt x="25" y="13"/>
                    <a:pt x="24" y="13"/>
                  </a:cubicBezTo>
                  <a:cubicBezTo>
                    <a:pt x="15" y="13"/>
                    <a:pt x="7" y="12"/>
                    <a:pt x="0" y="1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4"/>
                    <a:pt x="16" y="6"/>
                    <a:pt x="25" y="6"/>
                  </a:cubicBezTo>
                  <a:cubicBezTo>
                    <a:pt x="34" y="6"/>
                    <a:pt x="42" y="4"/>
                    <a:pt x="50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76" name="Freeform 79"/>
            <p:cNvSpPr/>
            <p:nvPr/>
          </p:nvSpPr>
          <p:spPr bwMode="auto">
            <a:xfrm>
              <a:off x="2974975" y="1573213"/>
              <a:ext cx="77788" cy="114300"/>
            </a:xfrm>
            <a:custGeom>
              <a:avLst/>
              <a:gdLst/>
              <a:ahLst/>
              <a:cxnLst>
                <a:cxn ang="0">
                  <a:pos x="27" y="39"/>
                </a:cxn>
                <a:cxn ang="0">
                  <a:pos x="14" y="34"/>
                </a:cxn>
                <a:cxn ang="0">
                  <a:pos x="3" y="14"/>
                </a:cxn>
                <a:cxn ang="0">
                  <a:pos x="5" y="0"/>
                </a:cxn>
                <a:cxn ang="0">
                  <a:pos x="15" y="21"/>
                </a:cxn>
                <a:cxn ang="0">
                  <a:pos x="27" y="39"/>
                </a:cxn>
              </a:cxnLst>
              <a:rect l="0" t="0" r="r" b="b"/>
              <a:pathLst>
                <a:path w="27" h="40">
                  <a:moveTo>
                    <a:pt x="27" y="39"/>
                  </a:moveTo>
                  <a:cubicBezTo>
                    <a:pt x="21" y="40"/>
                    <a:pt x="16" y="38"/>
                    <a:pt x="14" y="3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0"/>
                    <a:pt x="1" y="5"/>
                    <a:pt x="5" y="0"/>
                  </a:cubicBezTo>
                  <a:cubicBezTo>
                    <a:pt x="7" y="6"/>
                    <a:pt x="11" y="14"/>
                    <a:pt x="15" y="21"/>
                  </a:cubicBezTo>
                  <a:cubicBezTo>
                    <a:pt x="19" y="28"/>
                    <a:pt x="23" y="34"/>
                    <a:pt x="27" y="3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77" name="Freeform 80"/>
            <p:cNvSpPr/>
            <p:nvPr/>
          </p:nvSpPr>
          <p:spPr bwMode="auto">
            <a:xfrm>
              <a:off x="3003550" y="1547813"/>
              <a:ext cx="85725" cy="134938"/>
            </a:xfrm>
            <a:custGeom>
              <a:avLst/>
              <a:gdLst/>
              <a:ahLst/>
              <a:cxnLst>
                <a:cxn ang="0">
                  <a:pos x="30" y="44"/>
                </a:cxn>
                <a:cxn ang="0">
                  <a:pos x="28" y="44"/>
                </a:cxn>
                <a:cxn ang="0">
                  <a:pos x="28" y="45"/>
                </a:cxn>
                <a:cxn ang="0">
                  <a:pos x="24" y="47"/>
                </a:cxn>
                <a:cxn ang="0">
                  <a:pos x="11" y="27"/>
                </a:cxn>
                <a:cxn ang="0">
                  <a:pos x="0" y="4"/>
                </a:cxn>
                <a:cxn ang="0">
                  <a:pos x="3" y="2"/>
                </a:cxn>
                <a:cxn ang="0">
                  <a:pos x="3" y="1"/>
                </a:cxn>
                <a:cxn ang="0">
                  <a:pos x="5" y="0"/>
                </a:cxn>
                <a:cxn ang="0">
                  <a:pos x="16" y="24"/>
                </a:cxn>
                <a:cxn ang="0">
                  <a:pos x="30" y="44"/>
                </a:cxn>
              </a:cxnLst>
              <a:rect l="0" t="0" r="r" b="b"/>
              <a:pathLst>
                <a:path w="30" h="47">
                  <a:moveTo>
                    <a:pt x="30" y="44"/>
                  </a:moveTo>
                  <a:cubicBezTo>
                    <a:pt x="28" y="44"/>
                    <a:pt x="28" y="44"/>
                    <a:pt x="28" y="4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7" y="46"/>
                    <a:pt x="25" y="46"/>
                    <a:pt x="24" y="47"/>
                  </a:cubicBezTo>
                  <a:cubicBezTo>
                    <a:pt x="20" y="41"/>
                    <a:pt x="15" y="35"/>
                    <a:pt x="11" y="27"/>
                  </a:cubicBezTo>
                  <a:cubicBezTo>
                    <a:pt x="6" y="19"/>
                    <a:pt x="2" y="11"/>
                    <a:pt x="0" y="4"/>
                  </a:cubicBezTo>
                  <a:cubicBezTo>
                    <a:pt x="1" y="3"/>
                    <a:pt x="2" y="2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7"/>
                    <a:pt x="12" y="15"/>
                    <a:pt x="16" y="24"/>
                  </a:cubicBezTo>
                  <a:cubicBezTo>
                    <a:pt x="21" y="31"/>
                    <a:pt x="25" y="38"/>
                    <a:pt x="30" y="4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78" name="Freeform 81"/>
            <p:cNvSpPr/>
            <p:nvPr/>
          </p:nvSpPr>
          <p:spPr bwMode="auto">
            <a:xfrm>
              <a:off x="3035300" y="1530350"/>
              <a:ext cx="85725" cy="131763"/>
            </a:xfrm>
            <a:custGeom>
              <a:avLst/>
              <a:gdLst/>
              <a:ahLst/>
              <a:cxnLst>
                <a:cxn ang="0">
                  <a:pos x="30" y="43"/>
                </a:cxn>
                <a:cxn ang="0">
                  <a:pos x="29" y="44"/>
                </a:cxn>
                <a:cxn ang="0">
                  <a:pos x="25" y="46"/>
                </a:cxn>
                <a:cxn ang="0">
                  <a:pos x="11" y="27"/>
                </a:cxn>
                <a:cxn ang="0">
                  <a:pos x="0" y="3"/>
                </a:cxn>
                <a:cxn ang="0">
                  <a:pos x="4" y="1"/>
                </a:cxn>
                <a:cxn ang="0">
                  <a:pos x="6" y="0"/>
                </a:cxn>
                <a:cxn ang="0">
                  <a:pos x="17" y="23"/>
                </a:cxn>
                <a:cxn ang="0">
                  <a:pos x="30" y="43"/>
                </a:cxn>
              </a:cxnLst>
              <a:rect l="0" t="0" r="r" b="b"/>
              <a:pathLst>
                <a:path w="30" h="46">
                  <a:moveTo>
                    <a:pt x="30" y="43"/>
                  </a:moveTo>
                  <a:cubicBezTo>
                    <a:pt x="29" y="44"/>
                    <a:pt x="29" y="44"/>
                    <a:pt x="29" y="44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0" y="41"/>
                    <a:pt x="15" y="34"/>
                    <a:pt x="11" y="27"/>
                  </a:cubicBezTo>
                  <a:cubicBezTo>
                    <a:pt x="6" y="18"/>
                    <a:pt x="2" y="10"/>
                    <a:pt x="0" y="3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7"/>
                    <a:pt x="12" y="15"/>
                    <a:pt x="17" y="23"/>
                  </a:cubicBezTo>
                  <a:cubicBezTo>
                    <a:pt x="21" y="31"/>
                    <a:pt x="26" y="38"/>
                    <a:pt x="30" y="4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79" name="Freeform 82"/>
            <p:cNvSpPr/>
            <p:nvPr/>
          </p:nvSpPr>
          <p:spPr bwMode="auto">
            <a:xfrm>
              <a:off x="3067050" y="1504950"/>
              <a:ext cx="96838" cy="139700"/>
            </a:xfrm>
            <a:custGeom>
              <a:avLst/>
              <a:gdLst/>
              <a:ahLst/>
              <a:cxnLst>
                <a:cxn ang="0">
                  <a:pos x="34" y="44"/>
                </a:cxn>
                <a:cxn ang="0">
                  <a:pos x="29" y="46"/>
                </a:cxn>
                <a:cxn ang="0">
                  <a:pos x="25" y="49"/>
                </a:cxn>
                <a:cxn ang="0">
                  <a:pos x="13" y="33"/>
                </a:cxn>
                <a:cxn ang="0">
                  <a:pos x="11" y="29"/>
                </a:cxn>
                <a:cxn ang="0">
                  <a:pos x="10" y="27"/>
                </a:cxn>
                <a:cxn ang="0">
                  <a:pos x="0" y="5"/>
                </a:cxn>
                <a:cxn ang="0">
                  <a:pos x="4" y="3"/>
                </a:cxn>
                <a:cxn ang="0">
                  <a:pos x="9" y="0"/>
                </a:cxn>
                <a:cxn ang="0">
                  <a:pos x="17" y="25"/>
                </a:cxn>
                <a:cxn ang="0">
                  <a:pos x="34" y="44"/>
                </a:cxn>
              </a:cxnLst>
              <a:rect l="0" t="0" r="r" b="b"/>
              <a:pathLst>
                <a:path w="34" h="49">
                  <a:moveTo>
                    <a:pt x="34" y="44"/>
                  </a:moveTo>
                  <a:cubicBezTo>
                    <a:pt x="29" y="46"/>
                    <a:pt x="29" y="46"/>
                    <a:pt x="29" y="46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1" y="44"/>
                    <a:pt x="17" y="39"/>
                    <a:pt x="13" y="33"/>
                  </a:cubicBezTo>
                  <a:cubicBezTo>
                    <a:pt x="13" y="32"/>
                    <a:pt x="12" y="30"/>
                    <a:pt x="11" y="29"/>
                  </a:cubicBezTo>
                  <a:cubicBezTo>
                    <a:pt x="11" y="29"/>
                    <a:pt x="11" y="28"/>
                    <a:pt x="10" y="27"/>
                  </a:cubicBezTo>
                  <a:cubicBezTo>
                    <a:pt x="6" y="20"/>
                    <a:pt x="2" y="12"/>
                    <a:pt x="0" y="5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9"/>
                    <a:pt x="12" y="17"/>
                    <a:pt x="17" y="25"/>
                  </a:cubicBezTo>
                  <a:cubicBezTo>
                    <a:pt x="21" y="32"/>
                    <a:pt x="27" y="39"/>
                    <a:pt x="34" y="4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80" name="Freeform 83"/>
            <p:cNvSpPr/>
            <p:nvPr/>
          </p:nvSpPr>
          <p:spPr bwMode="auto">
            <a:xfrm>
              <a:off x="2978150" y="1287463"/>
              <a:ext cx="76200" cy="114300"/>
            </a:xfrm>
            <a:custGeom>
              <a:avLst/>
              <a:gdLst/>
              <a:ahLst/>
              <a:cxnLst>
                <a:cxn ang="0">
                  <a:pos x="4" y="40"/>
                </a:cxn>
                <a:cxn ang="0">
                  <a:pos x="2" y="25"/>
                </a:cxn>
                <a:cxn ang="0">
                  <a:pos x="13" y="6"/>
                </a:cxn>
                <a:cxn ang="0">
                  <a:pos x="27" y="1"/>
                </a:cxn>
                <a:cxn ang="0">
                  <a:pos x="14" y="20"/>
                </a:cxn>
                <a:cxn ang="0">
                  <a:pos x="4" y="40"/>
                </a:cxn>
              </a:cxnLst>
              <a:rect l="0" t="0" r="r" b="b"/>
              <a:pathLst>
                <a:path w="27" h="40">
                  <a:moveTo>
                    <a:pt x="4" y="40"/>
                  </a:moveTo>
                  <a:cubicBezTo>
                    <a:pt x="1" y="35"/>
                    <a:pt x="0" y="30"/>
                    <a:pt x="2" y="2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6" y="2"/>
                    <a:pt x="21" y="0"/>
                    <a:pt x="27" y="1"/>
                  </a:cubicBezTo>
                  <a:cubicBezTo>
                    <a:pt x="23" y="6"/>
                    <a:pt x="18" y="13"/>
                    <a:pt x="14" y="20"/>
                  </a:cubicBezTo>
                  <a:cubicBezTo>
                    <a:pt x="10" y="27"/>
                    <a:pt x="7" y="34"/>
                    <a:pt x="4" y="4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81" name="Freeform 84"/>
            <p:cNvSpPr/>
            <p:nvPr/>
          </p:nvSpPr>
          <p:spPr bwMode="auto">
            <a:xfrm>
              <a:off x="3003550" y="1293813"/>
              <a:ext cx="88900" cy="131763"/>
            </a:xfrm>
            <a:custGeom>
              <a:avLst/>
              <a:gdLst/>
              <a:ahLst/>
              <a:cxnLst>
                <a:cxn ang="0">
                  <a:pos x="6" y="46"/>
                </a:cxn>
                <a:cxn ang="0">
                  <a:pos x="4" y="46"/>
                </a:cxn>
                <a:cxn ang="0">
                  <a:pos x="3" y="45"/>
                </a:cxn>
                <a:cxn ang="0">
                  <a:pos x="0" y="43"/>
                </a:cxn>
                <a:cxn ang="0">
                  <a:pos x="10" y="22"/>
                </a:cxn>
                <a:cxn ang="0">
                  <a:pos x="25" y="0"/>
                </a:cxn>
                <a:cxn ang="0">
                  <a:pos x="28" y="2"/>
                </a:cxn>
                <a:cxn ang="0">
                  <a:pos x="29" y="2"/>
                </a:cxn>
                <a:cxn ang="0">
                  <a:pos x="31" y="3"/>
                </a:cxn>
                <a:cxn ang="0">
                  <a:pos x="16" y="25"/>
                </a:cxn>
                <a:cxn ang="0">
                  <a:pos x="6" y="46"/>
                </a:cxn>
              </a:cxnLst>
              <a:rect l="0" t="0" r="r" b="b"/>
              <a:pathLst>
                <a:path w="31" h="46">
                  <a:moveTo>
                    <a:pt x="6" y="46"/>
                  </a:moveTo>
                  <a:cubicBezTo>
                    <a:pt x="4" y="46"/>
                    <a:pt x="4" y="46"/>
                    <a:pt x="4" y="46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2" y="44"/>
                    <a:pt x="1" y="44"/>
                    <a:pt x="0" y="43"/>
                  </a:cubicBezTo>
                  <a:cubicBezTo>
                    <a:pt x="2" y="36"/>
                    <a:pt x="6" y="29"/>
                    <a:pt x="10" y="22"/>
                  </a:cubicBezTo>
                  <a:cubicBezTo>
                    <a:pt x="15" y="13"/>
                    <a:pt x="20" y="6"/>
                    <a:pt x="25" y="0"/>
                  </a:cubicBezTo>
                  <a:cubicBezTo>
                    <a:pt x="26" y="1"/>
                    <a:pt x="27" y="1"/>
                    <a:pt x="28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26" y="9"/>
                    <a:pt x="21" y="16"/>
                    <a:pt x="16" y="25"/>
                  </a:cubicBezTo>
                  <a:cubicBezTo>
                    <a:pt x="11" y="32"/>
                    <a:pt x="8" y="40"/>
                    <a:pt x="6" y="4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82" name="Freeform 85"/>
            <p:cNvSpPr/>
            <p:nvPr/>
          </p:nvSpPr>
          <p:spPr bwMode="auto">
            <a:xfrm>
              <a:off x="3035300" y="1312863"/>
              <a:ext cx="88900" cy="131763"/>
            </a:xfrm>
            <a:custGeom>
              <a:avLst/>
              <a:gdLst/>
              <a:ahLst/>
              <a:cxnLst>
                <a:cxn ang="0">
                  <a:pos x="6" y="46"/>
                </a:cxn>
                <a:cxn ang="0">
                  <a:pos x="4" y="45"/>
                </a:cxn>
                <a:cxn ang="0">
                  <a:pos x="0" y="43"/>
                </a:cxn>
                <a:cxn ang="0">
                  <a:pos x="10" y="21"/>
                </a:cxn>
                <a:cxn ang="0">
                  <a:pos x="25" y="0"/>
                </a:cxn>
                <a:cxn ang="0">
                  <a:pos x="29" y="2"/>
                </a:cxn>
                <a:cxn ang="0">
                  <a:pos x="31" y="3"/>
                </a:cxn>
                <a:cxn ang="0">
                  <a:pos x="16" y="24"/>
                </a:cxn>
                <a:cxn ang="0">
                  <a:pos x="6" y="46"/>
                </a:cxn>
              </a:cxnLst>
              <a:rect l="0" t="0" r="r" b="b"/>
              <a:pathLst>
                <a:path w="31" h="46">
                  <a:moveTo>
                    <a:pt x="6" y="46"/>
                  </a:moveTo>
                  <a:cubicBezTo>
                    <a:pt x="4" y="45"/>
                    <a:pt x="4" y="45"/>
                    <a:pt x="4" y="45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3" y="36"/>
                    <a:pt x="6" y="29"/>
                    <a:pt x="10" y="21"/>
                  </a:cubicBezTo>
                  <a:cubicBezTo>
                    <a:pt x="15" y="13"/>
                    <a:pt x="20" y="5"/>
                    <a:pt x="25" y="0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26" y="9"/>
                    <a:pt x="21" y="16"/>
                    <a:pt x="16" y="24"/>
                  </a:cubicBezTo>
                  <a:cubicBezTo>
                    <a:pt x="12" y="32"/>
                    <a:pt x="8" y="39"/>
                    <a:pt x="6" y="4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83" name="Freeform 86"/>
            <p:cNvSpPr/>
            <p:nvPr/>
          </p:nvSpPr>
          <p:spPr bwMode="auto">
            <a:xfrm>
              <a:off x="3067050" y="1330325"/>
              <a:ext cx="96838" cy="138113"/>
            </a:xfrm>
            <a:custGeom>
              <a:avLst/>
              <a:gdLst/>
              <a:ahLst/>
              <a:cxnLst>
                <a:cxn ang="0">
                  <a:pos x="10" y="48"/>
                </a:cxn>
                <a:cxn ang="0">
                  <a:pos x="5" y="45"/>
                </a:cxn>
                <a:cxn ang="0">
                  <a:pos x="0" y="43"/>
                </a:cxn>
                <a:cxn ang="0">
                  <a:pos x="9" y="25"/>
                </a:cxn>
                <a:cxn ang="0">
                  <a:pos x="11" y="22"/>
                </a:cxn>
                <a:cxn ang="0">
                  <a:pos x="12" y="20"/>
                </a:cxn>
                <a:cxn ang="0">
                  <a:pos x="26" y="0"/>
                </a:cxn>
                <a:cxn ang="0">
                  <a:pos x="29" y="2"/>
                </a:cxn>
                <a:cxn ang="0">
                  <a:pos x="34" y="5"/>
                </a:cxn>
                <a:cxn ang="0">
                  <a:pos x="17" y="24"/>
                </a:cxn>
                <a:cxn ang="0">
                  <a:pos x="10" y="48"/>
                </a:cxn>
              </a:cxnLst>
              <a:rect l="0" t="0" r="r" b="b"/>
              <a:pathLst>
                <a:path w="34" h="48">
                  <a:moveTo>
                    <a:pt x="10" y="48"/>
                  </a:moveTo>
                  <a:cubicBezTo>
                    <a:pt x="5" y="45"/>
                    <a:pt x="5" y="45"/>
                    <a:pt x="5" y="45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2" y="38"/>
                    <a:pt x="5" y="31"/>
                    <a:pt x="9" y="25"/>
                  </a:cubicBezTo>
                  <a:cubicBezTo>
                    <a:pt x="9" y="24"/>
                    <a:pt x="10" y="23"/>
                    <a:pt x="11" y="22"/>
                  </a:cubicBezTo>
                  <a:cubicBezTo>
                    <a:pt x="11" y="21"/>
                    <a:pt x="11" y="20"/>
                    <a:pt x="12" y="20"/>
                  </a:cubicBezTo>
                  <a:cubicBezTo>
                    <a:pt x="16" y="12"/>
                    <a:pt x="21" y="5"/>
                    <a:pt x="26" y="0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28" y="10"/>
                    <a:pt x="22" y="16"/>
                    <a:pt x="17" y="24"/>
                  </a:cubicBezTo>
                  <a:cubicBezTo>
                    <a:pt x="13" y="32"/>
                    <a:pt x="10" y="40"/>
                    <a:pt x="10" y="48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84" name="Freeform 87"/>
            <p:cNvSpPr/>
            <p:nvPr/>
          </p:nvSpPr>
          <p:spPr bwMode="auto">
            <a:xfrm>
              <a:off x="3203575" y="1177925"/>
              <a:ext cx="130175" cy="26988"/>
            </a:xfrm>
            <a:custGeom>
              <a:avLst/>
              <a:gdLst/>
              <a:ahLst/>
              <a:cxnLst>
                <a:cxn ang="0">
                  <a:pos x="46" y="9"/>
                </a:cxn>
                <a:cxn ang="0">
                  <a:pos x="34" y="0"/>
                </a:cxn>
                <a:cxn ang="0">
                  <a:pos x="12" y="0"/>
                </a:cxn>
                <a:cxn ang="0">
                  <a:pos x="0" y="9"/>
                </a:cxn>
                <a:cxn ang="0">
                  <a:pos x="22" y="7"/>
                </a:cxn>
                <a:cxn ang="0">
                  <a:pos x="46" y="9"/>
                </a:cxn>
              </a:cxnLst>
              <a:rect l="0" t="0" r="r" b="b"/>
              <a:pathLst>
                <a:path w="46" h="9">
                  <a:moveTo>
                    <a:pt x="46" y="9"/>
                  </a:moveTo>
                  <a:cubicBezTo>
                    <a:pt x="43" y="4"/>
                    <a:pt x="39" y="0"/>
                    <a:pt x="3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7" y="0"/>
                    <a:pt x="3" y="4"/>
                    <a:pt x="0" y="9"/>
                  </a:cubicBezTo>
                  <a:cubicBezTo>
                    <a:pt x="7" y="8"/>
                    <a:pt x="14" y="7"/>
                    <a:pt x="22" y="7"/>
                  </a:cubicBezTo>
                  <a:cubicBezTo>
                    <a:pt x="31" y="7"/>
                    <a:pt x="39" y="8"/>
                    <a:pt x="46" y="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85" name="Freeform 88"/>
            <p:cNvSpPr/>
            <p:nvPr/>
          </p:nvSpPr>
          <p:spPr bwMode="auto">
            <a:xfrm>
              <a:off x="3197225" y="1219200"/>
              <a:ext cx="142875" cy="25400"/>
            </a:xfrm>
            <a:custGeom>
              <a:avLst/>
              <a:gdLst/>
              <a:ahLst/>
              <a:cxnLst>
                <a:cxn ang="0">
                  <a:pos x="50" y="2"/>
                </a:cxn>
                <a:cxn ang="0">
                  <a:pos x="24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7"/>
                </a:cxn>
                <a:cxn ang="0">
                  <a:pos x="0" y="8"/>
                </a:cxn>
                <a:cxn ang="0">
                  <a:pos x="24" y="6"/>
                </a:cxn>
                <a:cxn ang="0">
                  <a:pos x="50" y="9"/>
                </a:cxn>
                <a:cxn ang="0">
                  <a:pos x="50" y="6"/>
                </a:cxn>
                <a:cxn ang="0">
                  <a:pos x="50" y="6"/>
                </a:cxn>
                <a:cxn ang="0">
                  <a:pos x="50" y="2"/>
                </a:cxn>
              </a:cxnLst>
              <a:rect l="0" t="0" r="r" b="b"/>
              <a:pathLst>
                <a:path w="50" h="9">
                  <a:moveTo>
                    <a:pt x="50" y="2"/>
                  </a:moveTo>
                  <a:cubicBezTo>
                    <a:pt x="42" y="1"/>
                    <a:pt x="33" y="0"/>
                    <a:pt x="24" y="0"/>
                  </a:cubicBezTo>
                  <a:cubicBezTo>
                    <a:pt x="15" y="0"/>
                    <a:pt x="7" y="0"/>
                    <a:pt x="0" y="2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7"/>
                    <a:pt x="15" y="6"/>
                    <a:pt x="24" y="6"/>
                  </a:cubicBezTo>
                  <a:cubicBezTo>
                    <a:pt x="33" y="6"/>
                    <a:pt x="42" y="7"/>
                    <a:pt x="50" y="9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4"/>
                    <a:pt x="50" y="3"/>
                    <a:pt x="50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86" name="Freeform 89"/>
            <p:cNvSpPr/>
            <p:nvPr/>
          </p:nvSpPr>
          <p:spPr bwMode="auto">
            <a:xfrm>
              <a:off x="3197225" y="1255713"/>
              <a:ext cx="142875" cy="23813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24" y="6"/>
                </a:cxn>
                <a:cxn ang="0">
                  <a:pos x="50" y="8"/>
                </a:cxn>
                <a:cxn ang="0">
                  <a:pos x="50" y="6"/>
                </a:cxn>
                <a:cxn ang="0">
                  <a:pos x="50" y="2"/>
                </a:cxn>
                <a:cxn ang="0">
                  <a:pos x="24" y="0"/>
                </a:cxn>
                <a:cxn ang="0">
                  <a:pos x="0" y="2"/>
                </a:cxn>
              </a:cxnLst>
              <a:rect l="0" t="0" r="r" b="b"/>
              <a:pathLst>
                <a:path w="50" h="8">
                  <a:moveTo>
                    <a:pt x="0" y="2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7"/>
                    <a:pt x="15" y="6"/>
                    <a:pt x="24" y="6"/>
                  </a:cubicBezTo>
                  <a:cubicBezTo>
                    <a:pt x="33" y="6"/>
                    <a:pt x="42" y="7"/>
                    <a:pt x="50" y="8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2" y="1"/>
                    <a:pt x="33" y="0"/>
                    <a:pt x="24" y="0"/>
                  </a:cubicBezTo>
                  <a:cubicBezTo>
                    <a:pt x="15" y="0"/>
                    <a:pt x="7" y="0"/>
                    <a:pt x="0" y="2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87" name="Freeform 90"/>
            <p:cNvSpPr/>
            <p:nvPr/>
          </p:nvSpPr>
          <p:spPr bwMode="auto">
            <a:xfrm>
              <a:off x="3197225" y="1293813"/>
              <a:ext cx="142875" cy="33338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0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12"/>
                </a:cxn>
                <a:cxn ang="0">
                  <a:pos x="25" y="7"/>
                </a:cxn>
                <a:cxn ang="0">
                  <a:pos x="50" y="12"/>
                </a:cxn>
                <a:cxn ang="0">
                  <a:pos x="50" y="6"/>
                </a:cxn>
                <a:cxn ang="0">
                  <a:pos x="50" y="2"/>
                </a:cxn>
                <a:cxn ang="0">
                  <a:pos x="26" y="0"/>
                </a:cxn>
                <a:cxn ang="0">
                  <a:pos x="24" y="0"/>
                </a:cxn>
              </a:cxnLst>
              <a:rect l="0" t="0" r="r" b="b"/>
              <a:pathLst>
                <a:path w="50" h="12">
                  <a:moveTo>
                    <a:pt x="24" y="0"/>
                  </a:moveTo>
                  <a:cubicBezTo>
                    <a:pt x="22" y="0"/>
                    <a:pt x="21" y="0"/>
                    <a:pt x="20" y="0"/>
                  </a:cubicBezTo>
                  <a:cubicBezTo>
                    <a:pt x="12" y="0"/>
                    <a:pt x="6" y="1"/>
                    <a:pt x="0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8" y="9"/>
                    <a:pt x="16" y="7"/>
                    <a:pt x="25" y="7"/>
                  </a:cubicBezTo>
                  <a:cubicBezTo>
                    <a:pt x="34" y="7"/>
                    <a:pt x="42" y="9"/>
                    <a:pt x="50" y="12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3" y="1"/>
                    <a:pt x="35" y="0"/>
                    <a:pt x="26" y="0"/>
                  </a:cubicBezTo>
                  <a:cubicBezTo>
                    <a:pt x="25" y="0"/>
                    <a:pt x="24" y="0"/>
                    <a:pt x="24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88" name="Freeform 91"/>
            <p:cNvSpPr/>
            <p:nvPr/>
          </p:nvSpPr>
          <p:spPr bwMode="auto">
            <a:xfrm>
              <a:off x="3479800" y="1290638"/>
              <a:ext cx="76200" cy="114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" y="6"/>
                </a:cxn>
                <a:cxn ang="0">
                  <a:pos x="25" y="25"/>
                </a:cxn>
                <a:cxn ang="0">
                  <a:pos x="23" y="40"/>
                </a:cxn>
                <a:cxn ang="0">
                  <a:pos x="13" y="18"/>
                </a:cxn>
                <a:cxn ang="0">
                  <a:pos x="0" y="0"/>
                </a:cxn>
              </a:cxnLst>
              <a:rect l="0" t="0" r="r" b="b"/>
              <a:pathLst>
                <a:path w="27" h="40">
                  <a:moveTo>
                    <a:pt x="0" y="0"/>
                  </a:moveTo>
                  <a:cubicBezTo>
                    <a:pt x="6" y="0"/>
                    <a:pt x="11" y="2"/>
                    <a:pt x="14" y="6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7" y="30"/>
                    <a:pt x="26" y="35"/>
                    <a:pt x="23" y="40"/>
                  </a:cubicBezTo>
                  <a:cubicBezTo>
                    <a:pt x="20" y="33"/>
                    <a:pt x="17" y="26"/>
                    <a:pt x="13" y="18"/>
                  </a:cubicBezTo>
                  <a:cubicBezTo>
                    <a:pt x="9" y="12"/>
                    <a:pt x="4" y="6"/>
                    <a:pt x="0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89" name="Freeform 92"/>
            <p:cNvSpPr/>
            <p:nvPr/>
          </p:nvSpPr>
          <p:spPr bwMode="auto">
            <a:xfrm>
              <a:off x="3444875" y="1295400"/>
              <a:ext cx="85725" cy="131763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1" y="2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19" y="20"/>
                </a:cxn>
                <a:cxn ang="0">
                  <a:pos x="30" y="43"/>
                </a:cxn>
                <a:cxn ang="0">
                  <a:pos x="27" y="45"/>
                </a:cxn>
                <a:cxn ang="0">
                  <a:pos x="26" y="45"/>
                </a:cxn>
                <a:cxn ang="0">
                  <a:pos x="24" y="46"/>
                </a:cxn>
                <a:cxn ang="0">
                  <a:pos x="13" y="23"/>
                </a:cxn>
                <a:cxn ang="0">
                  <a:pos x="0" y="3"/>
                </a:cxn>
              </a:cxnLst>
              <a:rect l="0" t="0" r="r" b="b"/>
              <a:pathLst>
                <a:path w="30" h="46">
                  <a:moveTo>
                    <a:pt x="0" y="3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1"/>
                    <a:pt x="4" y="1"/>
                    <a:pt x="6" y="0"/>
                  </a:cubicBezTo>
                  <a:cubicBezTo>
                    <a:pt x="10" y="5"/>
                    <a:pt x="15" y="12"/>
                    <a:pt x="19" y="20"/>
                  </a:cubicBezTo>
                  <a:cubicBezTo>
                    <a:pt x="24" y="28"/>
                    <a:pt x="27" y="36"/>
                    <a:pt x="30" y="43"/>
                  </a:cubicBezTo>
                  <a:cubicBezTo>
                    <a:pt x="29" y="44"/>
                    <a:pt x="28" y="44"/>
                    <a:pt x="27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2" y="39"/>
                    <a:pt x="18" y="31"/>
                    <a:pt x="13" y="23"/>
                  </a:cubicBezTo>
                  <a:cubicBezTo>
                    <a:pt x="9" y="15"/>
                    <a:pt x="4" y="9"/>
                    <a:pt x="0" y="3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90" name="Freeform 93"/>
            <p:cNvSpPr/>
            <p:nvPr/>
          </p:nvSpPr>
          <p:spPr bwMode="auto">
            <a:xfrm>
              <a:off x="3414713" y="1312863"/>
              <a:ext cx="84138" cy="134938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1" y="3"/>
                </a:cxn>
                <a:cxn ang="0">
                  <a:pos x="5" y="0"/>
                </a:cxn>
                <a:cxn ang="0">
                  <a:pos x="19" y="20"/>
                </a:cxn>
                <a:cxn ang="0">
                  <a:pos x="30" y="44"/>
                </a:cxn>
                <a:cxn ang="0">
                  <a:pos x="26" y="46"/>
                </a:cxn>
                <a:cxn ang="0">
                  <a:pos x="24" y="47"/>
                </a:cxn>
                <a:cxn ang="0">
                  <a:pos x="13" y="23"/>
                </a:cxn>
                <a:cxn ang="0">
                  <a:pos x="0" y="4"/>
                </a:cxn>
              </a:cxnLst>
              <a:rect l="0" t="0" r="r" b="b"/>
              <a:pathLst>
                <a:path w="30" h="47">
                  <a:moveTo>
                    <a:pt x="0" y="4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0" y="6"/>
                    <a:pt x="14" y="13"/>
                    <a:pt x="19" y="20"/>
                  </a:cubicBezTo>
                  <a:cubicBezTo>
                    <a:pt x="24" y="28"/>
                    <a:pt x="27" y="37"/>
                    <a:pt x="30" y="44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2" y="40"/>
                    <a:pt x="18" y="32"/>
                    <a:pt x="13" y="23"/>
                  </a:cubicBezTo>
                  <a:cubicBezTo>
                    <a:pt x="9" y="16"/>
                    <a:pt x="4" y="9"/>
                    <a:pt x="0" y="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91" name="Freeform 94"/>
            <p:cNvSpPr/>
            <p:nvPr/>
          </p:nvSpPr>
          <p:spPr bwMode="auto">
            <a:xfrm>
              <a:off x="3371850" y="1333500"/>
              <a:ext cx="96838" cy="136525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5" y="2"/>
                </a:cxn>
                <a:cxn ang="0">
                  <a:pos x="9" y="0"/>
                </a:cxn>
                <a:cxn ang="0">
                  <a:pos x="20" y="16"/>
                </a:cxn>
                <a:cxn ang="0">
                  <a:pos x="22" y="20"/>
                </a:cxn>
                <a:cxn ang="0">
                  <a:pos x="23" y="21"/>
                </a:cxn>
                <a:cxn ang="0">
                  <a:pos x="34" y="43"/>
                </a:cxn>
                <a:cxn ang="0">
                  <a:pos x="30" y="45"/>
                </a:cxn>
                <a:cxn ang="0">
                  <a:pos x="25" y="48"/>
                </a:cxn>
                <a:cxn ang="0">
                  <a:pos x="17" y="24"/>
                </a:cxn>
                <a:cxn ang="0">
                  <a:pos x="0" y="5"/>
                </a:cxn>
              </a:cxnLst>
              <a:rect l="0" t="0" r="r" b="b"/>
              <a:pathLst>
                <a:path w="34" h="48">
                  <a:moveTo>
                    <a:pt x="0" y="5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3" y="4"/>
                    <a:pt x="17" y="10"/>
                    <a:pt x="20" y="16"/>
                  </a:cubicBezTo>
                  <a:cubicBezTo>
                    <a:pt x="21" y="17"/>
                    <a:pt x="22" y="18"/>
                    <a:pt x="22" y="20"/>
                  </a:cubicBezTo>
                  <a:cubicBezTo>
                    <a:pt x="23" y="20"/>
                    <a:pt x="23" y="21"/>
                    <a:pt x="23" y="21"/>
                  </a:cubicBezTo>
                  <a:cubicBezTo>
                    <a:pt x="28" y="29"/>
                    <a:pt x="31" y="37"/>
                    <a:pt x="34" y="43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4" y="40"/>
                    <a:pt x="21" y="32"/>
                    <a:pt x="17" y="24"/>
                  </a:cubicBezTo>
                  <a:cubicBezTo>
                    <a:pt x="13" y="16"/>
                    <a:pt x="7" y="10"/>
                    <a:pt x="0" y="5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92" name="Freeform 95"/>
            <p:cNvSpPr/>
            <p:nvPr/>
          </p:nvSpPr>
          <p:spPr bwMode="auto">
            <a:xfrm>
              <a:off x="3479800" y="1576388"/>
              <a:ext cx="76200" cy="114300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24" y="14"/>
                </a:cxn>
                <a:cxn ang="0">
                  <a:pos x="13" y="34"/>
                </a:cxn>
                <a:cxn ang="0">
                  <a:pos x="0" y="39"/>
                </a:cxn>
                <a:cxn ang="0">
                  <a:pos x="13" y="19"/>
                </a:cxn>
                <a:cxn ang="0">
                  <a:pos x="23" y="0"/>
                </a:cxn>
              </a:cxnLst>
              <a:rect l="0" t="0" r="r" b="b"/>
              <a:pathLst>
                <a:path w="27" h="40">
                  <a:moveTo>
                    <a:pt x="23" y="0"/>
                  </a:moveTo>
                  <a:cubicBezTo>
                    <a:pt x="26" y="5"/>
                    <a:pt x="27" y="10"/>
                    <a:pt x="24" y="1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1" y="38"/>
                    <a:pt x="6" y="40"/>
                    <a:pt x="0" y="39"/>
                  </a:cubicBezTo>
                  <a:cubicBezTo>
                    <a:pt x="4" y="34"/>
                    <a:pt x="9" y="27"/>
                    <a:pt x="13" y="19"/>
                  </a:cubicBezTo>
                  <a:cubicBezTo>
                    <a:pt x="17" y="13"/>
                    <a:pt x="20" y="6"/>
                    <a:pt x="23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93" name="Freeform 96"/>
            <p:cNvSpPr/>
            <p:nvPr/>
          </p:nvSpPr>
          <p:spPr bwMode="auto">
            <a:xfrm>
              <a:off x="3443288" y="1550988"/>
              <a:ext cx="87313" cy="131763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27" y="1"/>
                </a:cxn>
                <a:cxn ang="0">
                  <a:pos x="27" y="2"/>
                </a:cxn>
                <a:cxn ang="0">
                  <a:pos x="31" y="4"/>
                </a:cxn>
                <a:cxn ang="0">
                  <a:pos x="20" y="25"/>
                </a:cxn>
                <a:cxn ang="0">
                  <a:pos x="6" y="46"/>
                </a:cxn>
                <a:cxn ang="0">
                  <a:pos x="2" y="45"/>
                </a:cxn>
                <a:cxn ang="0">
                  <a:pos x="2" y="44"/>
                </a:cxn>
                <a:cxn ang="0">
                  <a:pos x="0" y="43"/>
                </a:cxn>
                <a:cxn ang="0">
                  <a:pos x="15" y="22"/>
                </a:cxn>
                <a:cxn ang="0">
                  <a:pos x="25" y="0"/>
                </a:cxn>
              </a:cxnLst>
              <a:rect l="0" t="0" r="r" b="b"/>
              <a:pathLst>
                <a:path w="31" h="46">
                  <a:moveTo>
                    <a:pt x="25" y="0"/>
                  </a:moveTo>
                  <a:cubicBezTo>
                    <a:pt x="27" y="1"/>
                    <a:pt x="27" y="1"/>
                    <a:pt x="27" y="1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9" y="2"/>
                    <a:pt x="30" y="3"/>
                    <a:pt x="31" y="4"/>
                  </a:cubicBezTo>
                  <a:cubicBezTo>
                    <a:pt x="28" y="10"/>
                    <a:pt x="25" y="18"/>
                    <a:pt x="20" y="25"/>
                  </a:cubicBezTo>
                  <a:cubicBezTo>
                    <a:pt x="16" y="33"/>
                    <a:pt x="11" y="41"/>
                    <a:pt x="6" y="46"/>
                  </a:cubicBezTo>
                  <a:cubicBezTo>
                    <a:pt x="5" y="46"/>
                    <a:pt x="4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5" y="38"/>
                    <a:pt x="10" y="30"/>
                    <a:pt x="15" y="22"/>
                  </a:cubicBezTo>
                  <a:cubicBezTo>
                    <a:pt x="19" y="14"/>
                    <a:pt x="23" y="7"/>
                    <a:pt x="25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94" name="Freeform 97"/>
            <p:cNvSpPr/>
            <p:nvPr/>
          </p:nvSpPr>
          <p:spPr bwMode="auto">
            <a:xfrm>
              <a:off x="3411538" y="1533525"/>
              <a:ext cx="87313" cy="131763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26" y="1"/>
                </a:cxn>
                <a:cxn ang="0">
                  <a:pos x="31" y="3"/>
                </a:cxn>
                <a:cxn ang="0">
                  <a:pos x="20" y="25"/>
                </a:cxn>
                <a:cxn ang="0">
                  <a:pos x="5" y="46"/>
                </a:cxn>
                <a:cxn ang="0">
                  <a:pos x="2" y="44"/>
                </a:cxn>
                <a:cxn ang="0">
                  <a:pos x="0" y="43"/>
                </a:cxn>
                <a:cxn ang="0">
                  <a:pos x="15" y="21"/>
                </a:cxn>
                <a:cxn ang="0">
                  <a:pos x="25" y="0"/>
                </a:cxn>
              </a:cxnLst>
              <a:rect l="0" t="0" r="r" b="b"/>
              <a:pathLst>
                <a:path w="31" h="46">
                  <a:moveTo>
                    <a:pt x="25" y="0"/>
                  </a:moveTo>
                  <a:cubicBezTo>
                    <a:pt x="26" y="1"/>
                    <a:pt x="26" y="1"/>
                    <a:pt x="26" y="1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28" y="10"/>
                    <a:pt x="25" y="17"/>
                    <a:pt x="20" y="25"/>
                  </a:cubicBezTo>
                  <a:cubicBezTo>
                    <a:pt x="15" y="33"/>
                    <a:pt x="10" y="40"/>
                    <a:pt x="5" y="46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5" y="37"/>
                    <a:pt x="10" y="30"/>
                    <a:pt x="15" y="21"/>
                  </a:cubicBezTo>
                  <a:cubicBezTo>
                    <a:pt x="19" y="14"/>
                    <a:pt x="23" y="6"/>
                    <a:pt x="25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  <p:sp>
          <p:nvSpPr>
            <p:cNvPr id="95" name="Freeform 98"/>
            <p:cNvSpPr/>
            <p:nvPr/>
          </p:nvSpPr>
          <p:spPr bwMode="auto">
            <a:xfrm>
              <a:off x="3368675" y="1508125"/>
              <a:ext cx="96838" cy="139700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30" y="3"/>
                </a:cxn>
                <a:cxn ang="0">
                  <a:pos x="34" y="6"/>
                </a:cxn>
                <a:cxn ang="0">
                  <a:pos x="26" y="23"/>
                </a:cxn>
                <a:cxn ang="0">
                  <a:pos x="24" y="27"/>
                </a:cxn>
                <a:cxn ang="0">
                  <a:pos x="23" y="29"/>
                </a:cxn>
                <a:cxn ang="0">
                  <a:pos x="9" y="49"/>
                </a:cxn>
                <a:cxn ang="0">
                  <a:pos x="6" y="46"/>
                </a:cxn>
                <a:cxn ang="0">
                  <a:pos x="0" y="43"/>
                </a:cxn>
                <a:cxn ang="0">
                  <a:pos x="18" y="25"/>
                </a:cxn>
                <a:cxn ang="0">
                  <a:pos x="25" y="0"/>
                </a:cxn>
              </a:cxnLst>
              <a:rect l="0" t="0" r="r" b="b"/>
              <a:pathLst>
                <a:path w="34" h="49">
                  <a:moveTo>
                    <a:pt x="25" y="0"/>
                  </a:moveTo>
                  <a:cubicBezTo>
                    <a:pt x="30" y="3"/>
                    <a:pt x="30" y="3"/>
                    <a:pt x="30" y="3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2" y="11"/>
                    <a:pt x="30" y="17"/>
                    <a:pt x="26" y="23"/>
                  </a:cubicBezTo>
                  <a:cubicBezTo>
                    <a:pt x="25" y="25"/>
                    <a:pt x="25" y="26"/>
                    <a:pt x="24" y="27"/>
                  </a:cubicBezTo>
                  <a:cubicBezTo>
                    <a:pt x="24" y="28"/>
                    <a:pt x="23" y="28"/>
                    <a:pt x="23" y="29"/>
                  </a:cubicBezTo>
                  <a:cubicBezTo>
                    <a:pt x="18" y="37"/>
                    <a:pt x="14" y="43"/>
                    <a:pt x="9" y="49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7" y="39"/>
                    <a:pt x="13" y="32"/>
                    <a:pt x="18" y="25"/>
                  </a:cubicBezTo>
                  <a:cubicBezTo>
                    <a:pt x="22" y="17"/>
                    <a:pt x="24" y="9"/>
                    <a:pt x="25" y="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ea typeface="Calibri" panose="020F0502020204030204" pitchFamily="34" charset="0"/>
                <a:cs typeface="Calibri" panose="020F0502020204030204" pitchFamily="34" charset="0"/>
                <a:sym typeface="+mn-lt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angle 3"/>
          <p:cNvSpPr/>
          <p:nvPr/>
        </p:nvSpPr>
        <p:spPr>
          <a:xfrm>
            <a:off x="1820914" y="2180676"/>
            <a:ext cx="2398805" cy="206793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" name="Triangle 4"/>
          <p:cNvSpPr/>
          <p:nvPr/>
        </p:nvSpPr>
        <p:spPr>
          <a:xfrm>
            <a:off x="5158535" y="2180676"/>
            <a:ext cx="2398805" cy="206793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6" name="Triangle 5"/>
          <p:cNvSpPr/>
          <p:nvPr/>
        </p:nvSpPr>
        <p:spPr>
          <a:xfrm>
            <a:off x="8496157" y="2180676"/>
            <a:ext cx="2398805" cy="206793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04266" y="5143480"/>
            <a:ext cx="2363865" cy="536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48659" y="4676873"/>
            <a:ext cx="14750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JOHN DOE</a:t>
            </a:r>
            <a:endParaRPr kumimoji="0" lang="en-US" sz="16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CEO &amp; FOUNDER</a:t>
            </a:r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73412" y="4676873"/>
            <a:ext cx="14750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JOHN DOE</a:t>
            </a:r>
            <a:endParaRPr kumimoji="0" lang="en-US" sz="16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CEO &amp; FOUNDER</a:t>
            </a:r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98166" y="4676873"/>
            <a:ext cx="147508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JOHN DOE</a:t>
            </a:r>
            <a:endParaRPr kumimoji="0" lang="en-US" sz="16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CEO &amp; FOUNDER</a:t>
            </a:r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5" name="Shape 2859"/>
          <p:cNvSpPr/>
          <p:nvPr/>
        </p:nvSpPr>
        <p:spPr>
          <a:xfrm>
            <a:off x="2106237" y="574186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5" y="7236"/>
                </a:cubicBezTo>
                <a:cubicBezTo>
                  <a:pt x="6892" y="7530"/>
                  <a:pt x="6793" y="7869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6" name="Shape 2860"/>
          <p:cNvSpPr/>
          <p:nvPr/>
        </p:nvSpPr>
        <p:spPr>
          <a:xfrm>
            <a:off x="2466435" y="574186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7" name="Shape 2865"/>
          <p:cNvSpPr/>
          <p:nvPr/>
        </p:nvSpPr>
        <p:spPr>
          <a:xfrm>
            <a:off x="2826633" y="574185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3430" y="9320"/>
                </a:moveTo>
                <a:cubicBezTo>
                  <a:pt x="11975" y="9320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0"/>
                  <a:pt x="13430" y="9320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0"/>
                </a:lnTo>
                <a:lnTo>
                  <a:pt x="6873" y="9320"/>
                </a:lnTo>
                <a:cubicBezTo>
                  <a:pt x="6873" y="9320"/>
                  <a:pt x="6873" y="14727"/>
                  <a:pt x="6873" y="14727"/>
                </a:cubicBezTo>
                <a:close/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" name="Shape 2869"/>
          <p:cNvSpPr/>
          <p:nvPr/>
        </p:nvSpPr>
        <p:spPr>
          <a:xfrm>
            <a:off x="3186831" y="575087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7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7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6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95018" y="5143480"/>
            <a:ext cx="2363865" cy="536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0" name="Shape 2859"/>
          <p:cNvSpPr/>
          <p:nvPr/>
        </p:nvSpPr>
        <p:spPr>
          <a:xfrm>
            <a:off x="5396989" y="574186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5" y="7236"/>
                </a:cubicBezTo>
                <a:cubicBezTo>
                  <a:pt x="6892" y="7530"/>
                  <a:pt x="6793" y="7869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" name="Shape 2860"/>
          <p:cNvSpPr/>
          <p:nvPr/>
        </p:nvSpPr>
        <p:spPr>
          <a:xfrm>
            <a:off x="5757187" y="574186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2" name="Shape 2865"/>
          <p:cNvSpPr/>
          <p:nvPr/>
        </p:nvSpPr>
        <p:spPr>
          <a:xfrm>
            <a:off x="6117385" y="574185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3430" y="9320"/>
                </a:moveTo>
                <a:cubicBezTo>
                  <a:pt x="11975" y="9320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0"/>
                  <a:pt x="13430" y="9320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0"/>
                </a:lnTo>
                <a:lnTo>
                  <a:pt x="6873" y="9320"/>
                </a:lnTo>
                <a:cubicBezTo>
                  <a:pt x="6873" y="9320"/>
                  <a:pt x="6873" y="14727"/>
                  <a:pt x="6873" y="14727"/>
                </a:cubicBezTo>
                <a:close/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3" name="Shape 2869"/>
          <p:cNvSpPr/>
          <p:nvPr/>
        </p:nvSpPr>
        <p:spPr>
          <a:xfrm>
            <a:off x="6477583" y="575087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7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7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6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253773" y="5143480"/>
            <a:ext cx="2363865" cy="536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5" name="Shape 2859"/>
          <p:cNvSpPr/>
          <p:nvPr/>
        </p:nvSpPr>
        <p:spPr>
          <a:xfrm>
            <a:off x="8755744" y="574186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5" y="7236"/>
                </a:cubicBezTo>
                <a:cubicBezTo>
                  <a:pt x="6892" y="7530"/>
                  <a:pt x="6793" y="7869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6" name="Shape 2860"/>
          <p:cNvSpPr/>
          <p:nvPr/>
        </p:nvSpPr>
        <p:spPr>
          <a:xfrm>
            <a:off x="9115942" y="574186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7" name="Shape 2865"/>
          <p:cNvSpPr/>
          <p:nvPr/>
        </p:nvSpPr>
        <p:spPr>
          <a:xfrm>
            <a:off x="9476140" y="574185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3430" y="9320"/>
                </a:moveTo>
                <a:cubicBezTo>
                  <a:pt x="11975" y="9320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0"/>
                  <a:pt x="13430" y="9320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0"/>
                </a:lnTo>
                <a:lnTo>
                  <a:pt x="6873" y="9320"/>
                </a:lnTo>
                <a:cubicBezTo>
                  <a:pt x="6873" y="9320"/>
                  <a:pt x="6873" y="14727"/>
                  <a:pt x="6873" y="14727"/>
                </a:cubicBezTo>
                <a:close/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8" name="Shape 2869"/>
          <p:cNvSpPr/>
          <p:nvPr/>
        </p:nvSpPr>
        <p:spPr>
          <a:xfrm>
            <a:off x="9836338" y="575087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7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7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6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9" name="TextBox 48"/>
          <p:cNvSpPr txBox="1"/>
          <p:nvPr/>
        </p:nvSpPr>
        <p:spPr>
          <a:xfrm>
            <a:off x="2318401" y="1157945"/>
            <a:ext cx="7555198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Entrepreneurship ranges in scale from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0" name="TextBox 17"/>
          <p:cNvSpPr txBox="1"/>
          <p:nvPr/>
        </p:nvSpPr>
        <p:spPr>
          <a:xfrm>
            <a:off x="2852102" y="404308"/>
            <a:ext cx="6487796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Enter title
</a:t>
            </a:r>
            <a:endParaRPr kumimoji="0" lang="en-US" sz="4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5834063" y="1071147"/>
            <a:ext cx="523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图片占位符 55"/>
          <p:cNvPicPr>
            <a:picLocks noGrp="1" noChangeAspect="1"/>
          </p:cNvPicPr>
          <p:nvPr>
            <p:ph type="pic" sz="quarter" idx="12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8" b="7148"/>
          <a:stretch>
            <a:fillRect/>
          </a:stretch>
        </p:blipFill>
        <p:spPr/>
      </p:pic>
      <p:pic>
        <p:nvPicPr>
          <p:cNvPr id="54" name="图片占位符 5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8" b="7148"/>
          <a:stretch>
            <a:fillRect/>
          </a:stretch>
        </p:blipFill>
        <p:spPr/>
      </p:pic>
      <p:pic>
        <p:nvPicPr>
          <p:cNvPr id="52" name="图片占位符 51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8" b="7148"/>
          <a:stretch>
            <a:fillRect/>
          </a:stretch>
        </p:blipFill>
        <p:spPr/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588" y="5912069"/>
            <a:ext cx="12188825" cy="94593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318401" y="1157945"/>
            <a:ext cx="7555198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Entrepreneurship ranges in scale from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52102" y="404308"/>
            <a:ext cx="6487796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Enter title
</a:t>
            </a:r>
            <a:endParaRPr kumimoji="0" lang="en-US" sz="4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0" name="Shape 2779"/>
          <p:cNvSpPr/>
          <p:nvPr/>
        </p:nvSpPr>
        <p:spPr>
          <a:xfrm>
            <a:off x="7448867" y="2338256"/>
            <a:ext cx="380367" cy="523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7" y="16691"/>
                </a:moveTo>
                <a:lnTo>
                  <a:pt x="5303" y="12525"/>
                </a:lnTo>
                <a:lnTo>
                  <a:pt x="5294" y="12521"/>
                </a:lnTo>
                <a:cubicBezTo>
                  <a:pt x="5355" y="12447"/>
                  <a:pt x="5400" y="12365"/>
                  <a:pt x="5400" y="12273"/>
                </a:cubicBezTo>
                <a:cubicBezTo>
                  <a:pt x="5400" y="12001"/>
                  <a:pt x="5098" y="11782"/>
                  <a:pt x="4725" y="11782"/>
                </a:cubicBezTo>
                <a:lnTo>
                  <a:pt x="3375" y="11782"/>
                </a:lnTo>
                <a:lnTo>
                  <a:pt x="6615" y="8640"/>
                </a:lnTo>
                <a:lnTo>
                  <a:pt x="6606" y="8635"/>
                </a:lnTo>
                <a:cubicBezTo>
                  <a:pt x="6691" y="8553"/>
                  <a:pt x="6750" y="8456"/>
                  <a:pt x="6750" y="8345"/>
                </a:cubicBezTo>
                <a:cubicBezTo>
                  <a:pt x="6750" y="8075"/>
                  <a:pt x="6448" y="7855"/>
                  <a:pt x="6075" y="7855"/>
                </a:cubicBezTo>
                <a:lnTo>
                  <a:pt x="4855" y="7855"/>
                </a:lnTo>
                <a:lnTo>
                  <a:pt x="8548" y="4785"/>
                </a:lnTo>
                <a:lnTo>
                  <a:pt x="8544" y="4782"/>
                </a:lnTo>
                <a:cubicBezTo>
                  <a:pt x="8683" y="4691"/>
                  <a:pt x="8775" y="4564"/>
                  <a:pt x="8775" y="4418"/>
                </a:cubicBezTo>
                <a:cubicBezTo>
                  <a:pt x="8775" y="4147"/>
                  <a:pt x="8473" y="3927"/>
                  <a:pt x="8100" y="3927"/>
                </a:cubicBezTo>
                <a:lnTo>
                  <a:pt x="7029" y="3927"/>
                </a:lnTo>
                <a:lnTo>
                  <a:pt x="10800" y="1185"/>
                </a:lnTo>
                <a:lnTo>
                  <a:pt x="14571" y="3927"/>
                </a:lnTo>
                <a:lnTo>
                  <a:pt x="13500" y="3927"/>
                </a:lnTo>
                <a:cubicBezTo>
                  <a:pt x="13128" y="3927"/>
                  <a:pt x="12825" y="4147"/>
                  <a:pt x="12825" y="4418"/>
                </a:cubicBezTo>
                <a:cubicBezTo>
                  <a:pt x="12825" y="4564"/>
                  <a:pt x="12917" y="4691"/>
                  <a:pt x="13056" y="4782"/>
                </a:cubicBezTo>
                <a:lnTo>
                  <a:pt x="13052" y="4785"/>
                </a:lnTo>
                <a:lnTo>
                  <a:pt x="16744" y="7855"/>
                </a:lnTo>
                <a:lnTo>
                  <a:pt x="15525" y="7855"/>
                </a:lnTo>
                <a:cubicBezTo>
                  <a:pt x="15153" y="7855"/>
                  <a:pt x="14850" y="8075"/>
                  <a:pt x="14850" y="8345"/>
                </a:cubicBezTo>
                <a:cubicBezTo>
                  <a:pt x="14850" y="8456"/>
                  <a:pt x="14909" y="8553"/>
                  <a:pt x="14994" y="8635"/>
                </a:cubicBezTo>
                <a:lnTo>
                  <a:pt x="14985" y="8640"/>
                </a:lnTo>
                <a:lnTo>
                  <a:pt x="18225" y="11782"/>
                </a:lnTo>
                <a:lnTo>
                  <a:pt x="16875" y="11782"/>
                </a:lnTo>
                <a:cubicBezTo>
                  <a:pt x="16503" y="11782"/>
                  <a:pt x="16200" y="12001"/>
                  <a:pt x="16200" y="12273"/>
                </a:cubicBezTo>
                <a:cubicBezTo>
                  <a:pt x="16200" y="12365"/>
                  <a:pt x="16244" y="12447"/>
                  <a:pt x="16306" y="12521"/>
                </a:cubicBezTo>
                <a:lnTo>
                  <a:pt x="16296" y="12525"/>
                </a:lnTo>
                <a:lnTo>
                  <a:pt x="19733" y="16691"/>
                </a:lnTo>
                <a:cubicBezTo>
                  <a:pt x="19733" y="16691"/>
                  <a:pt x="1867" y="16691"/>
                  <a:pt x="1867" y="16691"/>
                </a:cubicBezTo>
                <a:close/>
                <a:moveTo>
                  <a:pt x="12150" y="20618"/>
                </a:moveTo>
                <a:lnTo>
                  <a:pt x="9450" y="20618"/>
                </a:lnTo>
                <a:lnTo>
                  <a:pt x="9450" y="17673"/>
                </a:lnTo>
                <a:lnTo>
                  <a:pt x="12150" y="17673"/>
                </a:lnTo>
                <a:cubicBezTo>
                  <a:pt x="12150" y="17673"/>
                  <a:pt x="12150" y="20618"/>
                  <a:pt x="12150" y="20618"/>
                </a:cubicBezTo>
                <a:close/>
                <a:moveTo>
                  <a:pt x="21494" y="16933"/>
                </a:moveTo>
                <a:lnTo>
                  <a:pt x="21503" y="16929"/>
                </a:lnTo>
                <a:lnTo>
                  <a:pt x="18067" y="12764"/>
                </a:lnTo>
                <a:lnTo>
                  <a:pt x="19575" y="12764"/>
                </a:lnTo>
                <a:cubicBezTo>
                  <a:pt x="19948" y="12764"/>
                  <a:pt x="20250" y="12544"/>
                  <a:pt x="20250" y="12273"/>
                </a:cubicBezTo>
                <a:cubicBezTo>
                  <a:pt x="20250" y="12162"/>
                  <a:pt x="20191" y="12066"/>
                  <a:pt x="20106" y="11983"/>
                </a:cubicBezTo>
                <a:lnTo>
                  <a:pt x="20115" y="11978"/>
                </a:lnTo>
                <a:lnTo>
                  <a:pt x="16875" y="8836"/>
                </a:lnTo>
                <a:lnTo>
                  <a:pt x="18225" y="8836"/>
                </a:lnTo>
                <a:cubicBezTo>
                  <a:pt x="18598" y="8836"/>
                  <a:pt x="18900" y="8617"/>
                  <a:pt x="18900" y="8345"/>
                </a:cubicBezTo>
                <a:cubicBezTo>
                  <a:pt x="18900" y="8200"/>
                  <a:pt x="18808" y="8072"/>
                  <a:pt x="18669" y="7982"/>
                </a:cubicBezTo>
                <a:lnTo>
                  <a:pt x="18673" y="7978"/>
                </a:lnTo>
                <a:lnTo>
                  <a:pt x="14980" y="4909"/>
                </a:lnTo>
                <a:lnTo>
                  <a:pt x="16200" y="4909"/>
                </a:lnTo>
                <a:cubicBezTo>
                  <a:pt x="16573" y="4909"/>
                  <a:pt x="16875" y="4690"/>
                  <a:pt x="16875" y="4418"/>
                </a:cubicBezTo>
                <a:cubicBezTo>
                  <a:pt x="16875" y="4283"/>
                  <a:pt x="16800" y="4160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1" y="4160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lnTo>
                  <a:pt x="6619" y="4909"/>
                </a:lnTo>
                <a:lnTo>
                  <a:pt x="2927" y="7978"/>
                </a:lnTo>
                <a:lnTo>
                  <a:pt x="2931" y="7982"/>
                </a:lnTo>
                <a:cubicBezTo>
                  <a:pt x="2792" y="8072"/>
                  <a:pt x="2700" y="8200"/>
                  <a:pt x="2700" y="8345"/>
                </a:cubicBezTo>
                <a:cubicBezTo>
                  <a:pt x="2700" y="8617"/>
                  <a:pt x="3003" y="8836"/>
                  <a:pt x="3375" y="8836"/>
                </a:cubicBezTo>
                <a:lnTo>
                  <a:pt x="4725" y="8836"/>
                </a:lnTo>
                <a:lnTo>
                  <a:pt x="1485" y="11978"/>
                </a:lnTo>
                <a:lnTo>
                  <a:pt x="1494" y="11983"/>
                </a:lnTo>
                <a:cubicBezTo>
                  <a:pt x="1409" y="12066"/>
                  <a:pt x="1350" y="12162"/>
                  <a:pt x="1350" y="12273"/>
                </a:cubicBezTo>
                <a:cubicBezTo>
                  <a:pt x="1350" y="12544"/>
                  <a:pt x="1653" y="12764"/>
                  <a:pt x="2025" y="12764"/>
                </a:cubicBezTo>
                <a:lnTo>
                  <a:pt x="3533" y="12764"/>
                </a:lnTo>
                <a:lnTo>
                  <a:pt x="96" y="16929"/>
                </a:lnTo>
                <a:lnTo>
                  <a:pt x="106" y="16933"/>
                </a:lnTo>
                <a:cubicBezTo>
                  <a:pt x="44" y="17007"/>
                  <a:pt x="0" y="17089"/>
                  <a:pt x="0" y="17182"/>
                </a:cubicBezTo>
                <a:cubicBezTo>
                  <a:pt x="0" y="17453"/>
                  <a:pt x="303" y="17673"/>
                  <a:pt x="675" y="17673"/>
                </a:cubicBezTo>
                <a:lnTo>
                  <a:pt x="8100" y="17673"/>
                </a:lnTo>
                <a:lnTo>
                  <a:pt x="8100" y="21109"/>
                </a:lnTo>
                <a:cubicBezTo>
                  <a:pt x="8100" y="21380"/>
                  <a:pt x="8403" y="21600"/>
                  <a:pt x="8775" y="21600"/>
                </a:cubicBezTo>
                <a:lnTo>
                  <a:pt x="12825" y="21600"/>
                </a:lnTo>
                <a:cubicBezTo>
                  <a:pt x="13198" y="21600"/>
                  <a:pt x="13500" y="21380"/>
                  <a:pt x="13500" y="21109"/>
                </a:cubicBezTo>
                <a:lnTo>
                  <a:pt x="13500" y="17673"/>
                </a:lnTo>
                <a:lnTo>
                  <a:pt x="20925" y="17673"/>
                </a:lnTo>
                <a:cubicBezTo>
                  <a:pt x="21298" y="17673"/>
                  <a:pt x="21600" y="17453"/>
                  <a:pt x="21600" y="17182"/>
                </a:cubicBezTo>
                <a:cubicBezTo>
                  <a:pt x="21600" y="17089"/>
                  <a:pt x="21555" y="17007"/>
                  <a:pt x="21494" y="16933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" name="Shape 2782"/>
          <p:cNvSpPr/>
          <p:nvPr/>
        </p:nvSpPr>
        <p:spPr>
          <a:xfrm>
            <a:off x="4757426" y="2412552"/>
            <a:ext cx="523507" cy="4517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83" h="20545" extrusionOk="0">
                <a:moveTo>
                  <a:pt x="9621" y="9676"/>
                </a:moveTo>
                <a:cubicBezTo>
                  <a:pt x="9621" y="9676"/>
                  <a:pt x="9621" y="9675"/>
                  <a:pt x="9621" y="9675"/>
                </a:cubicBezTo>
                <a:lnTo>
                  <a:pt x="9620" y="9674"/>
                </a:lnTo>
                <a:cubicBezTo>
                  <a:pt x="9620" y="9674"/>
                  <a:pt x="9621" y="9676"/>
                  <a:pt x="9621" y="9676"/>
                </a:cubicBezTo>
                <a:close/>
                <a:moveTo>
                  <a:pt x="19582" y="1266"/>
                </a:moveTo>
                <a:cubicBezTo>
                  <a:pt x="18115" y="-422"/>
                  <a:pt x="15737" y="-422"/>
                  <a:pt x="14270" y="1266"/>
                </a:cubicBezTo>
                <a:lnTo>
                  <a:pt x="14934" y="2030"/>
                </a:lnTo>
                <a:cubicBezTo>
                  <a:pt x="16034" y="765"/>
                  <a:pt x="17818" y="765"/>
                  <a:pt x="18918" y="2030"/>
                </a:cubicBezTo>
                <a:cubicBezTo>
                  <a:pt x="20019" y="3297"/>
                  <a:pt x="20019" y="5351"/>
                  <a:pt x="18918" y="6618"/>
                </a:cubicBezTo>
                <a:lnTo>
                  <a:pt x="8956" y="17881"/>
                </a:lnTo>
                <a:lnTo>
                  <a:pt x="9621" y="18645"/>
                </a:lnTo>
                <a:lnTo>
                  <a:pt x="19582" y="7382"/>
                </a:lnTo>
                <a:cubicBezTo>
                  <a:pt x="21050" y="5693"/>
                  <a:pt x="21050" y="2955"/>
                  <a:pt x="19582" y="1266"/>
                </a:cubicBezTo>
                <a:moveTo>
                  <a:pt x="2315" y="17881"/>
                </a:moveTo>
                <a:cubicBezTo>
                  <a:pt x="481" y="15770"/>
                  <a:pt x="481" y="12551"/>
                  <a:pt x="2315" y="10439"/>
                </a:cubicBezTo>
                <a:cubicBezTo>
                  <a:pt x="2317" y="10437"/>
                  <a:pt x="2320" y="10434"/>
                  <a:pt x="2323" y="10431"/>
                </a:cubicBezTo>
                <a:lnTo>
                  <a:pt x="2323" y="10431"/>
                </a:lnTo>
                <a:lnTo>
                  <a:pt x="9289" y="2413"/>
                </a:lnTo>
                <a:cubicBezTo>
                  <a:pt x="9472" y="2201"/>
                  <a:pt x="9472" y="1859"/>
                  <a:pt x="9289" y="1648"/>
                </a:cubicBezTo>
                <a:cubicBezTo>
                  <a:pt x="9105" y="1437"/>
                  <a:pt x="8808" y="1437"/>
                  <a:pt x="8624" y="1648"/>
                </a:cubicBezTo>
                <a:lnTo>
                  <a:pt x="1651" y="9675"/>
                </a:lnTo>
                <a:cubicBezTo>
                  <a:pt x="-550" y="12208"/>
                  <a:pt x="-550" y="16112"/>
                  <a:pt x="1651" y="18645"/>
                </a:cubicBezTo>
                <a:cubicBezTo>
                  <a:pt x="3852" y="21178"/>
                  <a:pt x="7420" y="21178"/>
                  <a:pt x="9621" y="18645"/>
                </a:cubicBezTo>
                <a:lnTo>
                  <a:pt x="8948" y="17889"/>
                </a:lnTo>
                <a:cubicBezTo>
                  <a:pt x="7114" y="19991"/>
                  <a:pt x="4147" y="19989"/>
                  <a:pt x="2315" y="17881"/>
                </a:cubicBezTo>
                <a:moveTo>
                  <a:pt x="6300" y="13497"/>
                </a:moveTo>
                <a:cubicBezTo>
                  <a:pt x="7033" y="14341"/>
                  <a:pt x="8223" y="14341"/>
                  <a:pt x="8956" y="13497"/>
                </a:cubicBezTo>
                <a:lnTo>
                  <a:pt x="13937" y="7764"/>
                </a:lnTo>
                <a:cubicBezTo>
                  <a:pt x="14121" y="7553"/>
                  <a:pt x="14121" y="7211"/>
                  <a:pt x="13937" y="7000"/>
                </a:cubicBezTo>
                <a:cubicBezTo>
                  <a:pt x="13754" y="6789"/>
                  <a:pt x="13457" y="6789"/>
                  <a:pt x="13273" y="7000"/>
                </a:cubicBezTo>
                <a:lnTo>
                  <a:pt x="8292" y="12732"/>
                </a:lnTo>
                <a:cubicBezTo>
                  <a:pt x="7926" y="13155"/>
                  <a:pt x="7331" y="13155"/>
                  <a:pt x="6964" y="12732"/>
                </a:cubicBezTo>
                <a:cubicBezTo>
                  <a:pt x="6597" y="12310"/>
                  <a:pt x="6597" y="11626"/>
                  <a:pt x="6964" y="11204"/>
                </a:cubicBezTo>
                <a:lnTo>
                  <a:pt x="8292" y="9675"/>
                </a:lnTo>
                <a:lnTo>
                  <a:pt x="14934" y="2030"/>
                </a:lnTo>
                <a:lnTo>
                  <a:pt x="14270" y="1266"/>
                </a:lnTo>
                <a:lnTo>
                  <a:pt x="6300" y="10439"/>
                </a:lnTo>
                <a:cubicBezTo>
                  <a:pt x="5566" y="11284"/>
                  <a:pt x="5566" y="12653"/>
                  <a:pt x="6300" y="1349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2" name="Shape 2783"/>
          <p:cNvSpPr/>
          <p:nvPr/>
        </p:nvSpPr>
        <p:spPr>
          <a:xfrm>
            <a:off x="10024683" y="2376945"/>
            <a:ext cx="523004" cy="4516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4" name="Shape 2778"/>
          <p:cNvSpPr/>
          <p:nvPr/>
        </p:nvSpPr>
        <p:spPr>
          <a:xfrm>
            <a:off x="2103978" y="2376945"/>
            <a:ext cx="523004" cy="5230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81" y="12956"/>
                </a:moveTo>
                <a:cubicBezTo>
                  <a:pt x="17070" y="12258"/>
                  <a:pt x="16576" y="11533"/>
                  <a:pt x="16011" y="10795"/>
                </a:cubicBezTo>
                <a:cubicBezTo>
                  <a:pt x="16573" y="10063"/>
                  <a:pt x="17072" y="9339"/>
                  <a:pt x="17481" y="8644"/>
                </a:cubicBezTo>
                <a:cubicBezTo>
                  <a:pt x="19410" y="9181"/>
                  <a:pt x="20618" y="9948"/>
                  <a:pt x="20618" y="10800"/>
                </a:cubicBezTo>
                <a:cubicBezTo>
                  <a:pt x="20618" y="11652"/>
                  <a:pt x="19410" y="12419"/>
                  <a:pt x="17481" y="12956"/>
                </a:cubicBezTo>
                <a:moveTo>
                  <a:pt x="17742" y="17743"/>
                </a:moveTo>
                <a:cubicBezTo>
                  <a:pt x="17140" y="18345"/>
                  <a:pt x="15740" y="18028"/>
                  <a:pt x="13996" y="17045"/>
                </a:cubicBezTo>
                <a:cubicBezTo>
                  <a:pt x="14198" y="16261"/>
                  <a:pt x="14365" y="15406"/>
                  <a:pt x="14487" y="14488"/>
                </a:cubicBezTo>
                <a:cubicBezTo>
                  <a:pt x="15405" y="14366"/>
                  <a:pt x="16261" y="14198"/>
                  <a:pt x="17044" y="13996"/>
                </a:cubicBezTo>
                <a:cubicBezTo>
                  <a:pt x="18028" y="15740"/>
                  <a:pt x="18345" y="17140"/>
                  <a:pt x="17742" y="17743"/>
                </a:cubicBezTo>
                <a:moveTo>
                  <a:pt x="15404" y="11561"/>
                </a:moveTo>
                <a:cubicBezTo>
                  <a:pt x="15837" y="12119"/>
                  <a:pt x="16219" y="12662"/>
                  <a:pt x="16554" y="13185"/>
                </a:cubicBezTo>
                <a:cubicBezTo>
                  <a:pt x="15950" y="13317"/>
                  <a:pt x="15295" y="13429"/>
                  <a:pt x="14597" y="13517"/>
                </a:cubicBezTo>
                <a:cubicBezTo>
                  <a:pt x="14631" y="13155"/>
                  <a:pt x="14655" y="12784"/>
                  <a:pt x="14677" y="12409"/>
                </a:cubicBezTo>
                <a:cubicBezTo>
                  <a:pt x="14930" y="12127"/>
                  <a:pt x="15170" y="11844"/>
                  <a:pt x="15404" y="11561"/>
                </a:cubicBezTo>
                <a:moveTo>
                  <a:pt x="15402" y="10032"/>
                </a:moveTo>
                <a:cubicBezTo>
                  <a:pt x="15170" y="9752"/>
                  <a:pt x="14928" y="9471"/>
                  <a:pt x="14677" y="9191"/>
                </a:cubicBezTo>
                <a:cubicBezTo>
                  <a:pt x="14655" y="8817"/>
                  <a:pt x="14631" y="8445"/>
                  <a:pt x="14597" y="8084"/>
                </a:cubicBezTo>
                <a:cubicBezTo>
                  <a:pt x="15295" y="8171"/>
                  <a:pt x="15950" y="8283"/>
                  <a:pt x="16554" y="8415"/>
                </a:cubicBezTo>
                <a:cubicBezTo>
                  <a:pt x="16221" y="8935"/>
                  <a:pt x="15832" y="9478"/>
                  <a:pt x="15402" y="10032"/>
                </a:cubicBezTo>
                <a:moveTo>
                  <a:pt x="17742" y="3857"/>
                </a:moveTo>
                <a:cubicBezTo>
                  <a:pt x="18345" y="4460"/>
                  <a:pt x="18028" y="5860"/>
                  <a:pt x="17044" y="7604"/>
                </a:cubicBezTo>
                <a:cubicBezTo>
                  <a:pt x="16261" y="7402"/>
                  <a:pt x="15405" y="7234"/>
                  <a:pt x="14487" y="7112"/>
                </a:cubicBezTo>
                <a:cubicBezTo>
                  <a:pt x="14365" y="6194"/>
                  <a:pt x="14198" y="5339"/>
                  <a:pt x="13996" y="4555"/>
                </a:cubicBezTo>
                <a:cubicBezTo>
                  <a:pt x="15740" y="3572"/>
                  <a:pt x="17140" y="3255"/>
                  <a:pt x="17742" y="3857"/>
                </a:cubicBezTo>
                <a:moveTo>
                  <a:pt x="13718" y="12012"/>
                </a:moveTo>
                <a:cubicBezTo>
                  <a:pt x="13448" y="12303"/>
                  <a:pt x="13172" y="12593"/>
                  <a:pt x="12882" y="12883"/>
                </a:cubicBezTo>
                <a:cubicBezTo>
                  <a:pt x="12593" y="13172"/>
                  <a:pt x="12303" y="13449"/>
                  <a:pt x="12012" y="13719"/>
                </a:cubicBezTo>
                <a:cubicBezTo>
                  <a:pt x="11614" y="13733"/>
                  <a:pt x="11212" y="13745"/>
                  <a:pt x="10800" y="13745"/>
                </a:cubicBezTo>
                <a:cubicBezTo>
                  <a:pt x="10387" y="13745"/>
                  <a:pt x="9985" y="13733"/>
                  <a:pt x="9587" y="13719"/>
                </a:cubicBezTo>
                <a:cubicBezTo>
                  <a:pt x="9297" y="13449"/>
                  <a:pt x="9006" y="13172"/>
                  <a:pt x="8717" y="12883"/>
                </a:cubicBezTo>
                <a:cubicBezTo>
                  <a:pt x="8428" y="12593"/>
                  <a:pt x="8152" y="12303"/>
                  <a:pt x="7881" y="12012"/>
                </a:cubicBezTo>
                <a:cubicBezTo>
                  <a:pt x="7866" y="11614"/>
                  <a:pt x="7855" y="11212"/>
                  <a:pt x="7855" y="10800"/>
                </a:cubicBezTo>
                <a:cubicBezTo>
                  <a:pt x="7855" y="10388"/>
                  <a:pt x="7866" y="9986"/>
                  <a:pt x="7881" y="9587"/>
                </a:cubicBezTo>
                <a:cubicBezTo>
                  <a:pt x="8152" y="9297"/>
                  <a:pt x="8428" y="9007"/>
                  <a:pt x="8717" y="8717"/>
                </a:cubicBezTo>
                <a:cubicBezTo>
                  <a:pt x="9006" y="8428"/>
                  <a:pt x="9297" y="8151"/>
                  <a:pt x="9587" y="7881"/>
                </a:cubicBezTo>
                <a:cubicBezTo>
                  <a:pt x="9985" y="7867"/>
                  <a:pt x="10387" y="7855"/>
                  <a:pt x="10800" y="7855"/>
                </a:cubicBezTo>
                <a:cubicBezTo>
                  <a:pt x="11212" y="7855"/>
                  <a:pt x="11614" y="7867"/>
                  <a:pt x="12012" y="7881"/>
                </a:cubicBezTo>
                <a:cubicBezTo>
                  <a:pt x="12303" y="8151"/>
                  <a:pt x="12593" y="8428"/>
                  <a:pt x="12882" y="8717"/>
                </a:cubicBezTo>
                <a:cubicBezTo>
                  <a:pt x="13172" y="9007"/>
                  <a:pt x="13448" y="9297"/>
                  <a:pt x="13718" y="9587"/>
                </a:cubicBezTo>
                <a:cubicBezTo>
                  <a:pt x="13733" y="9986"/>
                  <a:pt x="13745" y="10388"/>
                  <a:pt x="13745" y="10800"/>
                </a:cubicBezTo>
                <a:cubicBezTo>
                  <a:pt x="13745" y="11212"/>
                  <a:pt x="13733" y="11614"/>
                  <a:pt x="13718" y="12012"/>
                </a:cubicBezTo>
                <a:moveTo>
                  <a:pt x="13185" y="16555"/>
                </a:moveTo>
                <a:cubicBezTo>
                  <a:pt x="12662" y="16219"/>
                  <a:pt x="12120" y="15837"/>
                  <a:pt x="11561" y="15404"/>
                </a:cubicBezTo>
                <a:cubicBezTo>
                  <a:pt x="11844" y="15170"/>
                  <a:pt x="12127" y="14931"/>
                  <a:pt x="12409" y="14677"/>
                </a:cubicBezTo>
                <a:cubicBezTo>
                  <a:pt x="12783" y="14655"/>
                  <a:pt x="13155" y="14631"/>
                  <a:pt x="13517" y="14597"/>
                </a:cubicBezTo>
                <a:cubicBezTo>
                  <a:pt x="13429" y="15295"/>
                  <a:pt x="13316" y="15950"/>
                  <a:pt x="13185" y="16555"/>
                </a:cubicBezTo>
                <a:moveTo>
                  <a:pt x="10800" y="20618"/>
                </a:moveTo>
                <a:cubicBezTo>
                  <a:pt x="9948" y="20618"/>
                  <a:pt x="9181" y="19410"/>
                  <a:pt x="8643" y="17481"/>
                </a:cubicBezTo>
                <a:cubicBezTo>
                  <a:pt x="9339" y="17072"/>
                  <a:pt x="10062" y="16573"/>
                  <a:pt x="10795" y="16011"/>
                </a:cubicBezTo>
                <a:cubicBezTo>
                  <a:pt x="11532" y="16576"/>
                  <a:pt x="12258" y="17070"/>
                  <a:pt x="12957" y="17481"/>
                </a:cubicBezTo>
                <a:cubicBezTo>
                  <a:pt x="12419" y="19410"/>
                  <a:pt x="11652" y="20618"/>
                  <a:pt x="10800" y="20618"/>
                </a:cubicBezTo>
                <a:moveTo>
                  <a:pt x="8083" y="14597"/>
                </a:moveTo>
                <a:cubicBezTo>
                  <a:pt x="8445" y="14631"/>
                  <a:pt x="8816" y="14655"/>
                  <a:pt x="9190" y="14677"/>
                </a:cubicBezTo>
                <a:cubicBezTo>
                  <a:pt x="9471" y="14929"/>
                  <a:pt x="9751" y="15170"/>
                  <a:pt x="10032" y="15403"/>
                </a:cubicBezTo>
                <a:cubicBezTo>
                  <a:pt x="9478" y="15832"/>
                  <a:pt x="8935" y="16221"/>
                  <a:pt x="8415" y="16555"/>
                </a:cubicBezTo>
                <a:cubicBezTo>
                  <a:pt x="8283" y="15950"/>
                  <a:pt x="8171" y="15295"/>
                  <a:pt x="8083" y="14597"/>
                </a:cubicBezTo>
                <a:moveTo>
                  <a:pt x="8415" y="5045"/>
                </a:moveTo>
                <a:cubicBezTo>
                  <a:pt x="8938" y="5381"/>
                  <a:pt x="9480" y="5762"/>
                  <a:pt x="10038" y="6196"/>
                </a:cubicBezTo>
                <a:cubicBezTo>
                  <a:pt x="9756" y="6430"/>
                  <a:pt x="9473" y="6670"/>
                  <a:pt x="9190" y="6924"/>
                </a:cubicBezTo>
                <a:cubicBezTo>
                  <a:pt x="8816" y="6945"/>
                  <a:pt x="8445" y="6969"/>
                  <a:pt x="8083" y="7003"/>
                </a:cubicBezTo>
                <a:cubicBezTo>
                  <a:pt x="8171" y="6305"/>
                  <a:pt x="8283" y="5650"/>
                  <a:pt x="8415" y="5045"/>
                </a:cubicBezTo>
                <a:moveTo>
                  <a:pt x="10800" y="982"/>
                </a:moveTo>
                <a:cubicBezTo>
                  <a:pt x="11652" y="982"/>
                  <a:pt x="12419" y="2191"/>
                  <a:pt x="12957" y="4119"/>
                </a:cubicBezTo>
                <a:cubicBezTo>
                  <a:pt x="12261" y="4528"/>
                  <a:pt x="11537" y="5027"/>
                  <a:pt x="10804" y="5589"/>
                </a:cubicBezTo>
                <a:cubicBezTo>
                  <a:pt x="10067" y="5024"/>
                  <a:pt x="9341" y="4530"/>
                  <a:pt x="8643" y="4119"/>
                </a:cubicBezTo>
                <a:cubicBezTo>
                  <a:pt x="9181" y="2191"/>
                  <a:pt x="9948" y="982"/>
                  <a:pt x="10800" y="982"/>
                </a:cubicBezTo>
                <a:moveTo>
                  <a:pt x="13517" y="7003"/>
                </a:moveTo>
                <a:cubicBezTo>
                  <a:pt x="13155" y="6969"/>
                  <a:pt x="12783" y="6945"/>
                  <a:pt x="12409" y="6924"/>
                </a:cubicBezTo>
                <a:cubicBezTo>
                  <a:pt x="12129" y="6671"/>
                  <a:pt x="11848" y="6430"/>
                  <a:pt x="11568" y="6198"/>
                </a:cubicBezTo>
                <a:cubicBezTo>
                  <a:pt x="12122" y="5768"/>
                  <a:pt x="12665" y="5379"/>
                  <a:pt x="13185" y="5045"/>
                </a:cubicBezTo>
                <a:cubicBezTo>
                  <a:pt x="13316" y="5650"/>
                  <a:pt x="13429" y="6305"/>
                  <a:pt x="13517" y="7003"/>
                </a:cubicBezTo>
                <a:moveTo>
                  <a:pt x="7112" y="7112"/>
                </a:moveTo>
                <a:cubicBezTo>
                  <a:pt x="6194" y="7234"/>
                  <a:pt x="5339" y="7402"/>
                  <a:pt x="4555" y="7604"/>
                </a:cubicBezTo>
                <a:cubicBezTo>
                  <a:pt x="3572" y="5860"/>
                  <a:pt x="3255" y="4460"/>
                  <a:pt x="3858" y="3857"/>
                </a:cubicBezTo>
                <a:cubicBezTo>
                  <a:pt x="4460" y="3255"/>
                  <a:pt x="5860" y="3572"/>
                  <a:pt x="7604" y="4555"/>
                </a:cubicBezTo>
                <a:cubicBezTo>
                  <a:pt x="7402" y="5339"/>
                  <a:pt x="7234" y="6194"/>
                  <a:pt x="7112" y="7112"/>
                </a:cubicBezTo>
                <a:moveTo>
                  <a:pt x="3858" y="17743"/>
                </a:moveTo>
                <a:cubicBezTo>
                  <a:pt x="3255" y="17140"/>
                  <a:pt x="3572" y="15740"/>
                  <a:pt x="4555" y="13996"/>
                </a:cubicBezTo>
                <a:cubicBezTo>
                  <a:pt x="5339" y="14198"/>
                  <a:pt x="6194" y="14366"/>
                  <a:pt x="7112" y="14488"/>
                </a:cubicBezTo>
                <a:cubicBezTo>
                  <a:pt x="7234" y="15406"/>
                  <a:pt x="7402" y="16261"/>
                  <a:pt x="7604" y="17045"/>
                </a:cubicBezTo>
                <a:cubicBezTo>
                  <a:pt x="5860" y="18028"/>
                  <a:pt x="4460" y="18345"/>
                  <a:pt x="3858" y="17743"/>
                </a:cubicBezTo>
                <a:moveTo>
                  <a:pt x="7003" y="13517"/>
                </a:moveTo>
                <a:cubicBezTo>
                  <a:pt x="6305" y="13429"/>
                  <a:pt x="5650" y="13317"/>
                  <a:pt x="5045" y="13185"/>
                </a:cubicBezTo>
                <a:cubicBezTo>
                  <a:pt x="5379" y="12665"/>
                  <a:pt x="5768" y="12122"/>
                  <a:pt x="6197" y="11568"/>
                </a:cubicBezTo>
                <a:cubicBezTo>
                  <a:pt x="6429" y="11848"/>
                  <a:pt x="6671" y="12129"/>
                  <a:pt x="6923" y="12409"/>
                </a:cubicBezTo>
                <a:cubicBezTo>
                  <a:pt x="6944" y="12784"/>
                  <a:pt x="6968" y="13155"/>
                  <a:pt x="7003" y="13517"/>
                </a:cubicBezTo>
                <a:moveTo>
                  <a:pt x="6923" y="9191"/>
                </a:moveTo>
                <a:cubicBezTo>
                  <a:pt x="6669" y="9473"/>
                  <a:pt x="6429" y="9756"/>
                  <a:pt x="6196" y="10039"/>
                </a:cubicBezTo>
                <a:cubicBezTo>
                  <a:pt x="5763" y="9481"/>
                  <a:pt x="5381" y="8938"/>
                  <a:pt x="5045" y="8415"/>
                </a:cubicBezTo>
                <a:cubicBezTo>
                  <a:pt x="5650" y="8283"/>
                  <a:pt x="6305" y="8171"/>
                  <a:pt x="7003" y="8084"/>
                </a:cubicBezTo>
                <a:cubicBezTo>
                  <a:pt x="6968" y="8445"/>
                  <a:pt x="6944" y="8816"/>
                  <a:pt x="6923" y="9191"/>
                </a:cubicBezTo>
                <a:moveTo>
                  <a:pt x="982" y="10800"/>
                </a:moveTo>
                <a:cubicBezTo>
                  <a:pt x="982" y="9948"/>
                  <a:pt x="2190" y="9181"/>
                  <a:pt x="4119" y="8644"/>
                </a:cubicBezTo>
                <a:cubicBezTo>
                  <a:pt x="4530" y="9342"/>
                  <a:pt x="5023" y="10067"/>
                  <a:pt x="5588" y="10805"/>
                </a:cubicBezTo>
                <a:cubicBezTo>
                  <a:pt x="5027" y="11537"/>
                  <a:pt x="4528" y="12262"/>
                  <a:pt x="4119" y="12956"/>
                </a:cubicBezTo>
                <a:cubicBezTo>
                  <a:pt x="2190" y="12419"/>
                  <a:pt x="982" y="11652"/>
                  <a:pt x="982" y="10800"/>
                </a:cubicBezTo>
                <a:moveTo>
                  <a:pt x="21600" y="10800"/>
                </a:moveTo>
                <a:cubicBezTo>
                  <a:pt x="21600" y="9624"/>
                  <a:pt x="20173" y="8571"/>
                  <a:pt x="17918" y="7853"/>
                </a:cubicBezTo>
                <a:cubicBezTo>
                  <a:pt x="19002" y="5750"/>
                  <a:pt x="19269" y="3995"/>
                  <a:pt x="18437" y="3163"/>
                </a:cubicBezTo>
                <a:cubicBezTo>
                  <a:pt x="17605" y="2332"/>
                  <a:pt x="15850" y="2598"/>
                  <a:pt x="13748" y="3682"/>
                </a:cubicBezTo>
                <a:cubicBezTo>
                  <a:pt x="13029" y="1427"/>
                  <a:pt x="11976" y="0"/>
                  <a:pt x="10800" y="0"/>
                </a:cubicBezTo>
                <a:cubicBezTo>
                  <a:pt x="9623" y="0"/>
                  <a:pt x="8571" y="1427"/>
                  <a:pt x="7852" y="3682"/>
                </a:cubicBezTo>
                <a:cubicBezTo>
                  <a:pt x="5750" y="2598"/>
                  <a:pt x="3995" y="2332"/>
                  <a:pt x="3163" y="3163"/>
                </a:cubicBezTo>
                <a:cubicBezTo>
                  <a:pt x="2331" y="3995"/>
                  <a:pt x="2598" y="5750"/>
                  <a:pt x="3682" y="7853"/>
                </a:cubicBezTo>
                <a:cubicBezTo>
                  <a:pt x="1426" y="8571"/>
                  <a:pt x="0" y="9624"/>
                  <a:pt x="0" y="10800"/>
                </a:cubicBezTo>
                <a:cubicBezTo>
                  <a:pt x="0" y="11976"/>
                  <a:pt x="1426" y="13029"/>
                  <a:pt x="3682" y="13748"/>
                </a:cubicBezTo>
                <a:cubicBezTo>
                  <a:pt x="2598" y="15851"/>
                  <a:pt x="2331" y="17605"/>
                  <a:pt x="3163" y="18437"/>
                </a:cubicBezTo>
                <a:cubicBezTo>
                  <a:pt x="3995" y="19268"/>
                  <a:pt x="5750" y="19002"/>
                  <a:pt x="7852" y="17918"/>
                </a:cubicBezTo>
                <a:cubicBezTo>
                  <a:pt x="8571" y="20173"/>
                  <a:pt x="9623" y="21600"/>
                  <a:pt x="10800" y="21600"/>
                </a:cubicBezTo>
                <a:cubicBezTo>
                  <a:pt x="11976" y="21600"/>
                  <a:pt x="13029" y="20173"/>
                  <a:pt x="13748" y="17918"/>
                </a:cubicBezTo>
                <a:cubicBezTo>
                  <a:pt x="15850" y="19002"/>
                  <a:pt x="17605" y="19268"/>
                  <a:pt x="18437" y="18437"/>
                </a:cubicBezTo>
                <a:cubicBezTo>
                  <a:pt x="19269" y="17605"/>
                  <a:pt x="19002" y="15851"/>
                  <a:pt x="17918" y="13748"/>
                </a:cubicBezTo>
                <a:cubicBezTo>
                  <a:pt x="20173" y="13029"/>
                  <a:pt x="21600" y="11976"/>
                  <a:pt x="21600" y="10800"/>
                </a:cubicBezTo>
                <a:moveTo>
                  <a:pt x="10800" y="9818"/>
                </a:move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52580" y="3015257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6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TITLE</a:t>
            </a:r>
            <a:endParaRPr kumimoji="0" lang="en-US" sz="1600" b="1" i="0" u="none" strike="noStrike" kern="1200" cap="none" spc="6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271244" y="3364794"/>
            <a:ext cx="21884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</a:t>
            </a:r>
            <a:endParaRPr kumimoji="0" lang="en-US" sz="10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70109" y="3015257"/>
            <a:ext cx="16398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6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AWESOME</a:t>
            </a:r>
            <a:endParaRPr kumimoji="0" lang="en-US" sz="1600" b="1" i="0" u="none" strike="noStrike" kern="1200" cap="none" spc="6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11479" y="3364794"/>
            <a:ext cx="21884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</a:t>
            </a:r>
            <a:endParaRPr kumimoji="0" lang="en-US" sz="10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67311" y="3015257"/>
            <a:ext cx="1944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6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SOMETHING</a:t>
            </a:r>
            <a:endParaRPr kumimoji="0" lang="en-US" sz="1600" b="1" i="0" u="none" strike="noStrike" kern="1200" cap="none" spc="6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551714" y="3364794"/>
            <a:ext cx="21884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</a:t>
            </a:r>
            <a:endParaRPr kumimoji="0" lang="en-US" sz="10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726006" y="3015257"/>
            <a:ext cx="11076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6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HELLO</a:t>
            </a:r>
            <a:endParaRPr kumimoji="0" lang="en-US" sz="1600" b="1" i="0" u="none" strike="noStrike" kern="1200" cap="none" spc="6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191949" y="3364794"/>
            <a:ext cx="21884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</a:t>
            </a:r>
            <a:endParaRPr kumimoji="0" lang="en-US" sz="10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834063" y="1071147"/>
            <a:ext cx="523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占位符 12"/>
          <p:cNvPicPr>
            <a:picLocks noGrp="1" noChangeAspect="1"/>
          </p:cNvPicPr>
          <p:nvPr>
            <p:ph type="pic" sz="quarter" idx="26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1" b="17471"/>
          <a:stretch>
            <a:fillRect/>
          </a:stretch>
        </p:blipFill>
        <p:spPr/>
      </p:pic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27173" y="2684949"/>
            <a:ext cx="7131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Entrepreneurship ranges in scale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27173" y="2264019"/>
            <a:ext cx="3698637" cy="318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1" i="0" u="none" strike="noStrike" kern="1200" cap="none" spc="30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YOUR TITLE HERE</a:t>
            </a:r>
            <a:endParaRPr kumimoji="0" lang="en-US" sz="2200" b="1" i="0" u="none" strike="noStrike" kern="1200" cap="none" spc="30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27173" y="3856923"/>
            <a:ext cx="7131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Entrepreneurship ranges in scale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27173" y="3435993"/>
            <a:ext cx="3782279" cy="318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1" i="0" u="none" strike="noStrike" kern="1200" cap="none" spc="30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ANOTHER QUOTE</a:t>
            </a:r>
            <a:endParaRPr kumimoji="0" lang="en-US" sz="2200" b="1" i="0" u="none" strike="noStrike" kern="1200" cap="none" spc="30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27173" y="5028898"/>
            <a:ext cx="7131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Entrepreneurship ranges in scale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27173" y="4607968"/>
            <a:ext cx="4871015" cy="318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200" b="1" i="0" u="none" strike="noStrike" kern="1200" cap="none" spc="30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SOMETHING AWESOME</a:t>
            </a:r>
            <a:endParaRPr kumimoji="0" lang="en-US" sz="2200" b="1" i="0" u="none" strike="noStrike" kern="1200" cap="none" spc="30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" name="Shape 2539"/>
          <p:cNvSpPr/>
          <p:nvPr/>
        </p:nvSpPr>
        <p:spPr>
          <a:xfrm>
            <a:off x="1833287" y="2412254"/>
            <a:ext cx="234901" cy="190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5" name="Shape 2539"/>
          <p:cNvSpPr/>
          <p:nvPr/>
        </p:nvSpPr>
        <p:spPr>
          <a:xfrm>
            <a:off x="1833287" y="3584228"/>
            <a:ext cx="234901" cy="190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6" name="Shape 2539"/>
          <p:cNvSpPr/>
          <p:nvPr/>
        </p:nvSpPr>
        <p:spPr>
          <a:xfrm>
            <a:off x="1833287" y="4756203"/>
            <a:ext cx="234901" cy="190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marL="0" marR="0" lvl="0" indent="0" algn="l" defTabSz="227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7" name="TextBox 48"/>
          <p:cNvSpPr txBox="1"/>
          <p:nvPr/>
        </p:nvSpPr>
        <p:spPr>
          <a:xfrm>
            <a:off x="2318401" y="1157945"/>
            <a:ext cx="7555198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Entrepreneurship ranges in scale from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52102" y="404308"/>
            <a:ext cx="6487796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Enter title
</a:t>
            </a:r>
            <a:endParaRPr kumimoji="0" lang="en-US" sz="4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5834063" y="1071147"/>
            <a:ext cx="523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1118252" y="3107286"/>
            <a:ext cx="2559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MEDIA PRODUCTION</a:t>
            </a:r>
            <a:endParaRPr kumimoji="0" lang="en-US" sz="16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18252" y="3694458"/>
            <a:ext cx="1738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ADVERTISING</a:t>
            </a:r>
            <a:endParaRPr kumimoji="0" lang="en-US" sz="16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18252" y="4281631"/>
            <a:ext cx="225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SOCIAL MANAGER</a:t>
            </a:r>
            <a:endParaRPr kumimoji="0" lang="en-US" sz="16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18252" y="4868803"/>
            <a:ext cx="1896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PHOTOGRAPHY</a:t>
            </a:r>
            <a:endParaRPr kumimoji="0" lang="en-US" sz="16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42833" y="3107286"/>
            <a:ext cx="61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$99</a:t>
            </a:r>
            <a:endParaRPr kumimoji="0" lang="en-US" sz="1600" b="0" i="0" u="none" strike="noStrike" kern="1200" cap="none" spc="30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000166" y="3694458"/>
            <a:ext cx="755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$199</a:t>
            </a:r>
            <a:endParaRPr kumimoji="0" lang="en-US" sz="1600" b="0" i="0" u="none" strike="noStrike" kern="1200" cap="none" spc="30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125200" y="4281631"/>
            <a:ext cx="61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$75</a:t>
            </a:r>
            <a:endParaRPr kumimoji="0" lang="en-US" sz="1600" b="0" i="0" u="none" strike="noStrike" kern="1200" cap="none" spc="30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000166" y="4868803"/>
            <a:ext cx="755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$299</a:t>
            </a:r>
            <a:endParaRPr kumimoji="0" lang="en-US" sz="1600" b="0" i="0" u="none" strike="noStrike" kern="1200" cap="none" spc="30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04259" y="3107286"/>
            <a:ext cx="19034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SERVICE NAME</a:t>
            </a:r>
            <a:endParaRPr kumimoji="0" lang="en-US" sz="16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04259" y="3694458"/>
            <a:ext cx="1608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PROMOTION</a:t>
            </a:r>
            <a:endParaRPr kumimoji="0" lang="en-US" sz="16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04259" y="4281631"/>
            <a:ext cx="1322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INTERNET</a:t>
            </a:r>
            <a:endParaRPr kumimoji="0" lang="en-US" sz="16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04259" y="4868803"/>
            <a:ext cx="1540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TELEVISION</a:t>
            </a:r>
            <a:endParaRPr kumimoji="0" lang="en-US" sz="16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528840" y="3107286"/>
            <a:ext cx="61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$99</a:t>
            </a:r>
            <a:endParaRPr kumimoji="0" lang="en-US" sz="1600" b="0" i="0" u="none" strike="noStrike" kern="1200" cap="none" spc="30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386173" y="3694458"/>
            <a:ext cx="755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$199</a:t>
            </a:r>
            <a:endParaRPr kumimoji="0" lang="en-US" sz="1600" b="0" i="0" u="none" strike="noStrike" kern="1200" cap="none" spc="30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511207" y="4281631"/>
            <a:ext cx="612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$75</a:t>
            </a:r>
            <a:endParaRPr kumimoji="0" lang="en-US" sz="1600" b="0" i="0" u="none" strike="noStrike" kern="1200" cap="none" spc="30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386173" y="4868803"/>
            <a:ext cx="755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$299</a:t>
            </a:r>
            <a:endParaRPr kumimoji="0" lang="en-US" sz="1600" b="0" i="0" u="none" strike="noStrike" kern="1200" cap="none" spc="30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118252" y="3505200"/>
            <a:ext cx="461961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118252" y="4114800"/>
            <a:ext cx="461961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118252" y="4690136"/>
            <a:ext cx="461961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18252" y="5299736"/>
            <a:ext cx="461961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521892" y="3505200"/>
            <a:ext cx="461961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521892" y="4114800"/>
            <a:ext cx="461961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521892" y="4690136"/>
            <a:ext cx="461961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521892" y="5299736"/>
            <a:ext cx="461961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48"/>
          <p:cNvSpPr txBox="1"/>
          <p:nvPr/>
        </p:nvSpPr>
        <p:spPr>
          <a:xfrm>
            <a:off x="2318401" y="1157945"/>
            <a:ext cx="7555198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Entrepreneurship ranges in scale from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0" name="TextBox 17"/>
          <p:cNvSpPr txBox="1"/>
          <p:nvPr/>
        </p:nvSpPr>
        <p:spPr>
          <a:xfrm>
            <a:off x="2852102" y="404308"/>
            <a:ext cx="6487796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Enter title
</a:t>
            </a:r>
            <a:endParaRPr kumimoji="0" lang="en-US" sz="4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5834063" y="1071147"/>
            <a:ext cx="523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957552" y="4841518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JANE DOE</a:t>
            </a:r>
            <a:endParaRPr kumimoji="0" lang="en-US" sz="1000" b="1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57552" y="5105795"/>
            <a:ext cx="1913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</a:t>
            </a:r>
            <a:endParaRPr kumimoji="0" lang="en-US" sz="9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49588" y="4841518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JANE DOE</a:t>
            </a:r>
            <a:endParaRPr kumimoji="0" lang="en-US" sz="1000" b="1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49588" y="5105795"/>
            <a:ext cx="1913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</a:t>
            </a:r>
            <a:endParaRPr kumimoji="0" lang="en-US" sz="9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41625" y="4821130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JANE DOE</a:t>
            </a:r>
            <a:endParaRPr kumimoji="0" lang="en-US" sz="1000" b="1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141625" y="5085407"/>
            <a:ext cx="1913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</a:t>
            </a:r>
            <a:endParaRPr kumimoji="0" lang="en-US" sz="9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33661" y="4821130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JANE DOE</a:t>
            </a:r>
            <a:endParaRPr kumimoji="0" lang="en-US" sz="1000" b="1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33661" y="5085407"/>
            <a:ext cx="1913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</a:t>
            </a:r>
            <a:endParaRPr kumimoji="0" lang="en-US" sz="9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325696" y="4821130"/>
            <a:ext cx="10166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1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JANE DOE</a:t>
            </a:r>
            <a:endParaRPr kumimoji="0" lang="en-US" sz="1000" b="1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325697" y="5085407"/>
            <a:ext cx="1913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9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</a:t>
            </a:r>
            <a:endParaRPr kumimoji="0" lang="en-US" sz="9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35944" y="5647529"/>
            <a:ext cx="4538295" cy="44725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475886" y="5748292"/>
            <a:ext cx="3267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6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LATEST PROJECTS</a:t>
            </a:r>
            <a:endParaRPr kumimoji="0" lang="en-US" sz="1400" b="0" i="0" u="none" strike="noStrike" kern="1200" cap="none" spc="6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3" name="TextBox 48"/>
          <p:cNvSpPr txBox="1"/>
          <p:nvPr/>
        </p:nvSpPr>
        <p:spPr>
          <a:xfrm>
            <a:off x="2318401" y="1157945"/>
            <a:ext cx="7555198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1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Entrepreneurial activities differ substantially depending on the type of organization and creativity involved. Entrepreneurship ranges in scale from</a:t>
            </a:r>
            <a:endParaRPr kumimoji="0" lang="en-US" sz="1200" b="0" i="0" u="none" strike="noStrike" kern="1200" cap="none" spc="1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4" name="TextBox 17"/>
          <p:cNvSpPr txBox="1"/>
          <p:nvPr/>
        </p:nvSpPr>
        <p:spPr>
          <a:xfrm>
            <a:off x="2852102" y="404308"/>
            <a:ext cx="6487796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300" b="0" i="0" u="none" strike="noStrike" kern="1200" cap="none" spc="3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Enter title
</a:t>
            </a:r>
            <a:endParaRPr kumimoji="0" lang="en-US" sz="4800" b="0" i="0" u="none" strike="noStrike" kern="120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5834063" y="1071147"/>
            <a:ext cx="523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占位符 4"/>
          <p:cNvPicPr>
            <a:picLocks noGrp="1" noChangeAspect="1"/>
          </p:cNvPicPr>
          <p:nvPr>
            <p:ph type="pic" sz="quarter" idx="24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8" r="13148"/>
          <a:stretch>
            <a:fillRect/>
          </a:stretch>
        </p:blipFill>
        <p:spPr/>
      </p:pic>
      <p:pic>
        <p:nvPicPr>
          <p:cNvPr id="7" name="图片占位符 6"/>
          <p:cNvPicPr>
            <a:picLocks noGrp="1" noChangeAspect="1"/>
          </p:cNvPicPr>
          <p:nvPr>
            <p:ph type="pic"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8" r="13148"/>
          <a:stretch>
            <a:fillRect/>
          </a:stretch>
        </p:blipFill>
        <p:spPr/>
      </p:pic>
      <p:pic>
        <p:nvPicPr>
          <p:cNvPr id="11" name="图片占位符 10"/>
          <p:cNvPicPr>
            <a:picLocks noGrp="1" noChangeAspect="1"/>
          </p:cNvPicPr>
          <p:nvPr>
            <p:ph type="pic" sz="quarter" idx="2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8" r="13148"/>
          <a:stretch>
            <a:fillRect/>
          </a:stretch>
        </p:blipFill>
        <p:spPr/>
      </p:pic>
      <p:pic>
        <p:nvPicPr>
          <p:cNvPr id="14" name="图片占位符 13"/>
          <p:cNvPicPr>
            <a:picLocks noGrp="1" noChangeAspect="1"/>
          </p:cNvPicPr>
          <p:nvPr>
            <p:ph type="pic" sz="quarter" idx="2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8" r="13148"/>
          <a:stretch>
            <a:fillRect/>
          </a:stretch>
        </p:blipFill>
        <p:spPr/>
      </p:pic>
      <p:pic>
        <p:nvPicPr>
          <p:cNvPr id="16" name="图片占位符 15"/>
          <p:cNvPicPr>
            <a:picLocks noGrp="1" noChangeAspect="1"/>
          </p:cNvPicPr>
          <p:nvPr>
            <p:ph type="pic" sz="quarter" idx="28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8" r="13148"/>
          <a:stretch>
            <a:fillRect/>
          </a:stretch>
        </p:blipFill>
        <p:spPr/>
      </p:pic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17"/>
          <p:cNvSpPr/>
          <p:nvPr/>
        </p:nvSpPr>
        <p:spPr>
          <a:xfrm>
            <a:off x="5600775" y="1918534"/>
            <a:ext cx="990448" cy="99044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02</a:t>
            </a:r>
            <a:endParaRPr lang="zh-CN" altLang="en-US" sz="4000" b="1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86682" y="3599982"/>
            <a:ext cx="1818640" cy="1076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2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Enter title
</a:t>
            </a:r>
            <a:endParaRPr lang="zh-CN" altLang="en-US" sz="3200" dirty="0">
              <a:solidFill>
                <a:schemeClr val="tx2"/>
              </a:solidFill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矩形 6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3704857" y="4265363"/>
            <a:ext cx="47822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Lorem ipsum dolor sit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amet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,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consectetur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adipiscing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elit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.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Ut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efficitur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ipsum vitae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tortor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 </a:t>
            </a:r>
            <a:r>
              <a:rPr lang="en-US" altLang="zh-CN" sz="14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accumsan</a:t>
            </a:r>
            <a:r>
              <a:rPr lang="en-US" altLang="zh-CN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Arial" panose="020B0604020202020204" pitchFamily="34" charset="0"/>
              </a:rPr>
              <a:t>, a</a:t>
            </a:r>
            <a:endParaRPr lang="zh-CN" alt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947866" y="4238960"/>
            <a:ext cx="29626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2_Office 主题​​">
  <a:themeElements>
    <a:clrScheme name="自定义 97">
      <a:dk1>
        <a:srgbClr val="080808"/>
      </a:dk1>
      <a:lt1>
        <a:srgbClr val="FFFFFF"/>
      </a:lt1>
      <a:dk2>
        <a:srgbClr val="080808"/>
      </a:dk2>
      <a:lt2>
        <a:srgbClr val="FFFFFF"/>
      </a:lt2>
      <a:accent1>
        <a:srgbClr val="087AB4"/>
      </a:accent1>
      <a:accent2>
        <a:srgbClr val="454545"/>
      </a:accent2>
      <a:accent3>
        <a:srgbClr val="087AB4"/>
      </a:accent3>
      <a:accent4>
        <a:srgbClr val="454545"/>
      </a:accent4>
      <a:accent5>
        <a:srgbClr val="087AB4"/>
      </a:accent5>
      <a:accent6>
        <a:srgbClr val="454545"/>
      </a:accent6>
      <a:hlink>
        <a:srgbClr val="8064A1"/>
      </a:hlink>
      <a:folHlink>
        <a:srgbClr val="9BBB58"/>
      </a:folHlink>
    </a:clrScheme>
    <a:fontScheme name="自定义 1">
      <a:majorFont>
        <a:latin typeface="Calibri"/>
        <a:ea typeface="Calibri"/>
        <a:cs typeface=""/>
      </a:majorFont>
      <a:minorFont>
        <a:latin typeface="Calibri"/>
        <a:ea typeface="Calibr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A3A3A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Exchange - Light Version 7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209072"/>
      </a:accent1>
      <a:accent2>
        <a:srgbClr val="7EB739"/>
      </a:accent2>
      <a:accent3>
        <a:srgbClr val="202D3A"/>
      </a:accent3>
      <a:accent4>
        <a:srgbClr val="EC8921"/>
      </a:accent4>
      <a:accent5>
        <a:srgbClr val="AE2724"/>
      </a:accent5>
      <a:accent6>
        <a:srgbClr val="A1A1A1"/>
      </a:accent6>
      <a:hlink>
        <a:srgbClr val="F33B48"/>
      </a:hlink>
      <a:folHlink>
        <a:srgbClr val="FFC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efault Theme">
  <a:themeElements>
    <a:clrScheme name="Nova 1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D6AE7E"/>
      </a:accent2>
      <a:accent3>
        <a:srgbClr val="484F6F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自定义 1">
      <a:majorFont>
        <a:latin typeface="Calibri"/>
        <a:ea typeface="Calibri"/>
        <a:cs typeface=""/>
      </a:majorFont>
      <a:minorFont>
        <a:latin typeface="Calibri"/>
        <a:ea typeface="Calibr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Calibri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7572</Words>
  <Application>WPS Presentation</Application>
  <PresentationFormat>宽屏</PresentationFormat>
  <Paragraphs>418</Paragraphs>
  <Slides>30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30</vt:i4>
      </vt:variant>
    </vt:vector>
  </HeadingPairs>
  <TitlesOfParts>
    <vt:vector size="57" baseType="lpstr">
      <vt:lpstr>Arial</vt:lpstr>
      <vt:lpstr>SimSun</vt:lpstr>
      <vt:lpstr>Wingdings</vt:lpstr>
      <vt:lpstr>Lato Regular</vt:lpstr>
      <vt:lpstr>Arial</vt:lpstr>
      <vt:lpstr>Corbel</vt:lpstr>
      <vt:lpstr>Roboto</vt:lpstr>
      <vt:lpstr>Roboto</vt:lpstr>
      <vt:lpstr>Calibri</vt:lpstr>
      <vt:lpstr>Gill Sans</vt:lpstr>
      <vt:lpstr>Source Sans Pro Light</vt:lpstr>
      <vt:lpstr>Roboto Black</vt:lpstr>
      <vt:lpstr>Montserrat Hairline</vt:lpstr>
      <vt:lpstr>Montserrat Light</vt:lpstr>
      <vt:lpstr>等线</vt:lpstr>
      <vt:lpstr>Calibri Light</vt:lpstr>
      <vt:lpstr>Microsoft YaHei</vt:lpstr>
      <vt:lpstr>Arial Unicode MS</vt:lpstr>
      <vt:lpstr>MS PGothic</vt:lpstr>
      <vt:lpstr>Calibri</vt:lpstr>
      <vt:lpstr>Segoe Print</vt:lpstr>
      <vt:lpstr>Verdana</vt:lpstr>
      <vt:lpstr>Comic Sans MS</vt:lpstr>
      <vt:lpstr>Arial Black</vt:lpstr>
      <vt:lpstr>2_Office 主题​​</vt:lpstr>
      <vt:lpstr>Custom Design</vt:lpstr>
      <vt:lpstr>Default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Eric羊</dc:creator>
  <cp:lastModifiedBy>entos</cp:lastModifiedBy>
  <cp:revision>70</cp:revision>
  <dcterms:created xsi:type="dcterms:W3CDTF">2019-05-25T06:22:00Z</dcterms:created>
  <dcterms:modified xsi:type="dcterms:W3CDTF">2019-08-10T19:38:55Z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2057-11.2.0.8893</vt:lpwstr>
  </property>
</Properties>
</file>